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7"/>
  </p:notesMasterIdLst>
  <p:handoutMasterIdLst>
    <p:handoutMasterId r:id="rId58"/>
  </p:handoutMasterIdLst>
  <p:sldIdLst>
    <p:sldId id="2111" r:id="rId2"/>
    <p:sldId id="2118" r:id="rId3"/>
    <p:sldId id="2119" r:id="rId4"/>
    <p:sldId id="2187" r:id="rId5"/>
    <p:sldId id="2188" r:id="rId6"/>
    <p:sldId id="2189" r:id="rId7"/>
    <p:sldId id="267" r:id="rId8"/>
    <p:sldId id="2117" r:id="rId9"/>
    <p:sldId id="2125" r:id="rId10"/>
    <p:sldId id="2134" r:id="rId11"/>
    <p:sldId id="2190" r:id="rId12"/>
    <p:sldId id="2149" r:id="rId13"/>
    <p:sldId id="337" r:id="rId14"/>
    <p:sldId id="2207" r:id="rId15"/>
    <p:sldId id="2116" r:id="rId16"/>
    <p:sldId id="338" r:id="rId17"/>
    <p:sldId id="2127" r:id="rId18"/>
    <p:sldId id="2136" r:id="rId19"/>
    <p:sldId id="2196" r:id="rId20"/>
    <p:sldId id="2154" r:id="rId21"/>
    <p:sldId id="2140" r:id="rId22"/>
    <p:sldId id="273" r:id="rId23"/>
    <p:sldId id="2155" r:id="rId24"/>
    <p:sldId id="339" r:id="rId25"/>
    <p:sldId id="2173" r:id="rId26"/>
    <p:sldId id="274" r:id="rId27"/>
    <p:sldId id="2056" r:id="rId28"/>
    <p:sldId id="2162" r:id="rId29"/>
    <p:sldId id="2161" r:id="rId30"/>
    <p:sldId id="2160" r:id="rId31"/>
    <p:sldId id="341" r:id="rId32"/>
    <p:sldId id="2163" r:id="rId33"/>
    <p:sldId id="342" r:id="rId34"/>
    <p:sldId id="2193" r:id="rId35"/>
    <p:sldId id="2132" r:id="rId36"/>
    <p:sldId id="2152" r:id="rId37"/>
    <p:sldId id="2175" r:id="rId38"/>
    <p:sldId id="283" r:id="rId39"/>
    <p:sldId id="2177" r:id="rId40"/>
    <p:sldId id="2165" r:id="rId41"/>
    <p:sldId id="2176" r:id="rId42"/>
    <p:sldId id="2202" r:id="rId43"/>
    <p:sldId id="305" r:id="rId44"/>
    <p:sldId id="2203" r:id="rId45"/>
    <p:sldId id="306" r:id="rId46"/>
    <p:sldId id="2204" r:id="rId47"/>
    <p:sldId id="2133" r:id="rId48"/>
    <p:sldId id="2205" r:id="rId49"/>
    <p:sldId id="282" r:id="rId50"/>
    <p:sldId id="2206" r:id="rId51"/>
    <p:sldId id="309" r:id="rId52"/>
    <p:sldId id="311" r:id="rId53"/>
    <p:sldId id="2135" r:id="rId54"/>
    <p:sldId id="2186" r:id="rId55"/>
    <p:sldId id="2192" r:id="rId56"/>
  </p:sldIdLst>
  <p:sldSz cx="12192000" cy="6858000"/>
  <p:notesSz cx="6858000" cy="9144000"/>
  <p:custDataLst>
    <p:tags r:id="rId5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3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70F11"/>
    <a:srgbClr val="E6E6E6"/>
    <a:srgbClr val="21464F"/>
    <a:srgbClr val="173036"/>
    <a:srgbClr val="6690AB"/>
    <a:srgbClr val="ECF1F4"/>
    <a:srgbClr val="DFE8ED"/>
    <a:srgbClr val="D5D5D5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97" autoAdjust="0"/>
    <p:restoredTop sz="91217" autoAdjust="0"/>
  </p:normalViewPr>
  <p:slideViewPr>
    <p:cSldViewPr snapToGrid="0">
      <p:cViewPr varScale="1">
        <p:scale>
          <a:sx n="115" d="100"/>
          <a:sy n="115" d="100"/>
        </p:scale>
        <p:origin x="690" y="108"/>
      </p:cViewPr>
      <p:guideLst>
        <p:guide pos="3840"/>
        <p:guide orient="horz" pos="23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3418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tx2">
                  <a:lumMod val="5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076-4DA8-8149-9E72E18D4AD6}"/>
              </c:ext>
            </c:extLst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076-4DA8-8149-9E72E18D4AD6}"/>
              </c:ext>
            </c:extLst>
          </c:dPt>
          <c:dPt>
            <c:idx val="2"/>
            <c:bubble3D val="0"/>
            <c:spPr>
              <a:solidFill>
                <a:schemeClr val="tx2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076-4DA8-8149-9E72E18D4AD6}"/>
              </c:ext>
            </c:extLst>
          </c:dPt>
          <c:dPt>
            <c:idx val="3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076-4DA8-8149-9E72E18D4AD6}"/>
              </c:ext>
            </c:extLst>
          </c:dPt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076-4DA8-8149-9E72E18D4AD6}"/>
              </c:ext>
            </c:extLst>
          </c:dPt>
          <c:dPt>
            <c:idx val="5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076-4DA8-8149-9E72E18D4AD6}"/>
              </c:ext>
            </c:extLst>
          </c:dPt>
          <c:dPt>
            <c:idx val="6"/>
            <c:bubble3D val="0"/>
            <c:spPr>
              <a:solidFill>
                <a:srgbClr val="DFE8ED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076-4DA8-8149-9E72E18D4AD6}"/>
              </c:ext>
            </c:extLst>
          </c:dPt>
          <c:dPt>
            <c:idx val="7"/>
            <c:bubble3D val="0"/>
            <c:spPr>
              <a:solidFill>
                <a:srgbClr val="ECF1F4"/>
              </a:solidFill>
              <a:ln w="190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076-4DA8-8149-9E72E18D4AD6}"/>
              </c:ext>
            </c:extLst>
          </c:dPt>
          <c:val>
            <c:numRef>
              <c:f>Sheet1!$B$2:$B$9</c:f>
              <c:numCache>
                <c:formatCode>General</c:formatCode>
                <c:ptCount val="8"/>
                <c:pt idx="0">
                  <c:v>30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2E-48EB-83B4-C24E23BEEF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B8BD2-CA0D-4B24-A7EB-DB3F11DD7E44}" type="datetimeFigureOut">
              <a:rPr lang="en-US" smtClean="0"/>
              <a:t>6/7/2019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5A6D8-F7D6-4A1E-ADCC-E75F0E9887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362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61D0D-BF46-4FC5-B502-313B64600B1C}" type="datetimeFigureOut">
              <a:rPr lang="en-ZA" smtClean="0"/>
              <a:t>2019/06/07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8F8C7-D9A6-4DB0-9D0F-3B6EE2F002C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7143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30453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90947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412562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69424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863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74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16588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3324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345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28047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19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3369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167276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20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953300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60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61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370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518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0638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195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27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343287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28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83779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29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04903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052680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30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277977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358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239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146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098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4082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218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0104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17101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20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0838357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40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446600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5236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42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20303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28427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44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631313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64340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46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485183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6603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48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43754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72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313191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50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3198549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69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7669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99365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0220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53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17250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0B9176-DE2D-4923-BB79-82DE08B0A12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321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054760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8F8C7-D9A6-4DB0-9D0F-3B6EE2F002C8}" type="slidenum">
              <a:rPr lang="en-ZA" smtClean="0"/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03904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DEF879-24E0-41DE-97EB-A0803A2A19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6F66E-4063-434D-988C-2CA4E391D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3388"/>
            <a:ext cx="9144000" cy="2387600"/>
          </a:xfrm>
        </p:spPr>
        <p:txBody>
          <a:bodyPr anchor="b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DA327-6BA8-49D8-88D1-1F64E48B32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398380"/>
            <a:ext cx="9144000" cy="8594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93CE7EF8-D9C0-47CF-86FD-E08B672964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2696F3-A315-4723-A867-0928468B6C44}"/>
              </a:ext>
            </a:extLst>
          </p:cNvPr>
          <p:cNvSpPr/>
          <p:nvPr userDrawn="1"/>
        </p:nvSpPr>
        <p:spPr>
          <a:xfrm>
            <a:off x="4450080" y="3886586"/>
            <a:ext cx="329184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5251670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D3E4D-E05A-419B-BB88-375B06D99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EDBD7-470D-419B-9417-A617EF0C8A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441524-98B5-4B02-A58A-2B8E37642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C52BD6-A4B3-429B-AF07-B8965E890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023FDC-FF82-4E7E-957C-DF525ADDC8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A05F80-B7A2-462A-8EE6-896B17201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CCB060-8B90-4A38-97AE-08549B0ED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E0D7AB-769D-465B-BD01-2F7A25ED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7359320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43651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4749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625348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51160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15353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B72907CE-840B-4C14-9782-9C1F5ADBAB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8662" y="2208213"/>
            <a:ext cx="11718596" cy="3684588"/>
          </a:xfrm>
        </p:spPr>
        <p:txBody>
          <a:bodyPr>
            <a:noAutofit/>
          </a:bodyPr>
          <a:lstStyle>
            <a:lvl1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Wingdings 2" panose="05020102010507070707" pitchFamily="18" charset="2"/>
              <a:buChar char="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88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Tx/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Wingdings 2" panose="05020102010507070707" pitchFamily="18" charset="2"/>
              <a:buChar char="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Wingdings 2" panose="05020102010507070707" pitchFamily="18" charset="2"/>
              <a:buChar char="À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Wingdings 2" panose="05020102010507070707" pitchFamily="18" charset="2"/>
              <a:buChar char="À"/>
              <a:defRPr lang="en-ZA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5398030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734A89F-3552-41E1-A231-6F44AB0B533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67200" y="0"/>
            <a:ext cx="7924799" cy="6858000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/>
            </a:lvl1pPr>
          </a:lstStyle>
          <a:p>
            <a:r>
              <a:rPr lang="en-ZA"/>
              <a:t>Click to Insert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A31F8A-99B8-4E7E-A3CE-3422C7C39C4A}"/>
              </a:ext>
            </a:extLst>
          </p:cNvPr>
          <p:cNvSpPr/>
          <p:nvPr userDrawn="1"/>
        </p:nvSpPr>
        <p:spPr>
          <a:xfrm>
            <a:off x="0" y="0"/>
            <a:ext cx="4267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3818890" cy="659765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B0015C-9035-409D-9489-182CBC8E5B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8125" y="1461770"/>
            <a:ext cx="3818891" cy="10668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</a:t>
            </a:r>
            <a:endParaRPr lang="en-ZA"/>
          </a:p>
        </p:txBody>
      </p:sp>
      <p:pic>
        <p:nvPicPr>
          <p:cNvPr id="18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8285A04-3027-44FC-8367-FB92C1B9DF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10554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4A31F8A-99B8-4E7E-A3CE-3422C7C39C4A}"/>
              </a:ext>
            </a:extLst>
          </p:cNvPr>
          <p:cNvSpPr/>
          <p:nvPr userDrawn="1"/>
        </p:nvSpPr>
        <p:spPr>
          <a:xfrm>
            <a:off x="0" y="0"/>
            <a:ext cx="4267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08120" cy="659765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1B0015C-9035-409D-9489-182CBC8E5B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8445" y="3374097"/>
            <a:ext cx="3947795" cy="1942952"/>
          </a:xfrm>
        </p:spPr>
        <p:txBody>
          <a:bodyPr>
            <a:normAutofit/>
          </a:bodyPr>
          <a:lstStyle>
            <a:lvl1pPr marL="263525" indent="-263525">
              <a:buClr>
                <a:schemeClr val="bg1"/>
              </a:buClr>
              <a:buSzPct val="75000"/>
              <a:buFont typeface="Wingdings 2" panose="05020102010507070707" pitchFamily="18" charset="2"/>
              <a:buChar char="À"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</a:t>
            </a:r>
            <a:endParaRPr lang="en-ZA"/>
          </a:p>
        </p:txBody>
      </p:sp>
      <p:pic>
        <p:nvPicPr>
          <p:cNvPr id="18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8285A04-3027-44FC-8367-FB92C1B9DF1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A4A6903-EF14-4A9D-A1A6-0D74E01D64E8}"/>
              </a:ext>
            </a:extLst>
          </p:cNvPr>
          <p:cNvSpPr/>
          <p:nvPr userDrawn="1"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860538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C6FF616-0752-4C35-8A6F-D1F2B84BA137}"/>
              </a:ext>
            </a:extLst>
          </p:cNvPr>
          <p:cNvSpPr/>
          <p:nvPr userDrawn="1"/>
        </p:nvSpPr>
        <p:spPr>
          <a:xfrm>
            <a:off x="0" y="0"/>
            <a:ext cx="12192000" cy="2468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8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FFE52047-291D-4F66-B580-18B8E546EF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3EC79E4D-E7A9-49F6-B2F6-AEF993C5138A}"/>
              </a:ext>
            </a:extLst>
          </p:cNvPr>
          <p:cNvSpPr/>
          <p:nvPr userDrawn="1"/>
        </p:nvSpPr>
        <p:spPr>
          <a:xfrm rot="16200000">
            <a:off x="11556679" y="1904679"/>
            <a:ext cx="630177" cy="64046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3750616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C6FF616-0752-4C35-8A6F-D1F2B84BA137}"/>
              </a:ext>
            </a:extLst>
          </p:cNvPr>
          <p:cNvSpPr/>
          <p:nvPr userDrawn="1"/>
        </p:nvSpPr>
        <p:spPr>
          <a:xfrm>
            <a:off x="0" y="0"/>
            <a:ext cx="12192000" cy="24688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8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FFE52047-291D-4F66-B580-18B8E546EF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3EC79E4D-E7A9-49F6-B2F6-AEF993C5138A}"/>
              </a:ext>
            </a:extLst>
          </p:cNvPr>
          <p:cNvSpPr/>
          <p:nvPr userDrawn="1"/>
        </p:nvSpPr>
        <p:spPr>
          <a:xfrm rot="16200000">
            <a:off x="11556679" y="1904679"/>
            <a:ext cx="630177" cy="64046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857782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\\COL-USRPROF-01\COLUSRFR\scpannell\Desktop\Online Market Sales Presentation\new slides\Chapter-Photo.jpg">
            <a:extLst>
              <a:ext uri="{FF2B5EF4-FFF2-40B4-BE49-F238E27FC236}">
                <a16:creationId xmlns:a16="http://schemas.microsoft.com/office/drawing/2014/main" id="{865A6020-E0E4-40C7-A54B-5593ED26B1A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2"/>
            <a:ext cx="122146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4DEF879-24E0-41DE-97EB-A0803A2A19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6F66E-4063-434D-988C-2CA4E391D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03388"/>
            <a:ext cx="9144000" cy="2387600"/>
          </a:xfrm>
        </p:spPr>
        <p:txBody>
          <a:bodyPr anchor="b">
            <a:no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DA327-6BA8-49D8-88D1-1F64E48B32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398380"/>
            <a:ext cx="9144000" cy="859420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pic>
        <p:nvPicPr>
          <p:cNvPr id="7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93CE7EF8-D9C0-47CF-86FD-E08B672964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2696F3-A315-4723-A867-0928468B6C44}"/>
              </a:ext>
            </a:extLst>
          </p:cNvPr>
          <p:cNvSpPr/>
          <p:nvPr userDrawn="1"/>
        </p:nvSpPr>
        <p:spPr>
          <a:xfrm>
            <a:off x="4450080" y="3886586"/>
            <a:ext cx="329184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0554154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3EC79E4D-E7A9-49F6-B2F6-AEF993C5138A}"/>
              </a:ext>
            </a:extLst>
          </p:cNvPr>
          <p:cNvSpPr/>
          <p:nvPr userDrawn="1"/>
        </p:nvSpPr>
        <p:spPr>
          <a:xfrm rot="16200000">
            <a:off x="11556679" y="1904679"/>
            <a:ext cx="630177" cy="64046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3" name="Picture 12" descr="A picture containing bicycle, building&#10;&#10;Description generated with very high confidence">
            <a:extLst>
              <a:ext uri="{FF2B5EF4-FFF2-40B4-BE49-F238E27FC236}">
                <a16:creationId xmlns:a16="http://schemas.microsoft.com/office/drawing/2014/main" id="{4089E512-64DC-4FAE-9F97-F00FC440F0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" t="13577" r="1471" b="13577"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2FB28A3-CD6E-4A7E-B22C-04AF001802C4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173036">
              <a:alpha val="80000"/>
            </a:srgbClr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indent="0" algn="ctr" defTabSz="8255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ZA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Helvetica Light"/>
              <a:cs typeface="Helvetica Light"/>
              <a:sym typeface="Helvetica Light"/>
            </a:endParaRPr>
          </a:p>
        </p:txBody>
      </p:sp>
      <p:pic>
        <p:nvPicPr>
          <p:cNvPr id="8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FFE52047-291D-4F66-B580-18B8E546EF2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5740379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EFE1F-3207-468C-9AB5-670D834F18CF}"/>
              </a:ext>
            </a:extLst>
          </p:cNvPr>
          <p:cNvSpPr/>
          <p:nvPr userDrawn="1"/>
        </p:nvSpPr>
        <p:spPr>
          <a:xfrm>
            <a:off x="381000" y="5242560"/>
            <a:ext cx="72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257063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EFE1F-3207-468C-9AB5-670D834F18CF}"/>
              </a:ext>
            </a:extLst>
          </p:cNvPr>
          <p:cNvSpPr/>
          <p:nvPr userDrawn="1"/>
        </p:nvSpPr>
        <p:spPr>
          <a:xfrm>
            <a:off x="381000" y="524256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5848039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EFE1F-3207-468C-9AB5-670D834F18CF}"/>
              </a:ext>
            </a:extLst>
          </p:cNvPr>
          <p:cNvSpPr/>
          <p:nvPr userDrawn="1"/>
        </p:nvSpPr>
        <p:spPr>
          <a:xfrm>
            <a:off x="381000" y="5242560"/>
            <a:ext cx="720000" cy="36000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92622573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D13CF41-E0FA-4B72-975A-77CCE513B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8662" y="2865294"/>
            <a:ext cx="4341812" cy="3684588"/>
          </a:xfrm>
        </p:spPr>
        <p:txBody>
          <a:bodyPr>
            <a:noAutofit/>
          </a:bodyPr>
          <a:lstStyle>
            <a:lvl1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88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Tx/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ZA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683249-D4EF-4C4A-BF43-4EE30F48A731}"/>
              </a:ext>
            </a:extLst>
          </p:cNvPr>
          <p:cNvSpPr/>
          <p:nvPr userDrawn="1"/>
        </p:nvSpPr>
        <p:spPr>
          <a:xfrm>
            <a:off x="365760" y="2514600"/>
            <a:ext cx="180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5423596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5552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D13CF41-E0FA-4B72-975A-77CCE513B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8662" y="2865294"/>
            <a:ext cx="4341812" cy="3684588"/>
          </a:xfrm>
        </p:spPr>
        <p:txBody>
          <a:bodyPr>
            <a:noAutofit/>
          </a:bodyPr>
          <a:lstStyle>
            <a:lvl1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88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Tx/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ZA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683249-D4EF-4C4A-BF43-4EE30F48A731}"/>
              </a:ext>
            </a:extLst>
          </p:cNvPr>
          <p:cNvSpPr/>
          <p:nvPr userDrawn="1"/>
        </p:nvSpPr>
        <p:spPr>
          <a:xfrm>
            <a:off x="365760" y="2514600"/>
            <a:ext cx="180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555702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DCE308C3-B165-48E2-B388-0D1965D17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5" b="22307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2347B-FE06-4966-A706-FA87E4D12D74}"/>
              </a:ext>
            </a:extLst>
          </p:cNvPr>
          <p:cNvSpPr/>
          <p:nvPr userDrawn="1"/>
        </p:nvSpPr>
        <p:spPr>
          <a:xfrm>
            <a:off x="-10160" y="0"/>
            <a:ext cx="4277360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4876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2BEFE1F-3207-468C-9AB5-670D834F18CF}"/>
              </a:ext>
            </a:extLst>
          </p:cNvPr>
          <p:cNvSpPr/>
          <p:nvPr userDrawn="1"/>
        </p:nvSpPr>
        <p:spPr>
          <a:xfrm>
            <a:off x="381000" y="5242560"/>
            <a:ext cx="720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63D73C-796A-4F3C-9EEC-5B006ACA7FC9}"/>
              </a:ext>
            </a:extLst>
          </p:cNvPr>
          <p:cNvSpPr/>
          <p:nvPr userDrawn="1"/>
        </p:nvSpPr>
        <p:spPr>
          <a:xfrm flipH="1">
            <a:off x="4267200" y="0"/>
            <a:ext cx="792480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BCF1332D-C7B3-46C4-81C9-853CD4050102}"/>
              </a:ext>
            </a:extLst>
          </p:cNvPr>
          <p:cNvSpPr/>
          <p:nvPr userDrawn="1"/>
        </p:nvSpPr>
        <p:spPr>
          <a:xfrm rot="5400000">
            <a:off x="4226560" y="0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2760193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DCE308C3-B165-48E2-B388-0D1965D17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5" b="22307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82347B-FE06-4966-A706-FA87E4D12D74}"/>
              </a:ext>
            </a:extLst>
          </p:cNvPr>
          <p:cNvSpPr/>
          <p:nvPr userDrawn="1"/>
        </p:nvSpPr>
        <p:spPr>
          <a:xfrm>
            <a:off x="-10160" y="0"/>
            <a:ext cx="4277360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4876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F63D73C-796A-4F3C-9EEC-5B006ACA7FC9}"/>
              </a:ext>
            </a:extLst>
          </p:cNvPr>
          <p:cNvSpPr/>
          <p:nvPr userDrawn="1"/>
        </p:nvSpPr>
        <p:spPr>
          <a:xfrm flipH="1">
            <a:off x="4267200" y="0"/>
            <a:ext cx="792480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BCF1332D-C7B3-46C4-81C9-853CD4050102}"/>
              </a:ext>
            </a:extLst>
          </p:cNvPr>
          <p:cNvSpPr/>
          <p:nvPr userDrawn="1"/>
        </p:nvSpPr>
        <p:spPr>
          <a:xfrm rot="5400000">
            <a:off x="4226560" y="0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0409743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BCF1332D-C7B3-46C4-81C9-853CD4050102}"/>
              </a:ext>
            </a:extLst>
          </p:cNvPr>
          <p:cNvSpPr/>
          <p:nvPr userDrawn="1"/>
        </p:nvSpPr>
        <p:spPr>
          <a:xfrm rot="5400000">
            <a:off x="4226560" y="0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7BC0B42-27EE-4A79-B7FF-A2AF0DA18B9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9000">
                <a:schemeClr val="bg1">
                  <a:lumMod val="95000"/>
                </a:schemeClr>
              </a:gs>
              <a:gs pos="74000">
                <a:schemeClr val="bg1">
                  <a:lumMod val="85000"/>
                  <a:alpha val="87000"/>
                </a:schemeClr>
              </a:gs>
              <a:gs pos="100000">
                <a:schemeClr val="bg1">
                  <a:lumMod val="75000"/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ED2D2A-DE62-42BF-955D-191C57C7813F}"/>
              </a:ext>
            </a:extLst>
          </p:cNvPr>
          <p:cNvSpPr/>
          <p:nvPr userDrawn="1"/>
        </p:nvSpPr>
        <p:spPr>
          <a:xfrm>
            <a:off x="1447800" y="319209"/>
            <a:ext cx="9189720" cy="8688462"/>
          </a:xfrm>
          <a:prstGeom prst="rect">
            <a:avLst/>
          </a:prstGeom>
          <a:blipFill dpi="0" rotWithShape="1">
            <a:blip r:embed="rId4">
              <a:alphaModFix amt="6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91C9CE-D8B9-475D-B840-287E224B6C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6000"/>
                </a:schemeClr>
              </a:gs>
              <a:gs pos="49000">
                <a:schemeClr val="bg1">
                  <a:lumMod val="95000"/>
                  <a:alpha val="44000"/>
                </a:schemeClr>
              </a:gs>
              <a:gs pos="74000">
                <a:schemeClr val="bg1">
                  <a:lumMod val="85000"/>
                  <a:alpha val="38000"/>
                </a:schemeClr>
              </a:gs>
              <a:gs pos="100000">
                <a:schemeClr val="bg1">
                  <a:lumMod val="75000"/>
                  <a:alpha val="3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436780C9-4BD4-43FC-8A4B-B7705247AF4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4E26690-5AC0-468F-8C91-D40182625C93}"/>
              </a:ext>
            </a:extLst>
          </p:cNvPr>
          <p:cNvSpPr/>
          <p:nvPr userDrawn="1"/>
        </p:nvSpPr>
        <p:spPr>
          <a:xfrm>
            <a:off x="0" y="6858000"/>
            <a:ext cx="12192000" cy="222504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6511989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DCE308C3-B165-48E2-B388-0D1965D17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5" b="22307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304F0CB-995C-4366-BFA6-C234271137DB}"/>
              </a:ext>
            </a:extLst>
          </p:cNvPr>
          <p:cNvSpPr/>
          <p:nvPr userDrawn="1"/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4207F0-2D75-4000-95A0-6F47A11D3DC1}"/>
              </a:ext>
            </a:extLst>
          </p:cNvPr>
          <p:cNvSpPr/>
          <p:nvPr userDrawn="1"/>
        </p:nvSpPr>
        <p:spPr>
          <a:xfrm>
            <a:off x="4262313" y="0"/>
            <a:ext cx="7897792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4876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AF9BD2A7-BE2A-4CB4-959B-D503EA9D1D36}"/>
              </a:ext>
            </a:extLst>
          </p:cNvPr>
          <p:cNvSpPr/>
          <p:nvPr userDrawn="1"/>
        </p:nvSpPr>
        <p:spPr>
          <a:xfrm rot="10800000">
            <a:off x="3662486" y="0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9915292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\\COL-USRPROF-01\COLUSRFR\scpannell\Desktop\Online Market Sales Presentation\new slides\Chapter-Photo.jpg">
            <a:extLst>
              <a:ext uri="{FF2B5EF4-FFF2-40B4-BE49-F238E27FC236}">
                <a16:creationId xmlns:a16="http://schemas.microsoft.com/office/drawing/2014/main" id="{865A6020-E0E4-40C7-A54B-5593ED26B1A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2"/>
            <a:ext cx="122146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2EB33E7-C12A-49F8-820E-C146E740C532}"/>
              </a:ext>
            </a:extLst>
          </p:cNvPr>
          <p:cNvGrpSpPr/>
          <p:nvPr userDrawn="1"/>
        </p:nvGrpSpPr>
        <p:grpSpPr>
          <a:xfrm flipH="1">
            <a:off x="290511" y="216626"/>
            <a:ext cx="11503030" cy="6457856"/>
            <a:chOff x="-14289" y="201386"/>
            <a:chExt cx="11503030" cy="6457856"/>
          </a:xfrm>
        </p:grpSpPr>
        <p:sp>
          <p:nvSpPr>
            <p:cNvPr id="11" name="Plus Sign 10">
              <a:extLst>
                <a:ext uri="{FF2B5EF4-FFF2-40B4-BE49-F238E27FC236}">
                  <a16:creationId xmlns:a16="http://schemas.microsoft.com/office/drawing/2014/main" id="{56858431-E0C8-4506-B5B1-A72985D2ABB9}"/>
                </a:ext>
              </a:extLst>
            </p:cNvPr>
            <p:cNvSpPr/>
            <p:nvPr/>
          </p:nvSpPr>
          <p:spPr>
            <a:xfrm>
              <a:off x="-1428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" name="Plus Sign 11">
              <a:extLst>
                <a:ext uri="{FF2B5EF4-FFF2-40B4-BE49-F238E27FC236}">
                  <a16:creationId xmlns:a16="http://schemas.microsoft.com/office/drawing/2014/main" id="{E69D145D-50CF-4296-BC2F-26F98B41251D}"/>
                </a:ext>
              </a:extLst>
            </p:cNvPr>
            <p:cNvSpPr/>
            <p:nvPr/>
          </p:nvSpPr>
          <p:spPr>
            <a:xfrm>
              <a:off x="70723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Plus Sign 12">
              <a:extLst>
                <a:ext uri="{FF2B5EF4-FFF2-40B4-BE49-F238E27FC236}">
                  <a16:creationId xmlns:a16="http://schemas.microsoft.com/office/drawing/2014/main" id="{D928AD6F-2F1C-4C54-A9F8-DA28E25F5183}"/>
                </a:ext>
              </a:extLst>
            </p:cNvPr>
            <p:cNvSpPr/>
            <p:nvPr/>
          </p:nvSpPr>
          <p:spPr>
            <a:xfrm>
              <a:off x="-1428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Plus Sign 13">
              <a:extLst>
                <a:ext uri="{FF2B5EF4-FFF2-40B4-BE49-F238E27FC236}">
                  <a16:creationId xmlns:a16="http://schemas.microsoft.com/office/drawing/2014/main" id="{8B2E5801-F5AD-42CF-B697-6142754ABD9F}"/>
                </a:ext>
              </a:extLst>
            </p:cNvPr>
            <p:cNvSpPr/>
            <p:nvPr/>
          </p:nvSpPr>
          <p:spPr>
            <a:xfrm>
              <a:off x="70723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Plus Sign 14">
              <a:extLst>
                <a:ext uri="{FF2B5EF4-FFF2-40B4-BE49-F238E27FC236}">
                  <a16:creationId xmlns:a16="http://schemas.microsoft.com/office/drawing/2014/main" id="{E015458A-07DE-4D58-B486-65AF8896CE89}"/>
                </a:ext>
              </a:extLst>
            </p:cNvPr>
            <p:cNvSpPr/>
            <p:nvPr/>
          </p:nvSpPr>
          <p:spPr>
            <a:xfrm>
              <a:off x="-1428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Plus Sign 15">
              <a:extLst>
                <a:ext uri="{FF2B5EF4-FFF2-40B4-BE49-F238E27FC236}">
                  <a16:creationId xmlns:a16="http://schemas.microsoft.com/office/drawing/2014/main" id="{CA74D731-9EBB-4BAA-823D-81315605871A}"/>
                </a:ext>
              </a:extLst>
            </p:cNvPr>
            <p:cNvSpPr/>
            <p:nvPr/>
          </p:nvSpPr>
          <p:spPr>
            <a:xfrm>
              <a:off x="70723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7" name="Plus Sign 16">
              <a:extLst>
                <a:ext uri="{FF2B5EF4-FFF2-40B4-BE49-F238E27FC236}">
                  <a16:creationId xmlns:a16="http://schemas.microsoft.com/office/drawing/2014/main" id="{5AADDC99-FB04-4099-8081-52E87ECCCC8C}"/>
                </a:ext>
              </a:extLst>
            </p:cNvPr>
            <p:cNvSpPr/>
            <p:nvPr/>
          </p:nvSpPr>
          <p:spPr>
            <a:xfrm>
              <a:off x="-1428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Plus Sign 17">
              <a:extLst>
                <a:ext uri="{FF2B5EF4-FFF2-40B4-BE49-F238E27FC236}">
                  <a16:creationId xmlns:a16="http://schemas.microsoft.com/office/drawing/2014/main" id="{0B34AF88-E67E-4E25-BD06-5D3DAF8EA42F}"/>
                </a:ext>
              </a:extLst>
            </p:cNvPr>
            <p:cNvSpPr/>
            <p:nvPr/>
          </p:nvSpPr>
          <p:spPr>
            <a:xfrm>
              <a:off x="70723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9" name="Plus Sign 18">
              <a:extLst>
                <a:ext uri="{FF2B5EF4-FFF2-40B4-BE49-F238E27FC236}">
                  <a16:creationId xmlns:a16="http://schemas.microsoft.com/office/drawing/2014/main" id="{046EF60A-0739-499A-8D53-AC042F31F06B}"/>
                </a:ext>
              </a:extLst>
            </p:cNvPr>
            <p:cNvSpPr/>
            <p:nvPr/>
          </p:nvSpPr>
          <p:spPr>
            <a:xfrm>
              <a:off x="-1428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4773DAA4-E944-48C4-8B00-244E956429F2}"/>
                </a:ext>
              </a:extLst>
            </p:cNvPr>
            <p:cNvSpPr/>
            <p:nvPr/>
          </p:nvSpPr>
          <p:spPr>
            <a:xfrm>
              <a:off x="70723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1" name="Plus Sign 20">
              <a:extLst>
                <a:ext uri="{FF2B5EF4-FFF2-40B4-BE49-F238E27FC236}">
                  <a16:creationId xmlns:a16="http://schemas.microsoft.com/office/drawing/2014/main" id="{198B8DEA-9A68-4113-B15E-5653ABD1C74E}"/>
                </a:ext>
              </a:extLst>
            </p:cNvPr>
            <p:cNvSpPr/>
            <p:nvPr/>
          </p:nvSpPr>
          <p:spPr>
            <a:xfrm>
              <a:off x="-1428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2731CA93-A04E-4227-AB26-1DCD1BE6DE3D}"/>
                </a:ext>
              </a:extLst>
            </p:cNvPr>
            <p:cNvSpPr/>
            <p:nvPr/>
          </p:nvSpPr>
          <p:spPr>
            <a:xfrm>
              <a:off x="70723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Plus Sign 22">
              <a:extLst>
                <a:ext uri="{FF2B5EF4-FFF2-40B4-BE49-F238E27FC236}">
                  <a16:creationId xmlns:a16="http://schemas.microsoft.com/office/drawing/2014/main" id="{B58C5993-7B8E-48E1-84A1-4EE3035A6FD2}"/>
                </a:ext>
              </a:extLst>
            </p:cNvPr>
            <p:cNvSpPr/>
            <p:nvPr/>
          </p:nvSpPr>
          <p:spPr>
            <a:xfrm>
              <a:off x="-1428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4" name="Plus Sign 23">
              <a:extLst>
                <a:ext uri="{FF2B5EF4-FFF2-40B4-BE49-F238E27FC236}">
                  <a16:creationId xmlns:a16="http://schemas.microsoft.com/office/drawing/2014/main" id="{38F034BB-B649-4F7E-A43E-87FCABF4127F}"/>
                </a:ext>
              </a:extLst>
            </p:cNvPr>
            <p:cNvSpPr/>
            <p:nvPr/>
          </p:nvSpPr>
          <p:spPr>
            <a:xfrm>
              <a:off x="70723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5" name="Plus Sign 24">
              <a:extLst>
                <a:ext uri="{FF2B5EF4-FFF2-40B4-BE49-F238E27FC236}">
                  <a16:creationId xmlns:a16="http://schemas.microsoft.com/office/drawing/2014/main" id="{4608D956-D01C-49AF-9FC3-D61631920E1D}"/>
                </a:ext>
              </a:extLst>
            </p:cNvPr>
            <p:cNvSpPr/>
            <p:nvPr/>
          </p:nvSpPr>
          <p:spPr>
            <a:xfrm>
              <a:off x="-1428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6" name="Plus Sign 25">
              <a:extLst>
                <a:ext uri="{FF2B5EF4-FFF2-40B4-BE49-F238E27FC236}">
                  <a16:creationId xmlns:a16="http://schemas.microsoft.com/office/drawing/2014/main" id="{C737C0F4-C5DB-4227-B6D7-070307D35DF4}"/>
                </a:ext>
              </a:extLst>
            </p:cNvPr>
            <p:cNvSpPr/>
            <p:nvPr/>
          </p:nvSpPr>
          <p:spPr>
            <a:xfrm>
              <a:off x="70723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7" name="Plus Sign 26">
              <a:extLst>
                <a:ext uri="{FF2B5EF4-FFF2-40B4-BE49-F238E27FC236}">
                  <a16:creationId xmlns:a16="http://schemas.microsoft.com/office/drawing/2014/main" id="{0F7952EC-133C-41AF-9DA2-285E17A523B6}"/>
                </a:ext>
              </a:extLst>
            </p:cNvPr>
            <p:cNvSpPr/>
            <p:nvPr/>
          </p:nvSpPr>
          <p:spPr>
            <a:xfrm>
              <a:off x="-1428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Plus Sign 27">
              <a:extLst>
                <a:ext uri="{FF2B5EF4-FFF2-40B4-BE49-F238E27FC236}">
                  <a16:creationId xmlns:a16="http://schemas.microsoft.com/office/drawing/2014/main" id="{493A53B9-1B17-4DBF-83B0-943F5C3CD261}"/>
                </a:ext>
              </a:extLst>
            </p:cNvPr>
            <p:cNvSpPr/>
            <p:nvPr/>
          </p:nvSpPr>
          <p:spPr>
            <a:xfrm>
              <a:off x="70723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Plus Sign 28">
              <a:extLst>
                <a:ext uri="{FF2B5EF4-FFF2-40B4-BE49-F238E27FC236}">
                  <a16:creationId xmlns:a16="http://schemas.microsoft.com/office/drawing/2014/main" id="{5BEB58F9-D902-4386-B01C-524B49B8A36A}"/>
                </a:ext>
              </a:extLst>
            </p:cNvPr>
            <p:cNvSpPr/>
            <p:nvPr/>
          </p:nvSpPr>
          <p:spPr>
            <a:xfrm>
              <a:off x="142761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0" name="Plus Sign 29">
              <a:extLst>
                <a:ext uri="{FF2B5EF4-FFF2-40B4-BE49-F238E27FC236}">
                  <a16:creationId xmlns:a16="http://schemas.microsoft.com/office/drawing/2014/main" id="{DF04A12D-6F23-4649-A485-F0D2A30AAF26}"/>
                </a:ext>
              </a:extLst>
            </p:cNvPr>
            <p:cNvSpPr/>
            <p:nvPr/>
          </p:nvSpPr>
          <p:spPr>
            <a:xfrm>
              <a:off x="214913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Plus Sign 30">
              <a:extLst>
                <a:ext uri="{FF2B5EF4-FFF2-40B4-BE49-F238E27FC236}">
                  <a16:creationId xmlns:a16="http://schemas.microsoft.com/office/drawing/2014/main" id="{0F71E124-98AB-4ED6-8CE8-DBE5712ADAC0}"/>
                </a:ext>
              </a:extLst>
            </p:cNvPr>
            <p:cNvSpPr/>
            <p:nvPr/>
          </p:nvSpPr>
          <p:spPr>
            <a:xfrm>
              <a:off x="142761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2" name="Plus Sign 31">
              <a:extLst>
                <a:ext uri="{FF2B5EF4-FFF2-40B4-BE49-F238E27FC236}">
                  <a16:creationId xmlns:a16="http://schemas.microsoft.com/office/drawing/2014/main" id="{21D230BF-9B04-4BAC-B5EE-0693D0F8DBF2}"/>
                </a:ext>
              </a:extLst>
            </p:cNvPr>
            <p:cNvSpPr/>
            <p:nvPr/>
          </p:nvSpPr>
          <p:spPr>
            <a:xfrm>
              <a:off x="214913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3" name="Plus Sign 32">
              <a:extLst>
                <a:ext uri="{FF2B5EF4-FFF2-40B4-BE49-F238E27FC236}">
                  <a16:creationId xmlns:a16="http://schemas.microsoft.com/office/drawing/2014/main" id="{F7593362-7FEE-4F27-84D5-176605A24D41}"/>
                </a:ext>
              </a:extLst>
            </p:cNvPr>
            <p:cNvSpPr/>
            <p:nvPr/>
          </p:nvSpPr>
          <p:spPr>
            <a:xfrm>
              <a:off x="142761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4" name="Plus Sign 33">
              <a:extLst>
                <a:ext uri="{FF2B5EF4-FFF2-40B4-BE49-F238E27FC236}">
                  <a16:creationId xmlns:a16="http://schemas.microsoft.com/office/drawing/2014/main" id="{7E1621A7-0E57-4C46-808D-098C20C2E2CF}"/>
                </a:ext>
              </a:extLst>
            </p:cNvPr>
            <p:cNvSpPr/>
            <p:nvPr/>
          </p:nvSpPr>
          <p:spPr>
            <a:xfrm>
              <a:off x="214913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5" name="Plus Sign 34">
              <a:extLst>
                <a:ext uri="{FF2B5EF4-FFF2-40B4-BE49-F238E27FC236}">
                  <a16:creationId xmlns:a16="http://schemas.microsoft.com/office/drawing/2014/main" id="{092D4ED9-B699-4A05-9037-36BE4CC1E8E8}"/>
                </a:ext>
              </a:extLst>
            </p:cNvPr>
            <p:cNvSpPr/>
            <p:nvPr/>
          </p:nvSpPr>
          <p:spPr>
            <a:xfrm>
              <a:off x="142761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6" name="Plus Sign 35">
              <a:extLst>
                <a:ext uri="{FF2B5EF4-FFF2-40B4-BE49-F238E27FC236}">
                  <a16:creationId xmlns:a16="http://schemas.microsoft.com/office/drawing/2014/main" id="{6B5FE1C6-69E4-483F-ADDB-C6004C8604B4}"/>
                </a:ext>
              </a:extLst>
            </p:cNvPr>
            <p:cNvSpPr/>
            <p:nvPr/>
          </p:nvSpPr>
          <p:spPr>
            <a:xfrm>
              <a:off x="214913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7" name="Plus Sign 36">
              <a:extLst>
                <a:ext uri="{FF2B5EF4-FFF2-40B4-BE49-F238E27FC236}">
                  <a16:creationId xmlns:a16="http://schemas.microsoft.com/office/drawing/2014/main" id="{8CFB3751-545F-48C2-B146-60A792D8D700}"/>
                </a:ext>
              </a:extLst>
            </p:cNvPr>
            <p:cNvSpPr/>
            <p:nvPr/>
          </p:nvSpPr>
          <p:spPr>
            <a:xfrm>
              <a:off x="142761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8" name="Plus Sign 37">
              <a:extLst>
                <a:ext uri="{FF2B5EF4-FFF2-40B4-BE49-F238E27FC236}">
                  <a16:creationId xmlns:a16="http://schemas.microsoft.com/office/drawing/2014/main" id="{6BFCF0C5-11F2-414E-A46F-D1D37BCA2A91}"/>
                </a:ext>
              </a:extLst>
            </p:cNvPr>
            <p:cNvSpPr/>
            <p:nvPr/>
          </p:nvSpPr>
          <p:spPr>
            <a:xfrm>
              <a:off x="214913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9" name="Plus Sign 38">
              <a:extLst>
                <a:ext uri="{FF2B5EF4-FFF2-40B4-BE49-F238E27FC236}">
                  <a16:creationId xmlns:a16="http://schemas.microsoft.com/office/drawing/2014/main" id="{6281934B-7BCA-4825-8EA8-80BCA3DDC991}"/>
                </a:ext>
              </a:extLst>
            </p:cNvPr>
            <p:cNvSpPr/>
            <p:nvPr/>
          </p:nvSpPr>
          <p:spPr>
            <a:xfrm>
              <a:off x="142761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0" name="Plus Sign 39">
              <a:extLst>
                <a:ext uri="{FF2B5EF4-FFF2-40B4-BE49-F238E27FC236}">
                  <a16:creationId xmlns:a16="http://schemas.microsoft.com/office/drawing/2014/main" id="{2FF513C5-0E08-4DC8-8E1C-28D1220F8ACB}"/>
                </a:ext>
              </a:extLst>
            </p:cNvPr>
            <p:cNvSpPr/>
            <p:nvPr/>
          </p:nvSpPr>
          <p:spPr>
            <a:xfrm>
              <a:off x="214913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1" name="Plus Sign 40">
              <a:extLst>
                <a:ext uri="{FF2B5EF4-FFF2-40B4-BE49-F238E27FC236}">
                  <a16:creationId xmlns:a16="http://schemas.microsoft.com/office/drawing/2014/main" id="{F73BECFA-8A1A-44B4-9BB6-1779E775EF45}"/>
                </a:ext>
              </a:extLst>
            </p:cNvPr>
            <p:cNvSpPr/>
            <p:nvPr/>
          </p:nvSpPr>
          <p:spPr>
            <a:xfrm>
              <a:off x="142761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2" name="Plus Sign 41">
              <a:extLst>
                <a:ext uri="{FF2B5EF4-FFF2-40B4-BE49-F238E27FC236}">
                  <a16:creationId xmlns:a16="http://schemas.microsoft.com/office/drawing/2014/main" id="{C34CF822-57BE-427E-99C8-3FE2DC0B3B7A}"/>
                </a:ext>
              </a:extLst>
            </p:cNvPr>
            <p:cNvSpPr/>
            <p:nvPr/>
          </p:nvSpPr>
          <p:spPr>
            <a:xfrm>
              <a:off x="214913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3" name="Plus Sign 42">
              <a:extLst>
                <a:ext uri="{FF2B5EF4-FFF2-40B4-BE49-F238E27FC236}">
                  <a16:creationId xmlns:a16="http://schemas.microsoft.com/office/drawing/2014/main" id="{11B400ED-1739-42DE-9AF5-51CB27490790}"/>
                </a:ext>
              </a:extLst>
            </p:cNvPr>
            <p:cNvSpPr/>
            <p:nvPr/>
          </p:nvSpPr>
          <p:spPr>
            <a:xfrm>
              <a:off x="142761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4" name="Plus Sign 43">
              <a:extLst>
                <a:ext uri="{FF2B5EF4-FFF2-40B4-BE49-F238E27FC236}">
                  <a16:creationId xmlns:a16="http://schemas.microsoft.com/office/drawing/2014/main" id="{FE026AE0-B64D-48B4-8A83-C34BF887CFD1}"/>
                </a:ext>
              </a:extLst>
            </p:cNvPr>
            <p:cNvSpPr/>
            <p:nvPr/>
          </p:nvSpPr>
          <p:spPr>
            <a:xfrm>
              <a:off x="214913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5" name="Plus Sign 44">
              <a:extLst>
                <a:ext uri="{FF2B5EF4-FFF2-40B4-BE49-F238E27FC236}">
                  <a16:creationId xmlns:a16="http://schemas.microsoft.com/office/drawing/2014/main" id="{B061C342-FD6E-4377-9FFE-705DC9821871}"/>
                </a:ext>
              </a:extLst>
            </p:cNvPr>
            <p:cNvSpPr/>
            <p:nvPr/>
          </p:nvSpPr>
          <p:spPr>
            <a:xfrm>
              <a:off x="142761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6" name="Plus Sign 45">
              <a:extLst>
                <a:ext uri="{FF2B5EF4-FFF2-40B4-BE49-F238E27FC236}">
                  <a16:creationId xmlns:a16="http://schemas.microsoft.com/office/drawing/2014/main" id="{5965CF25-62D7-406D-8E6A-A15445219535}"/>
                </a:ext>
              </a:extLst>
            </p:cNvPr>
            <p:cNvSpPr/>
            <p:nvPr/>
          </p:nvSpPr>
          <p:spPr>
            <a:xfrm>
              <a:off x="214913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7" name="Plus Sign 46">
              <a:extLst>
                <a:ext uri="{FF2B5EF4-FFF2-40B4-BE49-F238E27FC236}">
                  <a16:creationId xmlns:a16="http://schemas.microsoft.com/office/drawing/2014/main" id="{8F3DC671-373C-455A-A389-704B28441053}"/>
                </a:ext>
              </a:extLst>
            </p:cNvPr>
            <p:cNvSpPr/>
            <p:nvPr/>
          </p:nvSpPr>
          <p:spPr>
            <a:xfrm>
              <a:off x="2865891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8" name="Plus Sign 47">
              <a:extLst>
                <a:ext uri="{FF2B5EF4-FFF2-40B4-BE49-F238E27FC236}">
                  <a16:creationId xmlns:a16="http://schemas.microsoft.com/office/drawing/2014/main" id="{E4988A97-7A2F-49B9-91E0-C6DE8482F3A8}"/>
                </a:ext>
              </a:extLst>
            </p:cNvPr>
            <p:cNvSpPr/>
            <p:nvPr/>
          </p:nvSpPr>
          <p:spPr>
            <a:xfrm>
              <a:off x="358741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9" name="Plus Sign 48">
              <a:extLst>
                <a:ext uri="{FF2B5EF4-FFF2-40B4-BE49-F238E27FC236}">
                  <a16:creationId xmlns:a16="http://schemas.microsoft.com/office/drawing/2014/main" id="{8A8A0312-B19B-4A6E-96F9-9C30EB7DC1FA}"/>
                </a:ext>
              </a:extLst>
            </p:cNvPr>
            <p:cNvSpPr/>
            <p:nvPr/>
          </p:nvSpPr>
          <p:spPr>
            <a:xfrm>
              <a:off x="2865891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0" name="Plus Sign 49">
              <a:extLst>
                <a:ext uri="{FF2B5EF4-FFF2-40B4-BE49-F238E27FC236}">
                  <a16:creationId xmlns:a16="http://schemas.microsoft.com/office/drawing/2014/main" id="{F2D59EE1-EF73-48A7-A462-39B748B77039}"/>
                </a:ext>
              </a:extLst>
            </p:cNvPr>
            <p:cNvSpPr/>
            <p:nvPr/>
          </p:nvSpPr>
          <p:spPr>
            <a:xfrm>
              <a:off x="358741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1" name="Plus Sign 50">
              <a:extLst>
                <a:ext uri="{FF2B5EF4-FFF2-40B4-BE49-F238E27FC236}">
                  <a16:creationId xmlns:a16="http://schemas.microsoft.com/office/drawing/2014/main" id="{31FF3F52-624F-4EED-BC66-1A75BF4749D8}"/>
                </a:ext>
              </a:extLst>
            </p:cNvPr>
            <p:cNvSpPr/>
            <p:nvPr/>
          </p:nvSpPr>
          <p:spPr>
            <a:xfrm>
              <a:off x="2865891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2" name="Plus Sign 51">
              <a:extLst>
                <a:ext uri="{FF2B5EF4-FFF2-40B4-BE49-F238E27FC236}">
                  <a16:creationId xmlns:a16="http://schemas.microsoft.com/office/drawing/2014/main" id="{1DC15646-C2E2-4BA2-87BE-2B6B20B45CC8}"/>
                </a:ext>
              </a:extLst>
            </p:cNvPr>
            <p:cNvSpPr/>
            <p:nvPr/>
          </p:nvSpPr>
          <p:spPr>
            <a:xfrm>
              <a:off x="358741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3" name="Plus Sign 52">
              <a:extLst>
                <a:ext uri="{FF2B5EF4-FFF2-40B4-BE49-F238E27FC236}">
                  <a16:creationId xmlns:a16="http://schemas.microsoft.com/office/drawing/2014/main" id="{644ED927-1710-4AB2-BAB2-728601C432B6}"/>
                </a:ext>
              </a:extLst>
            </p:cNvPr>
            <p:cNvSpPr/>
            <p:nvPr/>
          </p:nvSpPr>
          <p:spPr>
            <a:xfrm>
              <a:off x="2865891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4" name="Plus Sign 53">
              <a:extLst>
                <a:ext uri="{FF2B5EF4-FFF2-40B4-BE49-F238E27FC236}">
                  <a16:creationId xmlns:a16="http://schemas.microsoft.com/office/drawing/2014/main" id="{1C214BFA-C4C8-48FA-B13D-E9BFD92AF3F0}"/>
                </a:ext>
              </a:extLst>
            </p:cNvPr>
            <p:cNvSpPr/>
            <p:nvPr/>
          </p:nvSpPr>
          <p:spPr>
            <a:xfrm>
              <a:off x="358741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5" name="Plus Sign 54">
              <a:extLst>
                <a:ext uri="{FF2B5EF4-FFF2-40B4-BE49-F238E27FC236}">
                  <a16:creationId xmlns:a16="http://schemas.microsoft.com/office/drawing/2014/main" id="{89FFEDF7-318F-4CD8-99AF-A7E9F1E5C77B}"/>
                </a:ext>
              </a:extLst>
            </p:cNvPr>
            <p:cNvSpPr/>
            <p:nvPr/>
          </p:nvSpPr>
          <p:spPr>
            <a:xfrm>
              <a:off x="2865891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6" name="Plus Sign 55">
              <a:extLst>
                <a:ext uri="{FF2B5EF4-FFF2-40B4-BE49-F238E27FC236}">
                  <a16:creationId xmlns:a16="http://schemas.microsoft.com/office/drawing/2014/main" id="{EF1782CA-8168-423A-8B2C-A2518EDF6787}"/>
                </a:ext>
              </a:extLst>
            </p:cNvPr>
            <p:cNvSpPr/>
            <p:nvPr/>
          </p:nvSpPr>
          <p:spPr>
            <a:xfrm>
              <a:off x="358741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7" name="Plus Sign 56">
              <a:extLst>
                <a:ext uri="{FF2B5EF4-FFF2-40B4-BE49-F238E27FC236}">
                  <a16:creationId xmlns:a16="http://schemas.microsoft.com/office/drawing/2014/main" id="{7D0CBA95-D363-4EDD-920E-68720E34D02F}"/>
                </a:ext>
              </a:extLst>
            </p:cNvPr>
            <p:cNvSpPr/>
            <p:nvPr/>
          </p:nvSpPr>
          <p:spPr>
            <a:xfrm>
              <a:off x="2865891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8" name="Plus Sign 57">
              <a:extLst>
                <a:ext uri="{FF2B5EF4-FFF2-40B4-BE49-F238E27FC236}">
                  <a16:creationId xmlns:a16="http://schemas.microsoft.com/office/drawing/2014/main" id="{69D8F43C-2597-4B1B-9923-DA963D1E62BD}"/>
                </a:ext>
              </a:extLst>
            </p:cNvPr>
            <p:cNvSpPr/>
            <p:nvPr/>
          </p:nvSpPr>
          <p:spPr>
            <a:xfrm>
              <a:off x="358741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9" name="Plus Sign 58">
              <a:extLst>
                <a:ext uri="{FF2B5EF4-FFF2-40B4-BE49-F238E27FC236}">
                  <a16:creationId xmlns:a16="http://schemas.microsoft.com/office/drawing/2014/main" id="{2AA77209-C2CE-412F-BD38-57F375EFA70F}"/>
                </a:ext>
              </a:extLst>
            </p:cNvPr>
            <p:cNvSpPr/>
            <p:nvPr/>
          </p:nvSpPr>
          <p:spPr>
            <a:xfrm>
              <a:off x="2865891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0" name="Plus Sign 59">
              <a:extLst>
                <a:ext uri="{FF2B5EF4-FFF2-40B4-BE49-F238E27FC236}">
                  <a16:creationId xmlns:a16="http://schemas.microsoft.com/office/drawing/2014/main" id="{94FDE1C7-CAF0-45C6-9DBE-C5A0091FF65F}"/>
                </a:ext>
              </a:extLst>
            </p:cNvPr>
            <p:cNvSpPr/>
            <p:nvPr/>
          </p:nvSpPr>
          <p:spPr>
            <a:xfrm>
              <a:off x="358741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1" name="Plus Sign 60">
              <a:extLst>
                <a:ext uri="{FF2B5EF4-FFF2-40B4-BE49-F238E27FC236}">
                  <a16:creationId xmlns:a16="http://schemas.microsoft.com/office/drawing/2014/main" id="{F7A00E73-4C8A-47A3-94B9-1B037A97EEC4}"/>
                </a:ext>
              </a:extLst>
            </p:cNvPr>
            <p:cNvSpPr/>
            <p:nvPr/>
          </p:nvSpPr>
          <p:spPr>
            <a:xfrm>
              <a:off x="2865891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2" name="Plus Sign 61">
              <a:extLst>
                <a:ext uri="{FF2B5EF4-FFF2-40B4-BE49-F238E27FC236}">
                  <a16:creationId xmlns:a16="http://schemas.microsoft.com/office/drawing/2014/main" id="{8E13DB11-A97D-44E8-84E4-CD15A6E5A365}"/>
                </a:ext>
              </a:extLst>
            </p:cNvPr>
            <p:cNvSpPr/>
            <p:nvPr/>
          </p:nvSpPr>
          <p:spPr>
            <a:xfrm>
              <a:off x="358741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3" name="Plus Sign 62">
              <a:extLst>
                <a:ext uri="{FF2B5EF4-FFF2-40B4-BE49-F238E27FC236}">
                  <a16:creationId xmlns:a16="http://schemas.microsoft.com/office/drawing/2014/main" id="{670A6954-FD88-49DF-B09D-6B2B0A7BBF0C}"/>
                </a:ext>
              </a:extLst>
            </p:cNvPr>
            <p:cNvSpPr/>
            <p:nvPr/>
          </p:nvSpPr>
          <p:spPr>
            <a:xfrm>
              <a:off x="2865891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4" name="Plus Sign 63">
              <a:extLst>
                <a:ext uri="{FF2B5EF4-FFF2-40B4-BE49-F238E27FC236}">
                  <a16:creationId xmlns:a16="http://schemas.microsoft.com/office/drawing/2014/main" id="{C55A0500-DF1F-4170-BCB2-96C47A21B0AA}"/>
                </a:ext>
              </a:extLst>
            </p:cNvPr>
            <p:cNvSpPr/>
            <p:nvPr/>
          </p:nvSpPr>
          <p:spPr>
            <a:xfrm>
              <a:off x="358741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5" name="Plus Sign 64">
              <a:extLst>
                <a:ext uri="{FF2B5EF4-FFF2-40B4-BE49-F238E27FC236}">
                  <a16:creationId xmlns:a16="http://schemas.microsoft.com/office/drawing/2014/main" id="{D42CD881-C6F7-4734-BC25-996E5D71DBA6}"/>
                </a:ext>
              </a:extLst>
            </p:cNvPr>
            <p:cNvSpPr/>
            <p:nvPr/>
          </p:nvSpPr>
          <p:spPr>
            <a:xfrm>
              <a:off x="430779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6" name="Plus Sign 65">
              <a:extLst>
                <a:ext uri="{FF2B5EF4-FFF2-40B4-BE49-F238E27FC236}">
                  <a16:creationId xmlns:a16="http://schemas.microsoft.com/office/drawing/2014/main" id="{810D169A-0FF9-4698-9DDB-81DAF4D64CDB}"/>
                </a:ext>
              </a:extLst>
            </p:cNvPr>
            <p:cNvSpPr/>
            <p:nvPr/>
          </p:nvSpPr>
          <p:spPr>
            <a:xfrm>
              <a:off x="502931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7" name="Plus Sign 66">
              <a:extLst>
                <a:ext uri="{FF2B5EF4-FFF2-40B4-BE49-F238E27FC236}">
                  <a16:creationId xmlns:a16="http://schemas.microsoft.com/office/drawing/2014/main" id="{87D7ED66-732E-48D1-A59C-7071DB123532}"/>
                </a:ext>
              </a:extLst>
            </p:cNvPr>
            <p:cNvSpPr/>
            <p:nvPr/>
          </p:nvSpPr>
          <p:spPr>
            <a:xfrm>
              <a:off x="430779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8" name="Plus Sign 67">
              <a:extLst>
                <a:ext uri="{FF2B5EF4-FFF2-40B4-BE49-F238E27FC236}">
                  <a16:creationId xmlns:a16="http://schemas.microsoft.com/office/drawing/2014/main" id="{6D30F086-8133-46A9-BA01-5AF1963B9BE8}"/>
                </a:ext>
              </a:extLst>
            </p:cNvPr>
            <p:cNvSpPr/>
            <p:nvPr/>
          </p:nvSpPr>
          <p:spPr>
            <a:xfrm>
              <a:off x="502931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9" name="Plus Sign 68">
              <a:extLst>
                <a:ext uri="{FF2B5EF4-FFF2-40B4-BE49-F238E27FC236}">
                  <a16:creationId xmlns:a16="http://schemas.microsoft.com/office/drawing/2014/main" id="{72BB1434-C351-401D-8B14-9C20098EA2D5}"/>
                </a:ext>
              </a:extLst>
            </p:cNvPr>
            <p:cNvSpPr/>
            <p:nvPr/>
          </p:nvSpPr>
          <p:spPr>
            <a:xfrm>
              <a:off x="430779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0" name="Plus Sign 69">
              <a:extLst>
                <a:ext uri="{FF2B5EF4-FFF2-40B4-BE49-F238E27FC236}">
                  <a16:creationId xmlns:a16="http://schemas.microsoft.com/office/drawing/2014/main" id="{E9CB571F-294A-493F-B7C0-F0D70905DA50}"/>
                </a:ext>
              </a:extLst>
            </p:cNvPr>
            <p:cNvSpPr/>
            <p:nvPr/>
          </p:nvSpPr>
          <p:spPr>
            <a:xfrm>
              <a:off x="502931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1" name="Plus Sign 70">
              <a:extLst>
                <a:ext uri="{FF2B5EF4-FFF2-40B4-BE49-F238E27FC236}">
                  <a16:creationId xmlns:a16="http://schemas.microsoft.com/office/drawing/2014/main" id="{7D26490A-1630-43CE-AB6C-82EA65D5B13B}"/>
                </a:ext>
              </a:extLst>
            </p:cNvPr>
            <p:cNvSpPr/>
            <p:nvPr/>
          </p:nvSpPr>
          <p:spPr>
            <a:xfrm>
              <a:off x="430779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2" name="Plus Sign 71">
              <a:extLst>
                <a:ext uri="{FF2B5EF4-FFF2-40B4-BE49-F238E27FC236}">
                  <a16:creationId xmlns:a16="http://schemas.microsoft.com/office/drawing/2014/main" id="{405515A6-09FA-4E24-BF10-DCF834DD7A4F}"/>
                </a:ext>
              </a:extLst>
            </p:cNvPr>
            <p:cNvSpPr/>
            <p:nvPr/>
          </p:nvSpPr>
          <p:spPr>
            <a:xfrm>
              <a:off x="502931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3" name="Plus Sign 72">
              <a:extLst>
                <a:ext uri="{FF2B5EF4-FFF2-40B4-BE49-F238E27FC236}">
                  <a16:creationId xmlns:a16="http://schemas.microsoft.com/office/drawing/2014/main" id="{58D82C0C-DDA3-4898-B84A-39EC8C881AEE}"/>
                </a:ext>
              </a:extLst>
            </p:cNvPr>
            <p:cNvSpPr/>
            <p:nvPr/>
          </p:nvSpPr>
          <p:spPr>
            <a:xfrm>
              <a:off x="430779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4" name="Plus Sign 73">
              <a:extLst>
                <a:ext uri="{FF2B5EF4-FFF2-40B4-BE49-F238E27FC236}">
                  <a16:creationId xmlns:a16="http://schemas.microsoft.com/office/drawing/2014/main" id="{907F1711-4751-4797-8A2B-C394970391E4}"/>
                </a:ext>
              </a:extLst>
            </p:cNvPr>
            <p:cNvSpPr/>
            <p:nvPr/>
          </p:nvSpPr>
          <p:spPr>
            <a:xfrm>
              <a:off x="502931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5" name="Plus Sign 74">
              <a:extLst>
                <a:ext uri="{FF2B5EF4-FFF2-40B4-BE49-F238E27FC236}">
                  <a16:creationId xmlns:a16="http://schemas.microsoft.com/office/drawing/2014/main" id="{FC4697F4-C2B3-41BD-8755-CB473958AC49}"/>
                </a:ext>
              </a:extLst>
            </p:cNvPr>
            <p:cNvSpPr/>
            <p:nvPr/>
          </p:nvSpPr>
          <p:spPr>
            <a:xfrm>
              <a:off x="430779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6" name="Plus Sign 75">
              <a:extLst>
                <a:ext uri="{FF2B5EF4-FFF2-40B4-BE49-F238E27FC236}">
                  <a16:creationId xmlns:a16="http://schemas.microsoft.com/office/drawing/2014/main" id="{734C0524-AA56-43FE-AE99-DB93CC8753DA}"/>
                </a:ext>
              </a:extLst>
            </p:cNvPr>
            <p:cNvSpPr/>
            <p:nvPr/>
          </p:nvSpPr>
          <p:spPr>
            <a:xfrm>
              <a:off x="502931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7" name="Plus Sign 76">
              <a:extLst>
                <a:ext uri="{FF2B5EF4-FFF2-40B4-BE49-F238E27FC236}">
                  <a16:creationId xmlns:a16="http://schemas.microsoft.com/office/drawing/2014/main" id="{4BC1ABDC-7AFA-4471-964F-BF22091771CE}"/>
                </a:ext>
              </a:extLst>
            </p:cNvPr>
            <p:cNvSpPr/>
            <p:nvPr/>
          </p:nvSpPr>
          <p:spPr>
            <a:xfrm>
              <a:off x="430779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8" name="Plus Sign 77">
              <a:extLst>
                <a:ext uri="{FF2B5EF4-FFF2-40B4-BE49-F238E27FC236}">
                  <a16:creationId xmlns:a16="http://schemas.microsoft.com/office/drawing/2014/main" id="{A22D1FD6-B944-4CFE-B530-4266B60DC910}"/>
                </a:ext>
              </a:extLst>
            </p:cNvPr>
            <p:cNvSpPr/>
            <p:nvPr/>
          </p:nvSpPr>
          <p:spPr>
            <a:xfrm>
              <a:off x="502931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9" name="Plus Sign 78">
              <a:extLst>
                <a:ext uri="{FF2B5EF4-FFF2-40B4-BE49-F238E27FC236}">
                  <a16:creationId xmlns:a16="http://schemas.microsoft.com/office/drawing/2014/main" id="{30D169DE-17E3-47B8-AB99-D7A497857313}"/>
                </a:ext>
              </a:extLst>
            </p:cNvPr>
            <p:cNvSpPr/>
            <p:nvPr/>
          </p:nvSpPr>
          <p:spPr>
            <a:xfrm>
              <a:off x="430779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0" name="Plus Sign 79">
              <a:extLst>
                <a:ext uri="{FF2B5EF4-FFF2-40B4-BE49-F238E27FC236}">
                  <a16:creationId xmlns:a16="http://schemas.microsoft.com/office/drawing/2014/main" id="{4E321C9E-5BDD-4A72-BB06-CDB51223DADC}"/>
                </a:ext>
              </a:extLst>
            </p:cNvPr>
            <p:cNvSpPr/>
            <p:nvPr/>
          </p:nvSpPr>
          <p:spPr>
            <a:xfrm>
              <a:off x="502931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1" name="Plus Sign 80">
              <a:extLst>
                <a:ext uri="{FF2B5EF4-FFF2-40B4-BE49-F238E27FC236}">
                  <a16:creationId xmlns:a16="http://schemas.microsoft.com/office/drawing/2014/main" id="{F53EF001-D177-411C-BC94-4F91F7A9CE3F}"/>
                </a:ext>
              </a:extLst>
            </p:cNvPr>
            <p:cNvSpPr/>
            <p:nvPr/>
          </p:nvSpPr>
          <p:spPr>
            <a:xfrm>
              <a:off x="430779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2" name="Plus Sign 81">
              <a:extLst>
                <a:ext uri="{FF2B5EF4-FFF2-40B4-BE49-F238E27FC236}">
                  <a16:creationId xmlns:a16="http://schemas.microsoft.com/office/drawing/2014/main" id="{1B7ED79A-7E46-4486-874A-AD4E6F4F37ED}"/>
                </a:ext>
              </a:extLst>
            </p:cNvPr>
            <p:cNvSpPr/>
            <p:nvPr/>
          </p:nvSpPr>
          <p:spPr>
            <a:xfrm>
              <a:off x="502931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3" name="Plus Sign 82">
              <a:extLst>
                <a:ext uri="{FF2B5EF4-FFF2-40B4-BE49-F238E27FC236}">
                  <a16:creationId xmlns:a16="http://schemas.microsoft.com/office/drawing/2014/main" id="{74083C90-D75B-41C9-A68D-8CC3AE975264}"/>
                </a:ext>
              </a:extLst>
            </p:cNvPr>
            <p:cNvSpPr/>
            <p:nvPr/>
          </p:nvSpPr>
          <p:spPr>
            <a:xfrm>
              <a:off x="574936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4" name="Plus Sign 83">
              <a:extLst>
                <a:ext uri="{FF2B5EF4-FFF2-40B4-BE49-F238E27FC236}">
                  <a16:creationId xmlns:a16="http://schemas.microsoft.com/office/drawing/2014/main" id="{78CD3462-3DC0-49CC-8D44-9BB6FF8A881A}"/>
                </a:ext>
              </a:extLst>
            </p:cNvPr>
            <p:cNvSpPr/>
            <p:nvPr/>
          </p:nvSpPr>
          <p:spPr>
            <a:xfrm>
              <a:off x="647087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5" name="Plus Sign 84">
              <a:extLst>
                <a:ext uri="{FF2B5EF4-FFF2-40B4-BE49-F238E27FC236}">
                  <a16:creationId xmlns:a16="http://schemas.microsoft.com/office/drawing/2014/main" id="{0CAC96B4-65A6-4007-A70C-4FCBFD739B77}"/>
                </a:ext>
              </a:extLst>
            </p:cNvPr>
            <p:cNvSpPr/>
            <p:nvPr/>
          </p:nvSpPr>
          <p:spPr>
            <a:xfrm>
              <a:off x="574936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6" name="Plus Sign 85">
              <a:extLst>
                <a:ext uri="{FF2B5EF4-FFF2-40B4-BE49-F238E27FC236}">
                  <a16:creationId xmlns:a16="http://schemas.microsoft.com/office/drawing/2014/main" id="{5BD860CB-5E6D-43B7-9741-9B086440CDDE}"/>
                </a:ext>
              </a:extLst>
            </p:cNvPr>
            <p:cNvSpPr/>
            <p:nvPr/>
          </p:nvSpPr>
          <p:spPr>
            <a:xfrm>
              <a:off x="647087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7" name="Plus Sign 86">
              <a:extLst>
                <a:ext uri="{FF2B5EF4-FFF2-40B4-BE49-F238E27FC236}">
                  <a16:creationId xmlns:a16="http://schemas.microsoft.com/office/drawing/2014/main" id="{E57DDF12-D908-44E7-9030-8BD73904711E}"/>
                </a:ext>
              </a:extLst>
            </p:cNvPr>
            <p:cNvSpPr/>
            <p:nvPr/>
          </p:nvSpPr>
          <p:spPr>
            <a:xfrm>
              <a:off x="574936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8" name="Plus Sign 87">
              <a:extLst>
                <a:ext uri="{FF2B5EF4-FFF2-40B4-BE49-F238E27FC236}">
                  <a16:creationId xmlns:a16="http://schemas.microsoft.com/office/drawing/2014/main" id="{FACC2963-6DA5-4A7E-A5F1-855DCA745D9C}"/>
                </a:ext>
              </a:extLst>
            </p:cNvPr>
            <p:cNvSpPr/>
            <p:nvPr/>
          </p:nvSpPr>
          <p:spPr>
            <a:xfrm>
              <a:off x="647087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9" name="Plus Sign 88">
              <a:extLst>
                <a:ext uri="{FF2B5EF4-FFF2-40B4-BE49-F238E27FC236}">
                  <a16:creationId xmlns:a16="http://schemas.microsoft.com/office/drawing/2014/main" id="{76FDDE2B-697D-4C94-B2F3-2F5958B69989}"/>
                </a:ext>
              </a:extLst>
            </p:cNvPr>
            <p:cNvSpPr/>
            <p:nvPr/>
          </p:nvSpPr>
          <p:spPr>
            <a:xfrm>
              <a:off x="574936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0" name="Plus Sign 89">
              <a:extLst>
                <a:ext uri="{FF2B5EF4-FFF2-40B4-BE49-F238E27FC236}">
                  <a16:creationId xmlns:a16="http://schemas.microsoft.com/office/drawing/2014/main" id="{5B54C54A-BB35-45C1-9DCA-060AC09F0A50}"/>
                </a:ext>
              </a:extLst>
            </p:cNvPr>
            <p:cNvSpPr/>
            <p:nvPr/>
          </p:nvSpPr>
          <p:spPr>
            <a:xfrm>
              <a:off x="647087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1" name="Plus Sign 90">
              <a:extLst>
                <a:ext uri="{FF2B5EF4-FFF2-40B4-BE49-F238E27FC236}">
                  <a16:creationId xmlns:a16="http://schemas.microsoft.com/office/drawing/2014/main" id="{BC856FDF-72B7-4A39-B560-2126F4DBF869}"/>
                </a:ext>
              </a:extLst>
            </p:cNvPr>
            <p:cNvSpPr/>
            <p:nvPr/>
          </p:nvSpPr>
          <p:spPr>
            <a:xfrm>
              <a:off x="574936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2" name="Plus Sign 91">
              <a:extLst>
                <a:ext uri="{FF2B5EF4-FFF2-40B4-BE49-F238E27FC236}">
                  <a16:creationId xmlns:a16="http://schemas.microsoft.com/office/drawing/2014/main" id="{F3C2B8B1-140D-423B-8C24-315C2AE9BDD0}"/>
                </a:ext>
              </a:extLst>
            </p:cNvPr>
            <p:cNvSpPr/>
            <p:nvPr/>
          </p:nvSpPr>
          <p:spPr>
            <a:xfrm>
              <a:off x="647087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3" name="Plus Sign 92">
              <a:extLst>
                <a:ext uri="{FF2B5EF4-FFF2-40B4-BE49-F238E27FC236}">
                  <a16:creationId xmlns:a16="http://schemas.microsoft.com/office/drawing/2014/main" id="{7C54BB6B-DD1A-43AF-931D-9C3305B59E69}"/>
                </a:ext>
              </a:extLst>
            </p:cNvPr>
            <p:cNvSpPr/>
            <p:nvPr/>
          </p:nvSpPr>
          <p:spPr>
            <a:xfrm>
              <a:off x="574936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4" name="Plus Sign 93">
              <a:extLst>
                <a:ext uri="{FF2B5EF4-FFF2-40B4-BE49-F238E27FC236}">
                  <a16:creationId xmlns:a16="http://schemas.microsoft.com/office/drawing/2014/main" id="{DCC2E0B8-C7FB-48FA-A176-D60A3BC9896B}"/>
                </a:ext>
              </a:extLst>
            </p:cNvPr>
            <p:cNvSpPr/>
            <p:nvPr/>
          </p:nvSpPr>
          <p:spPr>
            <a:xfrm>
              <a:off x="647087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5" name="Plus Sign 94">
              <a:extLst>
                <a:ext uri="{FF2B5EF4-FFF2-40B4-BE49-F238E27FC236}">
                  <a16:creationId xmlns:a16="http://schemas.microsoft.com/office/drawing/2014/main" id="{48BD2675-31F0-4F3C-92E4-30FD0D7BD13B}"/>
                </a:ext>
              </a:extLst>
            </p:cNvPr>
            <p:cNvSpPr/>
            <p:nvPr/>
          </p:nvSpPr>
          <p:spPr>
            <a:xfrm>
              <a:off x="574936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6" name="Plus Sign 95">
              <a:extLst>
                <a:ext uri="{FF2B5EF4-FFF2-40B4-BE49-F238E27FC236}">
                  <a16:creationId xmlns:a16="http://schemas.microsoft.com/office/drawing/2014/main" id="{2586241E-BBA1-48DA-8939-9AB84EF2DA77}"/>
                </a:ext>
              </a:extLst>
            </p:cNvPr>
            <p:cNvSpPr/>
            <p:nvPr/>
          </p:nvSpPr>
          <p:spPr>
            <a:xfrm>
              <a:off x="647087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7" name="Plus Sign 96">
              <a:extLst>
                <a:ext uri="{FF2B5EF4-FFF2-40B4-BE49-F238E27FC236}">
                  <a16:creationId xmlns:a16="http://schemas.microsoft.com/office/drawing/2014/main" id="{43948ED2-E80B-4FF5-96CB-1B20E2ABAC2C}"/>
                </a:ext>
              </a:extLst>
            </p:cNvPr>
            <p:cNvSpPr/>
            <p:nvPr/>
          </p:nvSpPr>
          <p:spPr>
            <a:xfrm>
              <a:off x="574936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8" name="Plus Sign 97">
              <a:extLst>
                <a:ext uri="{FF2B5EF4-FFF2-40B4-BE49-F238E27FC236}">
                  <a16:creationId xmlns:a16="http://schemas.microsoft.com/office/drawing/2014/main" id="{2A8A9ADD-7870-457F-AF6D-6ACF4612E248}"/>
                </a:ext>
              </a:extLst>
            </p:cNvPr>
            <p:cNvSpPr/>
            <p:nvPr/>
          </p:nvSpPr>
          <p:spPr>
            <a:xfrm>
              <a:off x="647087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9" name="Plus Sign 98">
              <a:extLst>
                <a:ext uri="{FF2B5EF4-FFF2-40B4-BE49-F238E27FC236}">
                  <a16:creationId xmlns:a16="http://schemas.microsoft.com/office/drawing/2014/main" id="{13E346D6-4D40-4F2A-B664-5F319710C4BE}"/>
                </a:ext>
              </a:extLst>
            </p:cNvPr>
            <p:cNvSpPr/>
            <p:nvPr/>
          </p:nvSpPr>
          <p:spPr>
            <a:xfrm>
              <a:off x="574936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0" name="Plus Sign 99">
              <a:extLst>
                <a:ext uri="{FF2B5EF4-FFF2-40B4-BE49-F238E27FC236}">
                  <a16:creationId xmlns:a16="http://schemas.microsoft.com/office/drawing/2014/main" id="{082B7F93-CDC3-4FC9-AD17-016A47284B46}"/>
                </a:ext>
              </a:extLst>
            </p:cNvPr>
            <p:cNvSpPr/>
            <p:nvPr/>
          </p:nvSpPr>
          <p:spPr>
            <a:xfrm>
              <a:off x="647087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1" name="Plus Sign 100">
              <a:extLst>
                <a:ext uri="{FF2B5EF4-FFF2-40B4-BE49-F238E27FC236}">
                  <a16:creationId xmlns:a16="http://schemas.microsoft.com/office/drawing/2014/main" id="{2FCC1C2C-F4F4-4B13-BAA3-561B59BF3606}"/>
                </a:ext>
              </a:extLst>
            </p:cNvPr>
            <p:cNvSpPr/>
            <p:nvPr/>
          </p:nvSpPr>
          <p:spPr>
            <a:xfrm>
              <a:off x="719126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2" name="Plus Sign 101">
              <a:extLst>
                <a:ext uri="{FF2B5EF4-FFF2-40B4-BE49-F238E27FC236}">
                  <a16:creationId xmlns:a16="http://schemas.microsoft.com/office/drawing/2014/main" id="{39466E13-0B8C-47EB-9C7C-E9CBABB5EA73}"/>
                </a:ext>
              </a:extLst>
            </p:cNvPr>
            <p:cNvSpPr/>
            <p:nvPr/>
          </p:nvSpPr>
          <p:spPr>
            <a:xfrm>
              <a:off x="791278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3" name="Plus Sign 102">
              <a:extLst>
                <a:ext uri="{FF2B5EF4-FFF2-40B4-BE49-F238E27FC236}">
                  <a16:creationId xmlns:a16="http://schemas.microsoft.com/office/drawing/2014/main" id="{FB9EA123-147C-4D7D-86E6-51D90F3DD3AC}"/>
                </a:ext>
              </a:extLst>
            </p:cNvPr>
            <p:cNvSpPr/>
            <p:nvPr/>
          </p:nvSpPr>
          <p:spPr>
            <a:xfrm>
              <a:off x="719126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4" name="Plus Sign 103">
              <a:extLst>
                <a:ext uri="{FF2B5EF4-FFF2-40B4-BE49-F238E27FC236}">
                  <a16:creationId xmlns:a16="http://schemas.microsoft.com/office/drawing/2014/main" id="{B0A4D93E-E44D-40D9-91BC-6DE7B8A9250B}"/>
                </a:ext>
              </a:extLst>
            </p:cNvPr>
            <p:cNvSpPr/>
            <p:nvPr/>
          </p:nvSpPr>
          <p:spPr>
            <a:xfrm>
              <a:off x="791278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5" name="Plus Sign 104">
              <a:extLst>
                <a:ext uri="{FF2B5EF4-FFF2-40B4-BE49-F238E27FC236}">
                  <a16:creationId xmlns:a16="http://schemas.microsoft.com/office/drawing/2014/main" id="{FB46F945-A8EE-432F-84AC-9BD436C51931}"/>
                </a:ext>
              </a:extLst>
            </p:cNvPr>
            <p:cNvSpPr/>
            <p:nvPr/>
          </p:nvSpPr>
          <p:spPr>
            <a:xfrm>
              <a:off x="719126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6" name="Plus Sign 105">
              <a:extLst>
                <a:ext uri="{FF2B5EF4-FFF2-40B4-BE49-F238E27FC236}">
                  <a16:creationId xmlns:a16="http://schemas.microsoft.com/office/drawing/2014/main" id="{3601096B-F43C-4066-A64B-C8499CAA0354}"/>
                </a:ext>
              </a:extLst>
            </p:cNvPr>
            <p:cNvSpPr/>
            <p:nvPr/>
          </p:nvSpPr>
          <p:spPr>
            <a:xfrm>
              <a:off x="791278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7" name="Plus Sign 106">
              <a:extLst>
                <a:ext uri="{FF2B5EF4-FFF2-40B4-BE49-F238E27FC236}">
                  <a16:creationId xmlns:a16="http://schemas.microsoft.com/office/drawing/2014/main" id="{C77DAB66-7A8B-4807-B30A-37C2D42AC00E}"/>
                </a:ext>
              </a:extLst>
            </p:cNvPr>
            <p:cNvSpPr/>
            <p:nvPr/>
          </p:nvSpPr>
          <p:spPr>
            <a:xfrm>
              <a:off x="719126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8" name="Plus Sign 107">
              <a:extLst>
                <a:ext uri="{FF2B5EF4-FFF2-40B4-BE49-F238E27FC236}">
                  <a16:creationId xmlns:a16="http://schemas.microsoft.com/office/drawing/2014/main" id="{973813F8-F0D7-4F18-AAE3-86EE9872558F}"/>
                </a:ext>
              </a:extLst>
            </p:cNvPr>
            <p:cNvSpPr/>
            <p:nvPr/>
          </p:nvSpPr>
          <p:spPr>
            <a:xfrm>
              <a:off x="791278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9" name="Plus Sign 108">
              <a:extLst>
                <a:ext uri="{FF2B5EF4-FFF2-40B4-BE49-F238E27FC236}">
                  <a16:creationId xmlns:a16="http://schemas.microsoft.com/office/drawing/2014/main" id="{254B78CD-2AEA-44A3-9FF7-FF0CF2BB727E}"/>
                </a:ext>
              </a:extLst>
            </p:cNvPr>
            <p:cNvSpPr/>
            <p:nvPr/>
          </p:nvSpPr>
          <p:spPr>
            <a:xfrm>
              <a:off x="719126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0" name="Plus Sign 109">
              <a:extLst>
                <a:ext uri="{FF2B5EF4-FFF2-40B4-BE49-F238E27FC236}">
                  <a16:creationId xmlns:a16="http://schemas.microsoft.com/office/drawing/2014/main" id="{A8E584BE-3F0B-495D-8039-7934ACD04245}"/>
                </a:ext>
              </a:extLst>
            </p:cNvPr>
            <p:cNvSpPr/>
            <p:nvPr/>
          </p:nvSpPr>
          <p:spPr>
            <a:xfrm>
              <a:off x="791278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1" name="Plus Sign 110">
              <a:extLst>
                <a:ext uri="{FF2B5EF4-FFF2-40B4-BE49-F238E27FC236}">
                  <a16:creationId xmlns:a16="http://schemas.microsoft.com/office/drawing/2014/main" id="{CB647DAE-F1A7-4873-9524-E0F7265338FA}"/>
                </a:ext>
              </a:extLst>
            </p:cNvPr>
            <p:cNvSpPr/>
            <p:nvPr/>
          </p:nvSpPr>
          <p:spPr>
            <a:xfrm>
              <a:off x="719126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2" name="Plus Sign 111">
              <a:extLst>
                <a:ext uri="{FF2B5EF4-FFF2-40B4-BE49-F238E27FC236}">
                  <a16:creationId xmlns:a16="http://schemas.microsoft.com/office/drawing/2014/main" id="{9B4FA6F0-ADEB-4234-9771-2787C9E4F40A}"/>
                </a:ext>
              </a:extLst>
            </p:cNvPr>
            <p:cNvSpPr/>
            <p:nvPr/>
          </p:nvSpPr>
          <p:spPr>
            <a:xfrm>
              <a:off x="791278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3" name="Plus Sign 112">
              <a:extLst>
                <a:ext uri="{FF2B5EF4-FFF2-40B4-BE49-F238E27FC236}">
                  <a16:creationId xmlns:a16="http://schemas.microsoft.com/office/drawing/2014/main" id="{C7DAAB89-9696-45B9-A9E0-15AB152522F2}"/>
                </a:ext>
              </a:extLst>
            </p:cNvPr>
            <p:cNvSpPr/>
            <p:nvPr/>
          </p:nvSpPr>
          <p:spPr>
            <a:xfrm>
              <a:off x="719126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4" name="Plus Sign 113">
              <a:extLst>
                <a:ext uri="{FF2B5EF4-FFF2-40B4-BE49-F238E27FC236}">
                  <a16:creationId xmlns:a16="http://schemas.microsoft.com/office/drawing/2014/main" id="{5FCAF371-E55E-4FD9-B3CC-F07AD284755B}"/>
                </a:ext>
              </a:extLst>
            </p:cNvPr>
            <p:cNvSpPr/>
            <p:nvPr/>
          </p:nvSpPr>
          <p:spPr>
            <a:xfrm>
              <a:off x="791278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5" name="Plus Sign 114">
              <a:extLst>
                <a:ext uri="{FF2B5EF4-FFF2-40B4-BE49-F238E27FC236}">
                  <a16:creationId xmlns:a16="http://schemas.microsoft.com/office/drawing/2014/main" id="{C8D693C0-ECE1-4265-BC5B-770E5FE4A311}"/>
                </a:ext>
              </a:extLst>
            </p:cNvPr>
            <p:cNvSpPr/>
            <p:nvPr/>
          </p:nvSpPr>
          <p:spPr>
            <a:xfrm>
              <a:off x="719126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6" name="Plus Sign 115">
              <a:extLst>
                <a:ext uri="{FF2B5EF4-FFF2-40B4-BE49-F238E27FC236}">
                  <a16:creationId xmlns:a16="http://schemas.microsoft.com/office/drawing/2014/main" id="{F6DF860D-491D-4697-8DDD-A49307D907A9}"/>
                </a:ext>
              </a:extLst>
            </p:cNvPr>
            <p:cNvSpPr/>
            <p:nvPr/>
          </p:nvSpPr>
          <p:spPr>
            <a:xfrm>
              <a:off x="791278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7" name="Plus Sign 116">
              <a:extLst>
                <a:ext uri="{FF2B5EF4-FFF2-40B4-BE49-F238E27FC236}">
                  <a16:creationId xmlns:a16="http://schemas.microsoft.com/office/drawing/2014/main" id="{41EFE63C-298E-45D3-AA91-6C4B48115468}"/>
                </a:ext>
              </a:extLst>
            </p:cNvPr>
            <p:cNvSpPr/>
            <p:nvPr/>
          </p:nvSpPr>
          <p:spPr>
            <a:xfrm>
              <a:off x="719126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8" name="Plus Sign 117">
              <a:extLst>
                <a:ext uri="{FF2B5EF4-FFF2-40B4-BE49-F238E27FC236}">
                  <a16:creationId xmlns:a16="http://schemas.microsoft.com/office/drawing/2014/main" id="{26BCE84A-AEE5-41C9-B0F0-B4469FDA4B48}"/>
                </a:ext>
              </a:extLst>
            </p:cNvPr>
            <p:cNvSpPr/>
            <p:nvPr/>
          </p:nvSpPr>
          <p:spPr>
            <a:xfrm>
              <a:off x="791278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9" name="Plus Sign 118">
              <a:extLst>
                <a:ext uri="{FF2B5EF4-FFF2-40B4-BE49-F238E27FC236}">
                  <a16:creationId xmlns:a16="http://schemas.microsoft.com/office/drawing/2014/main" id="{CA53CEE2-91FE-4461-B58A-BCDD22C47DFF}"/>
                </a:ext>
              </a:extLst>
            </p:cNvPr>
            <p:cNvSpPr/>
            <p:nvPr/>
          </p:nvSpPr>
          <p:spPr>
            <a:xfrm>
              <a:off x="862954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0" name="Plus Sign 119">
              <a:extLst>
                <a:ext uri="{FF2B5EF4-FFF2-40B4-BE49-F238E27FC236}">
                  <a16:creationId xmlns:a16="http://schemas.microsoft.com/office/drawing/2014/main" id="{8466A7AD-50BF-403E-A483-F37128FBE6CF}"/>
                </a:ext>
              </a:extLst>
            </p:cNvPr>
            <p:cNvSpPr/>
            <p:nvPr/>
          </p:nvSpPr>
          <p:spPr>
            <a:xfrm>
              <a:off x="935105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1" name="Plus Sign 120">
              <a:extLst>
                <a:ext uri="{FF2B5EF4-FFF2-40B4-BE49-F238E27FC236}">
                  <a16:creationId xmlns:a16="http://schemas.microsoft.com/office/drawing/2014/main" id="{BBDD66D1-54F3-4B37-8783-7EC9D11AD529}"/>
                </a:ext>
              </a:extLst>
            </p:cNvPr>
            <p:cNvSpPr/>
            <p:nvPr/>
          </p:nvSpPr>
          <p:spPr>
            <a:xfrm>
              <a:off x="862954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2" name="Plus Sign 121">
              <a:extLst>
                <a:ext uri="{FF2B5EF4-FFF2-40B4-BE49-F238E27FC236}">
                  <a16:creationId xmlns:a16="http://schemas.microsoft.com/office/drawing/2014/main" id="{6CB8D85A-A4CF-43E3-9FC5-5C1AB77ABDF1}"/>
                </a:ext>
              </a:extLst>
            </p:cNvPr>
            <p:cNvSpPr/>
            <p:nvPr/>
          </p:nvSpPr>
          <p:spPr>
            <a:xfrm>
              <a:off x="935105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3" name="Plus Sign 122">
              <a:extLst>
                <a:ext uri="{FF2B5EF4-FFF2-40B4-BE49-F238E27FC236}">
                  <a16:creationId xmlns:a16="http://schemas.microsoft.com/office/drawing/2014/main" id="{377421A4-95E0-4BC4-904F-7D4895A4C60C}"/>
                </a:ext>
              </a:extLst>
            </p:cNvPr>
            <p:cNvSpPr/>
            <p:nvPr/>
          </p:nvSpPr>
          <p:spPr>
            <a:xfrm>
              <a:off x="862954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4" name="Plus Sign 123">
              <a:extLst>
                <a:ext uri="{FF2B5EF4-FFF2-40B4-BE49-F238E27FC236}">
                  <a16:creationId xmlns:a16="http://schemas.microsoft.com/office/drawing/2014/main" id="{8C97980F-FC9A-4234-9BFE-6D498872F90D}"/>
                </a:ext>
              </a:extLst>
            </p:cNvPr>
            <p:cNvSpPr/>
            <p:nvPr/>
          </p:nvSpPr>
          <p:spPr>
            <a:xfrm>
              <a:off x="935105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5" name="Plus Sign 124">
              <a:extLst>
                <a:ext uri="{FF2B5EF4-FFF2-40B4-BE49-F238E27FC236}">
                  <a16:creationId xmlns:a16="http://schemas.microsoft.com/office/drawing/2014/main" id="{8585290F-7C31-4127-8358-0F076A042617}"/>
                </a:ext>
              </a:extLst>
            </p:cNvPr>
            <p:cNvSpPr/>
            <p:nvPr/>
          </p:nvSpPr>
          <p:spPr>
            <a:xfrm>
              <a:off x="862954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6" name="Plus Sign 125">
              <a:extLst>
                <a:ext uri="{FF2B5EF4-FFF2-40B4-BE49-F238E27FC236}">
                  <a16:creationId xmlns:a16="http://schemas.microsoft.com/office/drawing/2014/main" id="{5DD3F755-6BDB-4E03-AD27-EF496B42DC47}"/>
                </a:ext>
              </a:extLst>
            </p:cNvPr>
            <p:cNvSpPr/>
            <p:nvPr/>
          </p:nvSpPr>
          <p:spPr>
            <a:xfrm>
              <a:off x="935105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7" name="Plus Sign 126">
              <a:extLst>
                <a:ext uri="{FF2B5EF4-FFF2-40B4-BE49-F238E27FC236}">
                  <a16:creationId xmlns:a16="http://schemas.microsoft.com/office/drawing/2014/main" id="{F781539E-3D36-4C33-8DF7-72F1083A8432}"/>
                </a:ext>
              </a:extLst>
            </p:cNvPr>
            <p:cNvSpPr/>
            <p:nvPr/>
          </p:nvSpPr>
          <p:spPr>
            <a:xfrm>
              <a:off x="862954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8" name="Plus Sign 127">
              <a:extLst>
                <a:ext uri="{FF2B5EF4-FFF2-40B4-BE49-F238E27FC236}">
                  <a16:creationId xmlns:a16="http://schemas.microsoft.com/office/drawing/2014/main" id="{A1394DDA-C198-4D91-9B12-4CC02F1AB08F}"/>
                </a:ext>
              </a:extLst>
            </p:cNvPr>
            <p:cNvSpPr/>
            <p:nvPr/>
          </p:nvSpPr>
          <p:spPr>
            <a:xfrm>
              <a:off x="935105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9" name="Plus Sign 128">
              <a:extLst>
                <a:ext uri="{FF2B5EF4-FFF2-40B4-BE49-F238E27FC236}">
                  <a16:creationId xmlns:a16="http://schemas.microsoft.com/office/drawing/2014/main" id="{3EBE20EC-0F4F-45B9-BD3E-03B30FD8C982}"/>
                </a:ext>
              </a:extLst>
            </p:cNvPr>
            <p:cNvSpPr/>
            <p:nvPr/>
          </p:nvSpPr>
          <p:spPr>
            <a:xfrm>
              <a:off x="862954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0" name="Plus Sign 129">
              <a:extLst>
                <a:ext uri="{FF2B5EF4-FFF2-40B4-BE49-F238E27FC236}">
                  <a16:creationId xmlns:a16="http://schemas.microsoft.com/office/drawing/2014/main" id="{5273CC0D-9695-4489-BB3B-06C8A70C423F}"/>
                </a:ext>
              </a:extLst>
            </p:cNvPr>
            <p:cNvSpPr/>
            <p:nvPr/>
          </p:nvSpPr>
          <p:spPr>
            <a:xfrm>
              <a:off x="935105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1" name="Plus Sign 130">
              <a:extLst>
                <a:ext uri="{FF2B5EF4-FFF2-40B4-BE49-F238E27FC236}">
                  <a16:creationId xmlns:a16="http://schemas.microsoft.com/office/drawing/2014/main" id="{5A83CBBB-3EA2-4F58-B460-7E1E1D1A5781}"/>
                </a:ext>
              </a:extLst>
            </p:cNvPr>
            <p:cNvSpPr/>
            <p:nvPr/>
          </p:nvSpPr>
          <p:spPr>
            <a:xfrm>
              <a:off x="862954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2" name="Plus Sign 131">
              <a:extLst>
                <a:ext uri="{FF2B5EF4-FFF2-40B4-BE49-F238E27FC236}">
                  <a16:creationId xmlns:a16="http://schemas.microsoft.com/office/drawing/2014/main" id="{4AEB24E2-1347-4DB7-8434-9C6A4A100F99}"/>
                </a:ext>
              </a:extLst>
            </p:cNvPr>
            <p:cNvSpPr/>
            <p:nvPr/>
          </p:nvSpPr>
          <p:spPr>
            <a:xfrm>
              <a:off x="935105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3" name="Plus Sign 132">
              <a:extLst>
                <a:ext uri="{FF2B5EF4-FFF2-40B4-BE49-F238E27FC236}">
                  <a16:creationId xmlns:a16="http://schemas.microsoft.com/office/drawing/2014/main" id="{B35F854E-BE21-49A1-802B-2578A9E09626}"/>
                </a:ext>
              </a:extLst>
            </p:cNvPr>
            <p:cNvSpPr/>
            <p:nvPr/>
          </p:nvSpPr>
          <p:spPr>
            <a:xfrm>
              <a:off x="862954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4" name="Plus Sign 133">
              <a:extLst>
                <a:ext uri="{FF2B5EF4-FFF2-40B4-BE49-F238E27FC236}">
                  <a16:creationId xmlns:a16="http://schemas.microsoft.com/office/drawing/2014/main" id="{006C0A8E-B46C-4990-B5F5-AD95273D864D}"/>
                </a:ext>
              </a:extLst>
            </p:cNvPr>
            <p:cNvSpPr/>
            <p:nvPr/>
          </p:nvSpPr>
          <p:spPr>
            <a:xfrm>
              <a:off x="935105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5" name="Plus Sign 134">
              <a:extLst>
                <a:ext uri="{FF2B5EF4-FFF2-40B4-BE49-F238E27FC236}">
                  <a16:creationId xmlns:a16="http://schemas.microsoft.com/office/drawing/2014/main" id="{393B232C-0CE2-4ECA-97D1-895C7DDF6B83}"/>
                </a:ext>
              </a:extLst>
            </p:cNvPr>
            <p:cNvSpPr/>
            <p:nvPr/>
          </p:nvSpPr>
          <p:spPr>
            <a:xfrm>
              <a:off x="862954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6" name="Plus Sign 135">
              <a:extLst>
                <a:ext uri="{FF2B5EF4-FFF2-40B4-BE49-F238E27FC236}">
                  <a16:creationId xmlns:a16="http://schemas.microsoft.com/office/drawing/2014/main" id="{223690DC-1054-4389-B2DD-6E32EA2F2E4A}"/>
                </a:ext>
              </a:extLst>
            </p:cNvPr>
            <p:cNvSpPr/>
            <p:nvPr/>
          </p:nvSpPr>
          <p:spPr>
            <a:xfrm>
              <a:off x="935105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7" name="Plus Sign 136">
              <a:extLst>
                <a:ext uri="{FF2B5EF4-FFF2-40B4-BE49-F238E27FC236}">
                  <a16:creationId xmlns:a16="http://schemas.microsoft.com/office/drawing/2014/main" id="{A2C5C311-BB5A-4011-95A4-F165729E7076}"/>
                </a:ext>
              </a:extLst>
            </p:cNvPr>
            <p:cNvSpPr/>
            <p:nvPr/>
          </p:nvSpPr>
          <p:spPr>
            <a:xfrm>
              <a:off x="1007144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8" name="Plus Sign 137">
              <a:extLst>
                <a:ext uri="{FF2B5EF4-FFF2-40B4-BE49-F238E27FC236}">
                  <a16:creationId xmlns:a16="http://schemas.microsoft.com/office/drawing/2014/main" id="{580BCACF-3AAA-46AC-BE38-3947E3F06F0F}"/>
                </a:ext>
              </a:extLst>
            </p:cNvPr>
            <p:cNvSpPr/>
            <p:nvPr/>
          </p:nvSpPr>
          <p:spPr>
            <a:xfrm>
              <a:off x="1079296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9" name="Plus Sign 138">
              <a:extLst>
                <a:ext uri="{FF2B5EF4-FFF2-40B4-BE49-F238E27FC236}">
                  <a16:creationId xmlns:a16="http://schemas.microsoft.com/office/drawing/2014/main" id="{1965732F-3586-4B94-BA76-25D45DA8C446}"/>
                </a:ext>
              </a:extLst>
            </p:cNvPr>
            <p:cNvSpPr/>
            <p:nvPr/>
          </p:nvSpPr>
          <p:spPr>
            <a:xfrm>
              <a:off x="1007144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0" name="Plus Sign 139">
              <a:extLst>
                <a:ext uri="{FF2B5EF4-FFF2-40B4-BE49-F238E27FC236}">
                  <a16:creationId xmlns:a16="http://schemas.microsoft.com/office/drawing/2014/main" id="{FDA9EA07-A7AB-4A80-A2F6-BEFBF9419A8E}"/>
                </a:ext>
              </a:extLst>
            </p:cNvPr>
            <p:cNvSpPr/>
            <p:nvPr/>
          </p:nvSpPr>
          <p:spPr>
            <a:xfrm>
              <a:off x="1079296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1" name="Plus Sign 140">
              <a:extLst>
                <a:ext uri="{FF2B5EF4-FFF2-40B4-BE49-F238E27FC236}">
                  <a16:creationId xmlns:a16="http://schemas.microsoft.com/office/drawing/2014/main" id="{A11E4886-203D-49E6-A4F9-B7F65A527739}"/>
                </a:ext>
              </a:extLst>
            </p:cNvPr>
            <p:cNvSpPr/>
            <p:nvPr/>
          </p:nvSpPr>
          <p:spPr>
            <a:xfrm>
              <a:off x="1007144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2" name="Plus Sign 141">
              <a:extLst>
                <a:ext uri="{FF2B5EF4-FFF2-40B4-BE49-F238E27FC236}">
                  <a16:creationId xmlns:a16="http://schemas.microsoft.com/office/drawing/2014/main" id="{9E2EFA29-7435-4357-9A96-CAA1B8DDA578}"/>
                </a:ext>
              </a:extLst>
            </p:cNvPr>
            <p:cNvSpPr/>
            <p:nvPr/>
          </p:nvSpPr>
          <p:spPr>
            <a:xfrm>
              <a:off x="1079296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3" name="Plus Sign 142">
              <a:extLst>
                <a:ext uri="{FF2B5EF4-FFF2-40B4-BE49-F238E27FC236}">
                  <a16:creationId xmlns:a16="http://schemas.microsoft.com/office/drawing/2014/main" id="{D925684E-8D45-41C2-BC15-FB0CCA61B292}"/>
                </a:ext>
              </a:extLst>
            </p:cNvPr>
            <p:cNvSpPr/>
            <p:nvPr/>
          </p:nvSpPr>
          <p:spPr>
            <a:xfrm>
              <a:off x="1007144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4" name="Plus Sign 143">
              <a:extLst>
                <a:ext uri="{FF2B5EF4-FFF2-40B4-BE49-F238E27FC236}">
                  <a16:creationId xmlns:a16="http://schemas.microsoft.com/office/drawing/2014/main" id="{6411747D-D53A-417A-AC33-87FCCFD6EB49}"/>
                </a:ext>
              </a:extLst>
            </p:cNvPr>
            <p:cNvSpPr/>
            <p:nvPr/>
          </p:nvSpPr>
          <p:spPr>
            <a:xfrm>
              <a:off x="1079296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5" name="Plus Sign 144">
              <a:extLst>
                <a:ext uri="{FF2B5EF4-FFF2-40B4-BE49-F238E27FC236}">
                  <a16:creationId xmlns:a16="http://schemas.microsoft.com/office/drawing/2014/main" id="{D510FD02-4445-4F5F-A18D-9CCDB19F4BA6}"/>
                </a:ext>
              </a:extLst>
            </p:cNvPr>
            <p:cNvSpPr/>
            <p:nvPr/>
          </p:nvSpPr>
          <p:spPr>
            <a:xfrm>
              <a:off x="1007144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6" name="Plus Sign 145">
              <a:extLst>
                <a:ext uri="{FF2B5EF4-FFF2-40B4-BE49-F238E27FC236}">
                  <a16:creationId xmlns:a16="http://schemas.microsoft.com/office/drawing/2014/main" id="{D9096DA7-D6B6-44FB-8FE5-786C3B43878C}"/>
                </a:ext>
              </a:extLst>
            </p:cNvPr>
            <p:cNvSpPr/>
            <p:nvPr/>
          </p:nvSpPr>
          <p:spPr>
            <a:xfrm>
              <a:off x="1079296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7" name="Plus Sign 146">
              <a:extLst>
                <a:ext uri="{FF2B5EF4-FFF2-40B4-BE49-F238E27FC236}">
                  <a16:creationId xmlns:a16="http://schemas.microsoft.com/office/drawing/2014/main" id="{A3A180A5-8BDE-46E6-92A5-E1CA784C60A0}"/>
                </a:ext>
              </a:extLst>
            </p:cNvPr>
            <p:cNvSpPr/>
            <p:nvPr/>
          </p:nvSpPr>
          <p:spPr>
            <a:xfrm>
              <a:off x="1007144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8" name="Plus Sign 147">
              <a:extLst>
                <a:ext uri="{FF2B5EF4-FFF2-40B4-BE49-F238E27FC236}">
                  <a16:creationId xmlns:a16="http://schemas.microsoft.com/office/drawing/2014/main" id="{EAF41B6A-1A95-4087-82CE-A4B0AFC81526}"/>
                </a:ext>
              </a:extLst>
            </p:cNvPr>
            <p:cNvSpPr/>
            <p:nvPr/>
          </p:nvSpPr>
          <p:spPr>
            <a:xfrm>
              <a:off x="1079296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9" name="Plus Sign 148">
              <a:extLst>
                <a:ext uri="{FF2B5EF4-FFF2-40B4-BE49-F238E27FC236}">
                  <a16:creationId xmlns:a16="http://schemas.microsoft.com/office/drawing/2014/main" id="{FF3744E6-E06D-4483-8CC7-3477B7260EF7}"/>
                </a:ext>
              </a:extLst>
            </p:cNvPr>
            <p:cNvSpPr/>
            <p:nvPr/>
          </p:nvSpPr>
          <p:spPr>
            <a:xfrm>
              <a:off x="1007144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0" name="Plus Sign 149">
              <a:extLst>
                <a:ext uri="{FF2B5EF4-FFF2-40B4-BE49-F238E27FC236}">
                  <a16:creationId xmlns:a16="http://schemas.microsoft.com/office/drawing/2014/main" id="{27CAEEA8-BF19-440B-B6C4-2DF4B726ED84}"/>
                </a:ext>
              </a:extLst>
            </p:cNvPr>
            <p:cNvSpPr/>
            <p:nvPr/>
          </p:nvSpPr>
          <p:spPr>
            <a:xfrm>
              <a:off x="1079296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1" name="Plus Sign 150">
              <a:extLst>
                <a:ext uri="{FF2B5EF4-FFF2-40B4-BE49-F238E27FC236}">
                  <a16:creationId xmlns:a16="http://schemas.microsoft.com/office/drawing/2014/main" id="{ED14C89C-0173-47BA-9674-3D5DB186981F}"/>
                </a:ext>
              </a:extLst>
            </p:cNvPr>
            <p:cNvSpPr/>
            <p:nvPr/>
          </p:nvSpPr>
          <p:spPr>
            <a:xfrm>
              <a:off x="1007144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2" name="Plus Sign 151">
              <a:extLst>
                <a:ext uri="{FF2B5EF4-FFF2-40B4-BE49-F238E27FC236}">
                  <a16:creationId xmlns:a16="http://schemas.microsoft.com/office/drawing/2014/main" id="{704C93A9-5E52-44BB-99F6-91850B21CA7D}"/>
                </a:ext>
              </a:extLst>
            </p:cNvPr>
            <p:cNvSpPr/>
            <p:nvPr/>
          </p:nvSpPr>
          <p:spPr>
            <a:xfrm>
              <a:off x="1079296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3" name="Plus Sign 152">
              <a:extLst>
                <a:ext uri="{FF2B5EF4-FFF2-40B4-BE49-F238E27FC236}">
                  <a16:creationId xmlns:a16="http://schemas.microsoft.com/office/drawing/2014/main" id="{3B19AA2D-D3BE-4263-AF35-EEB3133EA2AA}"/>
                </a:ext>
              </a:extLst>
            </p:cNvPr>
            <p:cNvSpPr/>
            <p:nvPr/>
          </p:nvSpPr>
          <p:spPr>
            <a:xfrm>
              <a:off x="1007144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4" name="Plus Sign 153">
              <a:extLst>
                <a:ext uri="{FF2B5EF4-FFF2-40B4-BE49-F238E27FC236}">
                  <a16:creationId xmlns:a16="http://schemas.microsoft.com/office/drawing/2014/main" id="{3A3B7D73-5C7F-4F3E-B600-C7DCA56C3A9F}"/>
                </a:ext>
              </a:extLst>
            </p:cNvPr>
            <p:cNvSpPr/>
            <p:nvPr/>
          </p:nvSpPr>
          <p:spPr>
            <a:xfrm>
              <a:off x="1079296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4DEF879-24E0-41DE-97EB-A0803A2A19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6F66E-4063-434D-988C-2CA4E391D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6759" y="1747776"/>
            <a:ext cx="9144000" cy="1886675"/>
          </a:xfrm>
        </p:spPr>
        <p:txBody>
          <a:bodyPr anchor="ctr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DA327-6BA8-49D8-88D1-1F64E48B32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76759" y="4467828"/>
            <a:ext cx="9144000" cy="836271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pic>
        <p:nvPicPr>
          <p:cNvPr id="7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93CE7EF8-D9C0-47CF-86FD-E08B672964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638886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DCE308C3-B165-48E2-B388-0D1965D17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5" b="22307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304F0CB-995C-4366-BFA6-C234271137D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4876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600306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304F0CB-995C-4366-BFA6-C234271137DB}"/>
              </a:ext>
            </a:extLst>
          </p:cNvPr>
          <p:cNvSpPr/>
          <p:nvPr userDrawn="1"/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4876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1527016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AF9BD2A7-BE2A-4CB4-959B-D503EA9D1D36}"/>
              </a:ext>
            </a:extLst>
          </p:cNvPr>
          <p:cNvSpPr/>
          <p:nvPr userDrawn="1"/>
        </p:nvSpPr>
        <p:spPr>
          <a:xfrm rot="10800000">
            <a:off x="3662486" y="0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06545156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DCE308C3-B165-48E2-B388-0D1965D177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5" b="22307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304F0CB-995C-4366-BFA6-C234271137DB}"/>
              </a:ext>
            </a:extLst>
          </p:cNvPr>
          <p:cNvSpPr/>
          <p:nvPr userDrawn="1"/>
        </p:nvSpPr>
        <p:spPr>
          <a:xfrm>
            <a:off x="0" y="0"/>
            <a:ext cx="426720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4207F0-2D75-4000-95A0-6F47A11D3DC1}"/>
              </a:ext>
            </a:extLst>
          </p:cNvPr>
          <p:cNvSpPr/>
          <p:nvPr userDrawn="1"/>
        </p:nvSpPr>
        <p:spPr>
          <a:xfrm>
            <a:off x="4262313" y="0"/>
            <a:ext cx="7897792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404876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366109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AF9BD2A7-BE2A-4CB4-959B-D503EA9D1D36}"/>
              </a:ext>
            </a:extLst>
          </p:cNvPr>
          <p:cNvSpPr/>
          <p:nvPr userDrawn="1"/>
        </p:nvSpPr>
        <p:spPr>
          <a:xfrm rot="10800000">
            <a:off x="3662486" y="0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2887622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A22A2C0-A35F-45B7-B93A-B05AB64B20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41128" r="38679" b="708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996C5D4-29C9-42BC-96D4-611A8DDDF1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C4A4F7-974B-4C3B-8700-BB37FD29470D}"/>
              </a:ext>
            </a:extLst>
          </p:cNvPr>
          <p:cNvSpPr/>
          <p:nvPr userDrawn="1"/>
        </p:nvSpPr>
        <p:spPr>
          <a:xfrm>
            <a:off x="0" y="0"/>
            <a:ext cx="324612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28854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24058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6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04CDECF2-2352-4B4E-96C9-C4CCF7B0DB5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5BA6C26-01C4-427D-8E87-CC6101A16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2914331" cy="290576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8177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A71F836-9E91-493E-B2DB-76AEB71D3FF9}"/>
              </a:ext>
            </a:extLst>
          </p:cNvPr>
          <p:cNvSpPr/>
          <p:nvPr userDrawn="1"/>
        </p:nvSpPr>
        <p:spPr>
          <a:xfrm>
            <a:off x="0" y="0"/>
            <a:ext cx="324612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A3976689-4818-4FD0-8475-E7D409DBEE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789362D9-4585-49F0-80FC-DF84729C29E3}"/>
              </a:ext>
            </a:extLst>
          </p:cNvPr>
          <p:cNvSpPr/>
          <p:nvPr userDrawn="1"/>
        </p:nvSpPr>
        <p:spPr>
          <a:xfrm rot="16200000">
            <a:off x="2717606" y="6232967"/>
            <a:ext cx="625033" cy="62503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29108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979344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Businessman with tablet in car at night surrounded by data : Stock Photo">
            <a:extLst>
              <a:ext uri="{FF2B5EF4-FFF2-40B4-BE49-F238E27FC236}">
                <a16:creationId xmlns:a16="http://schemas.microsoft.com/office/drawing/2014/main" id="{6613DDBE-F67E-48D3-9E3C-891E51D22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1" b="38859"/>
          <a:stretch>
            <a:fillRect/>
          </a:stretch>
        </p:blipFill>
        <p:spPr bwMode="auto">
          <a:xfrm flipH="1"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D3773E-AA22-45AC-A3B8-A3F2F85C963F}"/>
              </a:ext>
            </a:extLst>
          </p:cNvPr>
          <p:cNvSpPr/>
          <p:nvPr userDrawn="1"/>
        </p:nvSpPr>
        <p:spPr>
          <a:xfrm rot="16200000">
            <a:off x="-1075214" y="1075214"/>
            <a:ext cx="6858000" cy="4707572"/>
          </a:xfrm>
          <a:custGeom>
            <a:avLst/>
            <a:gdLst>
              <a:gd name="connsiteX0" fmla="*/ 6858000 w 6858000"/>
              <a:gd name="connsiteY0" fmla="*/ 0 h 4707572"/>
              <a:gd name="connsiteX1" fmla="*/ 6858000 w 6858000"/>
              <a:gd name="connsiteY1" fmla="*/ 4707572 h 4707572"/>
              <a:gd name="connsiteX2" fmla="*/ 547564 w 6858000"/>
              <a:gd name="connsiteY2" fmla="*/ 4707572 h 4707572"/>
              <a:gd name="connsiteX3" fmla="*/ 0 w 6858000"/>
              <a:gd name="connsiteY3" fmla="*/ 4160008 h 4707572"/>
              <a:gd name="connsiteX4" fmla="*/ 0 w 6858000"/>
              <a:gd name="connsiteY4" fmla="*/ 0 h 4707572"/>
              <a:gd name="connsiteX5" fmla="*/ 6858000 w 6858000"/>
              <a:gd name="connsiteY5" fmla="*/ 0 h 47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0" h="4707572">
                <a:moveTo>
                  <a:pt x="6858000" y="0"/>
                </a:moveTo>
                <a:lnTo>
                  <a:pt x="6858000" y="4707572"/>
                </a:lnTo>
                <a:lnTo>
                  <a:pt x="547564" y="4707572"/>
                </a:lnTo>
                <a:lnTo>
                  <a:pt x="0" y="4160008"/>
                </a:lnTo>
                <a:lnTo>
                  <a:pt x="0" y="0"/>
                </a:lnTo>
                <a:lnTo>
                  <a:pt x="6858000" y="0"/>
                </a:lnTo>
                <a:close/>
              </a:path>
            </a:pathLst>
          </a:cu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ZA"/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A3976689-4818-4FD0-8475-E7D409DBEE0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59E0C1-9843-4F96-B690-979F333EF0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760" y="730885"/>
            <a:ext cx="3990340" cy="1325563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lang="en-ZA" sz="4400" b="1" kern="120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3F3CCE-0D4B-4743-9EE2-3F89420E1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33110760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2E4E39-2A94-4991-AE98-FA1753403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18303F-08E2-4F0D-88C6-9342029C4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C8178-BD79-4641-9F97-CD4F7ECC4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1931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  <p:pic>
        <p:nvPicPr>
          <p:cNvPr id="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711B910-DA09-4B63-8DC1-0FDC90E637D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096215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4B9A2B35-12A9-4A25-818D-776B77AA84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D4DA22D-490C-41DA-B3A4-B0E7BF68763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38000"/>
            </a:blip>
            <a:stretch>
              <a:fillRect t="17000" r="-15000" b="-4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923119F-4358-4EFB-8248-677EBE42798B}"/>
              </a:ext>
            </a:extLst>
          </p:cNvPr>
          <p:cNvSpPr/>
          <p:nvPr userDrawn="1"/>
        </p:nvSpPr>
        <p:spPr>
          <a:xfrm>
            <a:off x="0" y="34925"/>
            <a:ext cx="12192000" cy="6858000"/>
          </a:xfrm>
          <a:prstGeom prst="rect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9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921AD4B4-7A29-4090-BC1D-B2F7039F98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CA186B5-21B0-4FB2-9027-C5A0A4735D0C}"/>
              </a:ext>
            </a:extLst>
          </p:cNvPr>
          <p:cNvSpPr/>
          <p:nvPr userDrawn="1"/>
        </p:nvSpPr>
        <p:spPr>
          <a:xfrm>
            <a:off x="4450080" y="5379720"/>
            <a:ext cx="329184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266EB0C-DB78-4280-9C65-1075C9CA21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0563" y="1241901"/>
            <a:ext cx="3190875" cy="528638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None/>
              <a:defRPr lang="en-ZA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B84EB224-79D1-4D3C-B4A7-B1DEC4AF7B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3887" y="1770539"/>
            <a:ext cx="7344228" cy="528638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n-US" sz="4400" kern="1200" smtClean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None/>
              <a:defRPr lang="en-ZA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9F813608-C553-4AC0-AE47-3062B11D65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3887" y="2844596"/>
            <a:ext cx="7344228" cy="2210004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kern="1200" smtClean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None/>
              <a:defRPr lang="en-ZA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5029132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D94AB1A8-EF0E-4EEE-9B30-2F79414FD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99B951-B06F-4092-917B-B50266616E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38000"/>
            </a:blip>
            <a:stretch>
              <a:fillRect t="17000" r="-15000" b="-4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DF0DEC-68CC-4F90-9E95-93D9038B6C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9FE62F1-4EAA-41BF-BF48-A1BD05B90FE7}"/>
              </a:ext>
            </a:extLst>
          </p:cNvPr>
          <p:cNvSpPr/>
          <p:nvPr userDrawn="1"/>
        </p:nvSpPr>
        <p:spPr>
          <a:xfrm>
            <a:off x="4450080" y="5379720"/>
            <a:ext cx="329184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697435"/>
            <a:ext cx="6925468" cy="14943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67345"/>
            <a:ext cx="10515600" cy="919019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lnSpc>
                <a:spcPct val="100000"/>
              </a:lnSpc>
              <a:defRPr lang="en-ZA" sz="44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835D9-6135-48F4-B351-39B6A2C0FE78}"/>
              </a:ext>
            </a:extLst>
          </p:cNvPr>
          <p:cNvSpPr/>
          <p:nvPr userDrawn="1"/>
        </p:nvSpPr>
        <p:spPr>
          <a:xfrm>
            <a:off x="5379759" y="1558236"/>
            <a:ext cx="1099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</a:rPr>
              <a:t>CHAPTER</a:t>
            </a:r>
            <a:endParaRPr lang="en-ZA">
              <a:solidFill>
                <a:schemeClr val="bg1"/>
              </a:solidFill>
            </a:endParaRPr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E7C1C47-FD7C-463B-AFC4-4FFA8CE7F2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Content Placeholder 12">
            <a:extLst>
              <a:ext uri="{FF2B5EF4-FFF2-40B4-BE49-F238E27FC236}">
                <a16:creationId xmlns:a16="http://schemas.microsoft.com/office/drawing/2014/main" id="{491ECA26-D078-449F-8A8B-744CB22462C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5188" y="1554942"/>
            <a:ext cx="654926" cy="4124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&lt;#&gt;.</a:t>
            </a:r>
          </a:p>
        </p:txBody>
      </p:sp>
    </p:spTree>
    <p:extLst>
      <p:ext uri="{BB962C8B-B14F-4D97-AF65-F5344CB8AC3E}">
        <p14:creationId xmlns:p14="http://schemas.microsoft.com/office/powerpoint/2010/main" val="2992407533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9FE62F1-4EAA-41BF-BF48-A1BD05B90FE7}"/>
              </a:ext>
            </a:extLst>
          </p:cNvPr>
          <p:cNvSpPr/>
          <p:nvPr userDrawn="1"/>
        </p:nvSpPr>
        <p:spPr>
          <a:xfrm>
            <a:off x="4450080" y="5379720"/>
            <a:ext cx="329184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697435"/>
            <a:ext cx="6925468" cy="14943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6916" y="1967345"/>
            <a:ext cx="6925468" cy="1542130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lnSpc>
                <a:spcPct val="100000"/>
              </a:lnSpc>
              <a:defRPr lang="en-ZA" sz="4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835D9-6135-48F4-B351-39B6A2C0FE78}"/>
              </a:ext>
            </a:extLst>
          </p:cNvPr>
          <p:cNvSpPr/>
          <p:nvPr userDrawn="1"/>
        </p:nvSpPr>
        <p:spPr>
          <a:xfrm>
            <a:off x="5379759" y="1558236"/>
            <a:ext cx="1099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>
                <a:solidFill>
                  <a:schemeClr val="tx1"/>
                </a:solidFill>
              </a:rPr>
              <a:t>CHAPTER</a:t>
            </a:r>
            <a:endParaRPr lang="en-ZA">
              <a:solidFill>
                <a:schemeClr val="tx1"/>
              </a:solidFill>
            </a:endParaRPr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E7C1C47-FD7C-463B-AFC4-4FFA8CE7F2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BA42BFC-0694-4275-A51D-31E207085E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2332" y="1554942"/>
            <a:ext cx="654926" cy="4124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&lt;#&gt;.</a:t>
            </a:r>
          </a:p>
        </p:txBody>
      </p:sp>
    </p:spTree>
    <p:extLst>
      <p:ext uri="{BB962C8B-B14F-4D97-AF65-F5344CB8AC3E}">
        <p14:creationId xmlns:p14="http://schemas.microsoft.com/office/powerpoint/2010/main" val="381901522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\\COL-USRPROF-01\COLUSRFR\scpannell\Desktop\Online Market Sales Presentation\new slides\Chapter-Photo.jpg">
            <a:extLst>
              <a:ext uri="{FF2B5EF4-FFF2-40B4-BE49-F238E27FC236}">
                <a16:creationId xmlns:a16="http://schemas.microsoft.com/office/drawing/2014/main" id="{865A6020-E0E4-40C7-A54B-5593ED26B1A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2"/>
            <a:ext cx="122146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2EB33E7-C12A-49F8-820E-C146E740C532}"/>
              </a:ext>
            </a:extLst>
          </p:cNvPr>
          <p:cNvGrpSpPr/>
          <p:nvPr userDrawn="1"/>
        </p:nvGrpSpPr>
        <p:grpSpPr>
          <a:xfrm>
            <a:off x="290511" y="216626"/>
            <a:ext cx="11503030" cy="6457856"/>
            <a:chOff x="-14289" y="201386"/>
            <a:chExt cx="11503030" cy="6457856"/>
          </a:xfrm>
        </p:grpSpPr>
        <p:sp>
          <p:nvSpPr>
            <p:cNvPr id="11" name="Plus Sign 10">
              <a:extLst>
                <a:ext uri="{FF2B5EF4-FFF2-40B4-BE49-F238E27FC236}">
                  <a16:creationId xmlns:a16="http://schemas.microsoft.com/office/drawing/2014/main" id="{56858431-E0C8-4506-B5B1-A72985D2ABB9}"/>
                </a:ext>
              </a:extLst>
            </p:cNvPr>
            <p:cNvSpPr/>
            <p:nvPr/>
          </p:nvSpPr>
          <p:spPr>
            <a:xfrm>
              <a:off x="-1428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" name="Plus Sign 11">
              <a:extLst>
                <a:ext uri="{FF2B5EF4-FFF2-40B4-BE49-F238E27FC236}">
                  <a16:creationId xmlns:a16="http://schemas.microsoft.com/office/drawing/2014/main" id="{E69D145D-50CF-4296-BC2F-26F98B41251D}"/>
                </a:ext>
              </a:extLst>
            </p:cNvPr>
            <p:cNvSpPr/>
            <p:nvPr/>
          </p:nvSpPr>
          <p:spPr>
            <a:xfrm>
              <a:off x="70723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Plus Sign 12">
              <a:extLst>
                <a:ext uri="{FF2B5EF4-FFF2-40B4-BE49-F238E27FC236}">
                  <a16:creationId xmlns:a16="http://schemas.microsoft.com/office/drawing/2014/main" id="{D928AD6F-2F1C-4C54-A9F8-DA28E25F5183}"/>
                </a:ext>
              </a:extLst>
            </p:cNvPr>
            <p:cNvSpPr/>
            <p:nvPr/>
          </p:nvSpPr>
          <p:spPr>
            <a:xfrm>
              <a:off x="-1428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Plus Sign 13">
              <a:extLst>
                <a:ext uri="{FF2B5EF4-FFF2-40B4-BE49-F238E27FC236}">
                  <a16:creationId xmlns:a16="http://schemas.microsoft.com/office/drawing/2014/main" id="{8B2E5801-F5AD-42CF-B697-6142754ABD9F}"/>
                </a:ext>
              </a:extLst>
            </p:cNvPr>
            <p:cNvSpPr/>
            <p:nvPr/>
          </p:nvSpPr>
          <p:spPr>
            <a:xfrm>
              <a:off x="70723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Plus Sign 14">
              <a:extLst>
                <a:ext uri="{FF2B5EF4-FFF2-40B4-BE49-F238E27FC236}">
                  <a16:creationId xmlns:a16="http://schemas.microsoft.com/office/drawing/2014/main" id="{E015458A-07DE-4D58-B486-65AF8896CE89}"/>
                </a:ext>
              </a:extLst>
            </p:cNvPr>
            <p:cNvSpPr/>
            <p:nvPr/>
          </p:nvSpPr>
          <p:spPr>
            <a:xfrm>
              <a:off x="-1428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Plus Sign 15">
              <a:extLst>
                <a:ext uri="{FF2B5EF4-FFF2-40B4-BE49-F238E27FC236}">
                  <a16:creationId xmlns:a16="http://schemas.microsoft.com/office/drawing/2014/main" id="{CA74D731-9EBB-4BAA-823D-81315605871A}"/>
                </a:ext>
              </a:extLst>
            </p:cNvPr>
            <p:cNvSpPr/>
            <p:nvPr/>
          </p:nvSpPr>
          <p:spPr>
            <a:xfrm>
              <a:off x="70723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7" name="Plus Sign 16">
              <a:extLst>
                <a:ext uri="{FF2B5EF4-FFF2-40B4-BE49-F238E27FC236}">
                  <a16:creationId xmlns:a16="http://schemas.microsoft.com/office/drawing/2014/main" id="{5AADDC99-FB04-4099-8081-52E87ECCCC8C}"/>
                </a:ext>
              </a:extLst>
            </p:cNvPr>
            <p:cNvSpPr/>
            <p:nvPr/>
          </p:nvSpPr>
          <p:spPr>
            <a:xfrm>
              <a:off x="-1428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Plus Sign 17">
              <a:extLst>
                <a:ext uri="{FF2B5EF4-FFF2-40B4-BE49-F238E27FC236}">
                  <a16:creationId xmlns:a16="http://schemas.microsoft.com/office/drawing/2014/main" id="{0B34AF88-E67E-4E25-BD06-5D3DAF8EA42F}"/>
                </a:ext>
              </a:extLst>
            </p:cNvPr>
            <p:cNvSpPr/>
            <p:nvPr/>
          </p:nvSpPr>
          <p:spPr>
            <a:xfrm>
              <a:off x="70723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9" name="Plus Sign 18">
              <a:extLst>
                <a:ext uri="{FF2B5EF4-FFF2-40B4-BE49-F238E27FC236}">
                  <a16:creationId xmlns:a16="http://schemas.microsoft.com/office/drawing/2014/main" id="{046EF60A-0739-499A-8D53-AC042F31F06B}"/>
                </a:ext>
              </a:extLst>
            </p:cNvPr>
            <p:cNvSpPr/>
            <p:nvPr/>
          </p:nvSpPr>
          <p:spPr>
            <a:xfrm>
              <a:off x="-1428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4773DAA4-E944-48C4-8B00-244E956429F2}"/>
                </a:ext>
              </a:extLst>
            </p:cNvPr>
            <p:cNvSpPr/>
            <p:nvPr/>
          </p:nvSpPr>
          <p:spPr>
            <a:xfrm>
              <a:off x="70723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1" name="Plus Sign 20">
              <a:extLst>
                <a:ext uri="{FF2B5EF4-FFF2-40B4-BE49-F238E27FC236}">
                  <a16:creationId xmlns:a16="http://schemas.microsoft.com/office/drawing/2014/main" id="{198B8DEA-9A68-4113-B15E-5653ABD1C74E}"/>
                </a:ext>
              </a:extLst>
            </p:cNvPr>
            <p:cNvSpPr/>
            <p:nvPr/>
          </p:nvSpPr>
          <p:spPr>
            <a:xfrm>
              <a:off x="-1428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2731CA93-A04E-4227-AB26-1DCD1BE6DE3D}"/>
                </a:ext>
              </a:extLst>
            </p:cNvPr>
            <p:cNvSpPr/>
            <p:nvPr/>
          </p:nvSpPr>
          <p:spPr>
            <a:xfrm>
              <a:off x="70723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Plus Sign 22">
              <a:extLst>
                <a:ext uri="{FF2B5EF4-FFF2-40B4-BE49-F238E27FC236}">
                  <a16:creationId xmlns:a16="http://schemas.microsoft.com/office/drawing/2014/main" id="{B58C5993-7B8E-48E1-84A1-4EE3035A6FD2}"/>
                </a:ext>
              </a:extLst>
            </p:cNvPr>
            <p:cNvSpPr/>
            <p:nvPr/>
          </p:nvSpPr>
          <p:spPr>
            <a:xfrm>
              <a:off x="-1428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4" name="Plus Sign 23">
              <a:extLst>
                <a:ext uri="{FF2B5EF4-FFF2-40B4-BE49-F238E27FC236}">
                  <a16:creationId xmlns:a16="http://schemas.microsoft.com/office/drawing/2014/main" id="{38F034BB-B649-4F7E-A43E-87FCABF4127F}"/>
                </a:ext>
              </a:extLst>
            </p:cNvPr>
            <p:cNvSpPr/>
            <p:nvPr/>
          </p:nvSpPr>
          <p:spPr>
            <a:xfrm>
              <a:off x="70723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5" name="Plus Sign 24">
              <a:extLst>
                <a:ext uri="{FF2B5EF4-FFF2-40B4-BE49-F238E27FC236}">
                  <a16:creationId xmlns:a16="http://schemas.microsoft.com/office/drawing/2014/main" id="{4608D956-D01C-49AF-9FC3-D61631920E1D}"/>
                </a:ext>
              </a:extLst>
            </p:cNvPr>
            <p:cNvSpPr/>
            <p:nvPr/>
          </p:nvSpPr>
          <p:spPr>
            <a:xfrm>
              <a:off x="-1428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6" name="Plus Sign 25">
              <a:extLst>
                <a:ext uri="{FF2B5EF4-FFF2-40B4-BE49-F238E27FC236}">
                  <a16:creationId xmlns:a16="http://schemas.microsoft.com/office/drawing/2014/main" id="{C737C0F4-C5DB-4227-B6D7-070307D35DF4}"/>
                </a:ext>
              </a:extLst>
            </p:cNvPr>
            <p:cNvSpPr/>
            <p:nvPr/>
          </p:nvSpPr>
          <p:spPr>
            <a:xfrm>
              <a:off x="70723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7" name="Plus Sign 26">
              <a:extLst>
                <a:ext uri="{FF2B5EF4-FFF2-40B4-BE49-F238E27FC236}">
                  <a16:creationId xmlns:a16="http://schemas.microsoft.com/office/drawing/2014/main" id="{0F7952EC-133C-41AF-9DA2-285E17A523B6}"/>
                </a:ext>
              </a:extLst>
            </p:cNvPr>
            <p:cNvSpPr/>
            <p:nvPr/>
          </p:nvSpPr>
          <p:spPr>
            <a:xfrm>
              <a:off x="-1428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Plus Sign 27">
              <a:extLst>
                <a:ext uri="{FF2B5EF4-FFF2-40B4-BE49-F238E27FC236}">
                  <a16:creationId xmlns:a16="http://schemas.microsoft.com/office/drawing/2014/main" id="{493A53B9-1B17-4DBF-83B0-943F5C3CD261}"/>
                </a:ext>
              </a:extLst>
            </p:cNvPr>
            <p:cNvSpPr/>
            <p:nvPr/>
          </p:nvSpPr>
          <p:spPr>
            <a:xfrm>
              <a:off x="70723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Plus Sign 28">
              <a:extLst>
                <a:ext uri="{FF2B5EF4-FFF2-40B4-BE49-F238E27FC236}">
                  <a16:creationId xmlns:a16="http://schemas.microsoft.com/office/drawing/2014/main" id="{5BEB58F9-D902-4386-B01C-524B49B8A36A}"/>
                </a:ext>
              </a:extLst>
            </p:cNvPr>
            <p:cNvSpPr/>
            <p:nvPr/>
          </p:nvSpPr>
          <p:spPr>
            <a:xfrm>
              <a:off x="142761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0" name="Plus Sign 29">
              <a:extLst>
                <a:ext uri="{FF2B5EF4-FFF2-40B4-BE49-F238E27FC236}">
                  <a16:creationId xmlns:a16="http://schemas.microsoft.com/office/drawing/2014/main" id="{DF04A12D-6F23-4649-A485-F0D2A30AAF26}"/>
                </a:ext>
              </a:extLst>
            </p:cNvPr>
            <p:cNvSpPr/>
            <p:nvPr/>
          </p:nvSpPr>
          <p:spPr>
            <a:xfrm>
              <a:off x="214913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Plus Sign 30">
              <a:extLst>
                <a:ext uri="{FF2B5EF4-FFF2-40B4-BE49-F238E27FC236}">
                  <a16:creationId xmlns:a16="http://schemas.microsoft.com/office/drawing/2014/main" id="{0F71E124-98AB-4ED6-8CE8-DBE5712ADAC0}"/>
                </a:ext>
              </a:extLst>
            </p:cNvPr>
            <p:cNvSpPr/>
            <p:nvPr/>
          </p:nvSpPr>
          <p:spPr>
            <a:xfrm>
              <a:off x="142761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2" name="Plus Sign 31">
              <a:extLst>
                <a:ext uri="{FF2B5EF4-FFF2-40B4-BE49-F238E27FC236}">
                  <a16:creationId xmlns:a16="http://schemas.microsoft.com/office/drawing/2014/main" id="{21D230BF-9B04-4BAC-B5EE-0693D0F8DBF2}"/>
                </a:ext>
              </a:extLst>
            </p:cNvPr>
            <p:cNvSpPr/>
            <p:nvPr/>
          </p:nvSpPr>
          <p:spPr>
            <a:xfrm>
              <a:off x="214913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3" name="Plus Sign 32">
              <a:extLst>
                <a:ext uri="{FF2B5EF4-FFF2-40B4-BE49-F238E27FC236}">
                  <a16:creationId xmlns:a16="http://schemas.microsoft.com/office/drawing/2014/main" id="{F7593362-7FEE-4F27-84D5-176605A24D41}"/>
                </a:ext>
              </a:extLst>
            </p:cNvPr>
            <p:cNvSpPr/>
            <p:nvPr/>
          </p:nvSpPr>
          <p:spPr>
            <a:xfrm>
              <a:off x="142761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4" name="Plus Sign 33">
              <a:extLst>
                <a:ext uri="{FF2B5EF4-FFF2-40B4-BE49-F238E27FC236}">
                  <a16:creationId xmlns:a16="http://schemas.microsoft.com/office/drawing/2014/main" id="{7E1621A7-0E57-4C46-808D-098C20C2E2CF}"/>
                </a:ext>
              </a:extLst>
            </p:cNvPr>
            <p:cNvSpPr/>
            <p:nvPr/>
          </p:nvSpPr>
          <p:spPr>
            <a:xfrm>
              <a:off x="214913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5" name="Plus Sign 34">
              <a:extLst>
                <a:ext uri="{FF2B5EF4-FFF2-40B4-BE49-F238E27FC236}">
                  <a16:creationId xmlns:a16="http://schemas.microsoft.com/office/drawing/2014/main" id="{092D4ED9-B699-4A05-9037-36BE4CC1E8E8}"/>
                </a:ext>
              </a:extLst>
            </p:cNvPr>
            <p:cNvSpPr/>
            <p:nvPr/>
          </p:nvSpPr>
          <p:spPr>
            <a:xfrm>
              <a:off x="142761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6" name="Plus Sign 35">
              <a:extLst>
                <a:ext uri="{FF2B5EF4-FFF2-40B4-BE49-F238E27FC236}">
                  <a16:creationId xmlns:a16="http://schemas.microsoft.com/office/drawing/2014/main" id="{6B5FE1C6-69E4-483F-ADDB-C6004C8604B4}"/>
                </a:ext>
              </a:extLst>
            </p:cNvPr>
            <p:cNvSpPr/>
            <p:nvPr/>
          </p:nvSpPr>
          <p:spPr>
            <a:xfrm>
              <a:off x="214913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7" name="Plus Sign 36">
              <a:extLst>
                <a:ext uri="{FF2B5EF4-FFF2-40B4-BE49-F238E27FC236}">
                  <a16:creationId xmlns:a16="http://schemas.microsoft.com/office/drawing/2014/main" id="{8CFB3751-545F-48C2-B146-60A792D8D700}"/>
                </a:ext>
              </a:extLst>
            </p:cNvPr>
            <p:cNvSpPr/>
            <p:nvPr/>
          </p:nvSpPr>
          <p:spPr>
            <a:xfrm>
              <a:off x="142761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8" name="Plus Sign 37">
              <a:extLst>
                <a:ext uri="{FF2B5EF4-FFF2-40B4-BE49-F238E27FC236}">
                  <a16:creationId xmlns:a16="http://schemas.microsoft.com/office/drawing/2014/main" id="{6BFCF0C5-11F2-414E-A46F-D1D37BCA2A91}"/>
                </a:ext>
              </a:extLst>
            </p:cNvPr>
            <p:cNvSpPr/>
            <p:nvPr/>
          </p:nvSpPr>
          <p:spPr>
            <a:xfrm>
              <a:off x="214913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9" name="Plus Sign 38">
              <a:extLst>
                <a:ext uri="{FF2B5EF4-FFF2-40B4-BE49-F238E27FC236}">
                  <a16:creationId xmlns:a16="http://schemas.microsoft.com/office/drawing/2014/main" id="{6281934B-7BCA-4825-8EA8-80BCA3DDC991}"/>
                </a:ext>
              </a:extLst>
            </p:cNvPr>
            <p:cNvSpPr/>
            <p:nvPr/>
          </p:nvSpPr>
          <p:spPr>
            <a:xfrm>
              <a:off x="142761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0" name="Plus Sign 39">
              <a:extLst>
                <a:ext uri="{FF2B5EF4-FFF2-40B4-BE49-F238E27FC236}">
                  <a16:creationId xmlns:a16="http://schemas.microsoft.com/office/drawing/2014/main" id="{2FF513C5-0E08-4DC8-8E1C-28D1220F8ACB}"/>
                </a:ext>
              </a:extLst>
            </p:cNvPr>
            <p:cNvSpPr/>
            <p:nvPr/>
          </p:nvSpPr>
          <p:spPr>
            <a:xfrm>
              <a:off x="214913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1" name="Plus Sign 40">
              <a:extLst>
                <a:ext uri="{FF2B5EF4-FFF2-40B4-BE49-F238E27FC236}">
                  <a16:creationId xmlns:a16="http://schemas.microsoft.com/office/drawing/2014/main" id="{F73BECFA-8A1A-44B4-9BB6-1779E775EF45}"/>
                </a:ext>
              </a:extLst>
            </p:cNvPr>
            <p:cNvSpPr/>
            <p:nvPr/>
          </p:nvSpPr>
          <p:spPr>
            <a:xfrm>
              <a:off x="142761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2" name="Plus Sign 41">
              <a:extLst>
                <a:ext uri="{FF2B5EF4-FFF2-40B4-BE49-F238E27FC236}">
                  <a16:creationId xmlns:a16="http://schemas.microsoft.com/office/drawing/2014/main" id="{C34CF822-57BE-427E-99C8-3FE2DC0B3B7A}"/>
                </a:ext>
              </a:extLst>
            </p:cNvPr>
            <p:cNvSpPr/>
            <p:nvPr/>
          </p:nvSpPr>
          <p:spPr>
            <a:xfrm>
              <a:off x="214913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3" name="Plus Sign 42">
              <a:extLst>
                <a:ext uri="{FF2B5EF4-FFF2-40B4-BE49-F238E27FC236}">
                  <a16:creationId xmlns:a16="http://schemas.microsoft.com/office/drawing/2014/main" id="{11B400ED-1739-42DE-9AF5-51CB27490790}"/>
                </a:ext>
              </a:extLst>
            </p:cNvPr>
            <p:cNvSpPr/>
            <p:nvPr/>
          </p:nvSpPr>
          <p:spPr>
            <a:xfrm>
              <a:off x="142761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4" name="Plus Sign 43">
              <a:extLst>
                <a:ext uri="{FF2B5EF4-FFF2-40B4-BE49-F238E27FC236}">
                  <a16:creationId xmlns:a16="http://schemas.microsoft.com/office/drawing/2014/main" id="{FE026AE0-B64D-48B4-8A83-C34BF887CFD1}"/>
                </a:ext>
              </a:extLst>
            </p:cNvPr>
            <p:cNvSpPr/>
            <p:nvPr/>
          </p:nvSpPr>
          <p:spPr>
            <a:xfrm>
              <a:off x="214913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5" name="Plus Sign 44">
              <a:extLst>
                <a:ext uri="{FF2B5EF4-FFF2-40B4-BE49-F238E27FC236}">
                  <a16:creationId xmlns:a16="http://schemas.microsoft.com/office/drawing/2014/main" id="{B061C342-FD6E-4377-9FFE-705DC9821871}"/>
                </a:ext>
              </a:extLst>
            </p:cNvPr>
            <p:cNvSpPr/>
            <p:nvPr/>
          </p:nvSpPr>
          <p:spPr>
            <a:xfrm>
              <a:off x="142761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6" name="Plus Sign 45">
              <a:extLst>
                <a:ext uri="{FF2B5EF4-FFF2-40B4-BE49-F238E27FC236}">
                  <a16:creationId xmlns:a16="http://schemas.microsoft.com/office/drawing/2014/main" id="{5965CF25-62D7-406D-8E6A-A15445219535}"/>
                </a:ext>
              </a:extLst>
            </p:cNvPr>
            <p:cNvSpPr/>
            <p:nvPr/>
          </p:nvSpPr>
          <p:spPr>
            <a:xfrm>
              <a:off x="214913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7" name="Plus Sign 46">
              <a:extLst>
                <a:ext uri="{FF2B5EF4-FFF2-40B4-BE49-F238E27FC236}">
                  <a16:creationId xmlns:a16="http://schemas.microsoft.com/office/drawing/2014/main" id="{8F3DC671-373C-455A-A389-704B28441053}"/>
                </a:ext>
              </a:extLst>
            </p:cNvPr>
            <p:cNvSpPr/>
            <p:nvPr/>
          </p:nvSpPr>
          <p:spPr>
            <a:xfrm>
              <a:off x="2865891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8" name="Plus Sign 47">
              <a:extLst>
                <a:ext uri="{FF2B5EF4-FFF2-40B4-BE49-F238E27FC236}">
                  <a16:creationId xmlns:a16="http://schemas.microsoft.com/office/drawing/2014/main" id="{E4988A97-7A2F-49B9-91E0-C6DE8482F3A8}"/>
                </a:ext>
              </a:extLst>
            </p:cNvPr>
            <p:cNvSpPr/>
            <p:nvPr/>
          </p:nvSpPr>
          <p:spPr>
            <a:xfrm>
              <a:off x="358741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9" name="Plus Sign 48">
              <a:extLst>
                <a:ext uri="{FF2B5EF4-FFF2-40B4-BE49-F238E27FC236}">
                  <a16:creationId xmlns:a16="http://schemas.microsoft.com/office/drawing/2014/main" id="{8A8A0312-B19B-4A6E-96F9-9C30EB7DC1FA}"/>
                </a:ext>
              </a:extLst>
            </p:cNvPr>
            <p:cNvSpPr/>
            <p:nvPr/>
          </p:nvSpPr>
          <p:spPr>
            <a:xfrm>
              <a:off x="2865891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0" name="Plus Sign 49">
              <a:extLst>
                <a:ext uri="{FF2B5EF4-FFF2-40B4-BE49-F238E27FC236}">
                  <a16:creationId xmlns:a16="http://schemas.microsoft.com/office/drawing/2014/main" id="{F2D59EE1-EF73-48A7-A462-39B748B77039}"/>
                </a:ext>
              </a:extLst>
            </p:cNvPr>
            <p:cNvSpPr/>
            <p:nvPr/>
          </p:nvSpPr>
          <p:spPr>
            <a:xfrm>
              <a:off x="358741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1" name="Plus Sign 50">
              <a:extLst>
                <a:ext uri="{FF2B5EF4-FFF2-40B4-BE49-F238E27FC236}">
                  <a16:creationId xmlns:a16="http://schemas.microsoft.com/office/drawing/2014/main" id="{31FF3F52-624F-4EED-BC66-1A75BF4749D8}"/>
                </a:ext>
              </a:extLst>
            </p:cNvPr>
            <p:cNvSpPr/>
            <p:nvPr/>
          </p:nvSpPr>
          <p:spPr>
            <a:xfrm>
              <a:off x="2865891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2" name="Plus Sign 51">
              <a:extLst>
                <a:ext uri="{FF2B5EF4-FFF2-40B4-BE49-F238E27FC236}">
                  <a16:creationId xmlns:a16="http://schemas.microsoft.com/office/drawing/2014/main" id="{1DC15646-C2E2-4BA2-87BE-2B6B20B45CC8}"/>
                </a:ext>
              </a:extLst>
            </p:cNvPr>
            <p:cNvSpPr/>
            <p:nvPr/>
          </p:nvSpPr>
          <p:spPr>
            <a:xfrm>
              <a:off x="358741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3" name="Plus Sign 52">
              <a:extLst>
                <a:ext uri="{FF2B5EF4-FFF2-40B4-BE49-F238E27FC236}">
                  <a16:creationId xmlns:a16="http://schemas.microsoft.com/office/drawing/2014/main" id="{644ED927-1710-4AB2-BAB2-728601C432B6}"/>
                </a:ext>
              </a:extLst>
            </p:cNvPr>
            <p:cNvSpPr/>
            <p:nvPr/>
          </p:nvSpPr>
          <p:spPr>
            <a:xfrm>
              <a:off x="2865891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4" name="Plus Sign 53">
              <a:extLst>
                <a:ext uri="{FF2B5EF4-FFF2-40B4-BE49-F238E27FC236}">
                  <a16:creationId xmlns:a16="http://schemas.microsoft.com/office/drawing/2014/main" id="{1C214BFA-C4C8-48FA-B13D-E9BFD92AF3F0}"/>
                </a:ext>
              </a:extLst>
            </p:cNvPr>
            <p:cNvSpPr/>
            <p:nvPr/>
          </p:nvSpPr>
          <p:spPr>
            <a:xfrm>
              <a:off x="358741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5" name="Plus Sign 54">
              <a:extLst>
                <a:ext uri="{FF2B5EF4-FFF2-40B4-BE49-F238E27FC236}">
                  <a16:creationId xmlns:a16="http://schemas.microsoft.com/office/drawing/2014/main" id="{89FFEDF7-318F-4CD8-99AF-A7E9F1E5C77B}"/>
                </a:ext>
              </a:extLst>
            </p:cNvPr>
            <p:cNvSpPr/>
            <p:nvPr/>
          </p:nvSpPr>
          <p:spPr>
            <a:xfrm>
              <a:off x="2865891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6" name="Plus Sign 55">
              <a:extLst>
                <a:ext uri="{FF2B5EF4-FFF2-40B4-BE49-F238E27FC236}">
                  <a16:creationId xmlns:a16="http://schemas.microsoft.com/office/drawing/2014/main" id="{EF1782CA-8168-423A-8B2C-A2518EDF6787}"/>
                </a:ext>
              </a:extLst>
            </p:cNvPr>
            <p:cNvSpPr/>
            <p:nvPr/>
          </p:nvSpPr>
          <p:spPr>
            <a:xfrm>
              <a:off x="358741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7" name="Plus Sign 56">
              <a:extLst>
                <a:ext uri="{FF2B5EF4-FFF2-40B4-BE49-F238E27FC236}">
                  <a16:creationId xmlns:a16="http://schemas.microsoft.com/office/drawing/2014/main" id="{7D0CBA95-D363-4EDD-920E-68720E34D02F}"/>
                </a:ext>
              </a:extLst>
            </p:cNvPr>
            <p:cNvSpPr/>
            <p:nvPr/>
          </p:nvSpPr>
          <p:spPr>
            <a:xfrm>
              <a:off x="2865891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8" name="Plus Sign 57">
              <a:extLst>
                <a:ext uri="{FF2B5EF4-FFF2-40B4-BE49-F238E27FC236}">
                  <a16:creationId xmlns:a16="http://schemas.microsoft.com/office/drawing/2014/main" id="{69D8F43C-2597-4B1B-9923-DA963D1E62BD}"/>
                </a:ext>
              </a:extLst>
            </p:cNvPr>
            <p:cNvSpPr/>
            <p:nvPr/>
          </p:nvSpPr>
          <p:spPr>
            <a:xfrm>
              <a:off x="358741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9" name="Plus Sign 58">
              <a:extLst>
                <a:ext uri="{FF2B5EF4-FFF2-40B4-BE49-F238E27FC236}">
                  <a16:creationId xmlns:a16="http://schemas.microsoft.com/office/drawing/2014/main" id="{2AA77209-C2CE-412F-BD38-57F375EFA70F}"/>
                </a:ext>
              </a:extLst>
            </p:cNvPr>
            <p:cNvSpPr/>
            <p:nvPr/>
          </p:nvSpPr>
          <p:spPr>
            <a:xfrm>
              <a:off x="2865891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0" name="Plus Sign 59">
              <a:extLst>
                <a:ext uri="{FF2B5EF4-FFF2-40B4-BE49-F238E27FC236}">
                  <a16:creationId xmlns:a16="http://schemas.microsoft.com/office/drawing/2014/main" id="{94FDE1C7-CAF0-45C6-9DBE-C5A0091FF65F}"/>
                </a:ext>
              </a:extLst>
            </p:cNvPr>
            <p:cNvSpPr/>
            <p:nvPr/>
          </p:nvSpPr>
          <p:spPr>
            <a:xfrm>
              <a:off x="358741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1" name="Plus Sign 60">
              <a:extLst>
                <a:ext uri="{FF2B5EF4-FFF2-40B4-BE49-F238E27FC236}">
                  <a16:creationId xmlns:a16="http://schemas.microsoft.com/office/drawing/2014/main" id="{F7A00E73-4C8A-47A3-94B9-1B037A97EEC4}"/>
                </a:ext>
              </a:extLst>
            </p:cNvPr>
            <p:cNvSpPr/>
            <p:nvPr/>
          </p:nvSpPr>
          <p:spPr>
            <a:xfrm>
              <a:off x="2865891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2" name="Plus Sign 61">
              <a:extLst>
                <a:ext uri="{FF2B5EF4-FFF2-40B4-BE49-F238E27FC236}">
                  <a16:creationId xmlns:a16="http://schemas.microsoft.com/office/drawing/2014/main" id="{8E13DB11-A97D-44E8-84E4-CD15A6E5A365}"/>
                </a:ext>
              </a:extLst>
            </p:cNvPr>
            <p:cNvSpPr/>
            <p:nvPr/>
          </p:nvSpPr>
          <p:spPr>
            <a:xfrm>
              <a:off x="358741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3" name="Plus Sign 62">
              <a:extLst>
                <a:ext uri="{FF2B5EF4-FFF2-40B4-BE49-F238E27FC236}">
                  <a16:creationId xmlns:a16="http://schemas.microsoft.com/office/drawing/2014/main" id="{670A6954-FD88-49DF-B09D-6B2B0A7BBF0C}"/>
                </a:ext>
              </a:extLst>
            </p:cNvPr>
            <p:cNvSpPr/>
            <p:nvPr/>
          </p:nvSpPr>
          <p:spPr>
            <a:xfrm>
              <a:off x="2865891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4" name="Plus Sign 63">
              <a:extLst>
                <a:ext uri="{FF2B5EF4-FFF2-40B4-BE49-F238E27FC236}">
                  <a16:creationId xmlns:a16="http://schemas.microsoft.com/office/drawing/2014/main" id="{C55A0500-DF1F-4170-BCB2-96C47A21B0AA}"/>
                </a:ext>
              </a:extLst>
            </p:cNvPr>
            <p:cNvSpPr/>
            <p:nvPr/>
          </p:nvSpPr>
          <p:spPr>
            <a:xfrm>
              <a:off x="358741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5" name="Plus Sign 64">
              <a:extLst>
                <a:ext uri="{FF2B5EF4-FFF2-40B4-BE49-F238E27FC236}">
                  <a16:creationId xmlns:a16="http://schemas.microsoft.com/office/drawing/2014/main" id="{D42CD881-C6F7-4734-BC25-996E5D71DBA6}"/>
                </a:ext>
              </a:extLst>
            </p:cNvPr>
            <p:cNvSpPr/>
            <p:nvPr/>
          </p:nvSpPr>
          <p:spPr>
            <a:xfrm>
              <a:off x="430779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6" name="Plus Sign 65">
              <a:extLst>
                <a:ext uri="{FF2B5EF4-FFF2-40B4-BE49-F238E27FC236}">
                  <a16:creationId xmlns:a16="http://schemas.microsoft.com/office/drawing/2014/main" id="{810D169A-0FF9-4698-9DDB-81DAF4D64CDB}"/>
                </a:ext>
              </a:extLst>
            </p:cNvPr>
            <p:cNvSpPr/>
            <p:nvPr/>
          </p:nvSpPr>
          <p:spPr>
            <a:xfrm>
              <a:off x="502931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7" name="Plus Sign 66">
              <a:extLst>
                <a:ext uri="{FF2B5EF4-FFF2-40B4-BE49-F238E27FC236}">
                  <a16:creationId xmlns:a16="http://schemas.microsoft.com/office/drawing/2014/main" id="{87D7ED66-732E-48D1-A59C-7071DB123532}"/>
                </a:ext>
              </a:extLst>
            </p:cNvPr>
            <p:cNvSpPr/>
            <p:nvPr/>
          </p:nvSpPr>
          <p:spPr>
            <a:xfrm>
              <a:off x="430779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8" name="Plus Sign 67">
              <a:extLst>
                <a:ext uri="{FF2B5EF4-FFF2-40B4-BE49-F238E27FC236}">
                  <a16:creationId xmlns:a16="http://schemas.microsoft.com/office/drawing/2014/main" id="{6D30F086-8133-46A9-BA01-5AF1963B9BE8}"/>
                </a:ext>
              </a:extLst>
            </p:cNvPr>
            <p:cNvSpPr/>
            <p:nvPr/>
          </p:nvSpPr>
          <p:spPr>
            <a:xfrm>
              <a:off x="502931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9" name="Plus Sign 68">
              <a:extLst>
                <a:ext uri="{FF2B5EF4-FFF2-40B4-BE49-F238E27FC236}">
                  <a16:creationId xmlns:a16="http://schemas.microsoft.com/office/drawing/2014/main" id="{72BB1434-C351-401D-8B14-9C20098EA2D5}"/>
                </a:ext>
              </a:extLst>
            </p:cNvPr>
            <p:cNvSpPr/>
            <p:nvPr/>
          </p:nvSpPr>
          <p:spPr>
            <a:xfrm>
              <a:off x="430779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0" name="Plus Sign 69">
              <a:extLst>
                <a:ext uri="{FF2B5EF4-FFF2-40B4-BE49-F238E27FC236}">
                  <a16:creationId xmlns:a16="http://schemas.microsoft.com/office/drawing/2014/main" id="{E9CB571F-294A-493F-B7C0-F0D70905DA50}"/>
                </a:ext>
              </a:extLst>
            </p:cNvPr>
            <p:cNvSpPr/>
            <p:nvPr/>
          </p:nvSpPr>
          <p:spPr>
            <a:xfrm>
              <a:off x="502931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1" name="Plus Sign 70">
              <a:extLst>
                <a:ext uri="{FF2B5EF4-FFF2-40B4-BE49-F238E27FC236}">
                  <a16:creationId xmlns:a16="http://schemas.microsoft.com/office/drawing/2014/main" id="{7D26490A-1630-43CE-AB6C-82EA65D5B13B}"/>
                </a:ext>
              </a:extLst>
            </p:cNvPr>
            <p:cNvSpPr/>
            <p:nvPr/>
          </p:nvSpPr>
          <p:spPr>
            <a:xfrm>
              <a:off x="430779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2" name="Plus Sign 71">
              <a:extLst>
                <a:ext uri="{FF2B5EF4-FFF2-40B4-BE49-F238E27FC236}">
                  <a16:creationId xmlns:a16="http://schemas.microsoft.com/office/drawing/2014/main" id="{405515A6-09FA-4E24-BF10-DCF834DD7A4F}"/>
                </a:ext>
              </a:extLst>
            </p:cNvPr>
            <p:cNvSpPr/>
            <p:nvPr/>
          </p:nvSpPr>
          <p:spPr>
            <a:xfrm>
              <a:off x="502931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3" name="Plus Sign 72">
              <a:extLst>
                <a:ext uri="{FF2B5EF4-FFF2-40B4-BE49-F238E27FC236}">
                  <a16:creationId xmlns:a16="http://schemas.microsoft.com/office/drawing/2014/main" id="{58D82C0C-DDA3-4898-B84A-39EC8C881AEE}"/>
                </a:ext>
              </a:extLst>
            </p:cNvPr>
            <p:cNvSpPr/>
            <p:nvPr/>
          </p:nvSpPr>
          <p:spPr>
            <a:xfrm>
              <a:off x="430779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4" name="Plus Sign 73">
              <a:extLst>
                <a:ext uri="{FF2B5EF4-FFF2-40B4-BE49-F238E27FC236}">
                  <a16:creationId xmlns:a16="http://schemas.microsoft.com/office/drawing/2014/main" id="{907F1711-4751-4797-8A2B-C394970391E4}"/>
                </a:ext>
              </a:extLst>
            </p:cNvPr>
            <p:cNvSpPr/>
            <p:nvPr/>
          </p:nvSpPr>
          <p:spPr>
            <a:xfrm>
              <a:off x="502931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5" name="Plus Sign 74">
              <a:extLst>
                <a:ext uri="{FF2B5EF4-FFF2-40B4-BE49-F238E27FC236}">
                  <a16:creationId xmlns:a16="http://schemas.microsoft.com/office/drawing/2014/main" id="{FC4697F4-C2B3-41BD-8755-CB473958AC49}"/>
                </a:ext>
              </a:extLst>
            </p:cNvPr>
            <p:cNvSpPr/>
            <p:nvPr/>
          </p:nvSpPr>
          <p:spPr>
            <a:xfrm>
              <a:off x="430779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6" name="Plus Sign 75">
              <a:extLst>
                <a:ext uri="{FF2B5EF4-FFF2-40B4-BE49-F238E27FC236}">
                  <a16:creationId xmlns:a16="http://schemas.microsoft.com/office/drawing/2014/main" id="{734C0524-AA56-43FE-AE99-DB93CC8753DA}"/>
                </a:ext>
              </a:extLst>
            </p:cNvPr>
            <p:cNvSpPr/>
            <p:nvPr/>
          </p:nvSpPr>
          <p:spPr>
            <a:xfrm>
              <a:off x="502931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7" name="Plus Sign 76">
              <a:extLst>
                <a:ext uri="{FF2B5EF4-FFF2-40B4-BE49-F238E27FC236}">
                  <a16:creationId xmlns:a16="http://schemas.microsoft.com/office/drawing/2014/main" id="{4BC1ABDC-7AFA-4471-964F-BF22091771CE}"/>
                </a:ext>
              </a:extLst>
            </p:cNvPr>
            <p:cNvSpPr/>
            <p:nvPr/>
          </p:nvSpPr>
          <p:spPr>
            <a:xfrm>
              <a:off x="430779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8" name="Plus Sign 77">
              <a:extLst>
                <a:ext uri="{FF2B5EF4-FFF2-40B4-BE49-F238E27FC236}">
                  <a16:creationId xmlns:a16="http://schemas.microsoft.com/office/drawing/2014/main" id="{A22D1FD6-B944-4CFE-B530-4266B60DC910}"/>
                </a:ext>
              </a:extLst>
            </p:cNvPr>
            <p:cNvSpPr/>
            <p:nvPr/>
          </p:nvSpPr>
          <p:spPr>
            <a:xfrm>
              <a:off x="502931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9" name="Plus Sign 78">
              <a:extLst>
                <a:ext uri="{FF2B5EF4-FFF2-40B4-BE49-F238E27FC236}">
                  <a16:creationId xmlns:a16="http://schemas.microsoft.com/office/drawing/2014/main" id="{30D169DE-17E3-47B8-AB99-D7A497857313}"/>
                </a:ext>
              </a:extLst>
            </p:cNvPr>
            <p:cNvSpPr/>
            <p:nvPr/>
          </p:nvSpPr>
          <p:spPr>
            <a:xfrm>
              <a:off x="430779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0" name="Plus Sign 79">
              <a:extLst>
                <a:ext uri="{FF2B5EF4-FFF2-40B4-BE49-F238E27FC236}">
                  <a16:creationId xmlns:a16="http://schemas.microsoft.com/office/drawing/2014/main" id="{4E321C9E-5BDD-4A72-BB06-CDB51223DADC}"/>
                </a:ext>
              </a:extLst>
            </p:cNvPr>
            <p:cNvSpPr/>
            <p:nvPr/>
          </p:nvSpPr>
          <p:spPr>
            <a:xfrm>
              <a:off x="502931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1" name="Plus Sign 80">
              <a:extLst>
                <a:ext uri="{FF2B5EF4-FFF2-40B4-BE49-F238E27FC236}">
                  <a16:creationId xmlns:a16="http://schemas.microsoft.com/office/drawing/2014/main" id="{F53EF001-D177-411C-BC94-4F91F7A9CE3F}"/>
                </a:ext>
              </a:extLst>
            </p:cNvPr>
            <p:cNvSpPr/>
            <p:nvPr/>
          </p:nvSpPr>
          <p:spPr>
            <a:xfrm>
              <a:off x="430779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2" name="Plus Sign 81">
              <a:extLst>
                <a:ext uri="{FF2B5EF4-FFF2-40B4-BE49-F238E27FC236}">
                  <a16:creationId xmlns:a16="http://schemas.microsoft.com/office/drawing/2014/main" id="{1B7ED79A-7E46-4486-874A-AD4E6F4F37ED}"/>
                </a:ext>
              </a:extLst>
            </p:cNvPr>
            <p:cNvSpPr/>
            <p:nvPr/>
          </p:nvSpPr>
          <p:spPr>
            <a:xfrm>
              <a:off x="502931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3" name="Plus Sign 82">
              <a:extLst>
                <a:ext uri="{FF2B5EF4-FFF2-40B4-BE49-F238E27FC236}">
                  <a16:creationId xmlns:a16="http://schemas.microsoft.com/office/drawing/2014/main" id="{74083C90-D75B-41C9-A68D-8CC3AE975264}"/>
                </a:ext>
              </a:extLst>
            </p:cNvPr>
            <p:cNvSpPr/>
            <p:nvPr/>
          </p:nvSpPr>
          <p:spPr>
            <a:xfrm>
              <a:off x="574936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4" name="Plus Sign 83">
              <a:extLst>
                <a:ext uri="{FF2B5EF4-FFF2-40B4-BE49-F238E27FC236}">
                  <a16:creationId xmlns:a16="http://schemas.microsoft.com/office/drawing/2014/main" id="{78CD3462-3DC0-49CC-8D44-9BB6FF8A881A}"/>
                </a:ext>
              </a:extLst>
            </p:cNvPr>
            <p:cNvSpPr/>
            <p:nvPr/>
          </p:nvSpPr>
          <p:spPr>
            <a:xfrm>
              <a:off x="647087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5" name="Plus Sign 84">
              <a:extLst>
                <a:ext uri="{FF2B5EF4-FFF2-40B4-BE49-F238E27FC236}">
                  <a16:creationId xmlns:a16="http://schemas.microsoft.com/office/drawing/2014/main" id="{0CAC96B4-65A6-4007-A70C-4FCBFD739B77}"/>
                </a:ext>
              </a:extLst>
            </p:cNvPr>
            <p:cNvSpPr/>
            <p:nvPr/>
          </p:nvSpPr>
          <p:spPr>
            <a:xfrm>
              <a:off x="574936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6" name="Plus Sign 85">
              <a:extLst>
                <a:ext uri="{FF2B5EF4-FFF2-40B4-BE49-F238E27FC236}">
                  <a16:creationId xmlns:a16="http://schemas.microsoft.com/office/drawing/2014/main" id="{5BD860CB-5E6D-43B7-9741-9B086440CDDE}"/>
                </a:ext>
              </a:extLst>
            </p:cNvPr>
            <p:cNvSpPr/>
            <p:nvPr/>
          </p:nvSpPr>
          <p:spPr>
            <a:xfrm>
              <a:off x="647087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7" name="Plus Sign 86">
              <a:extLst>
                <a:ext uri="{FF2B5EF4-FFF2-40B4-BE49-F238E27FC236}">
                  <a16:creationId xmlns:a16="http://schemas.microsoft.com/office/drawing/2014/main" id="{E57DDF12-D908-44E7-9030-8BD73904711E}"/>
                </a:ext>
              </a:extLst>
            </p:cNvPr>
            <p:cNvSpPr/>
            <p:nvPr/>
          </p:nvSpPr>
          <p:spPr>
            <a:xfrm>
              <a:off x="574936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8" name="Plus Sign 87">
              <a:extLst>
                <a:ext uri="{FF2B5EF4-FFF2-40B4-BE49-F238E27FC236}">
                  <a16:creationId xmlns:a16="http://schemas.microsoft.com/office/drawing/2014/main" id="{FACC2963-6DA5-4A7E-A5F1-855DCA745D9C}"/>
                </a:ext>
              </a:extLst>
            </p:cNvPr>
            <p:cNvSpPr/>
            <p:nvPr/>
          </p:nvSpPr>
          <p:spPr>
            <a:xfrm>
              <a:off x="647087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9" name="Plus Sign 88">
              <a:extLst>
                <a:ext uri="{FF2B5EF4-FFF2-40B4-BE49-F238E27FC236}">
                  <a16:creationId xmlns:a16="http://schemas.microsoft.com/office/drawing/2014/main" id="{76FDDE2B-697D-4C94-B2F3-2F5958B69989}"/>
                </a:ext>
              </a:extLst>
            </p:cNvPr>
            <p:cNvSpPr/>
            <p:nvPr/>
          </p:nvSpPr>
          <p:spPr>
            <a:xfrm>
              <a:off x="574936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0" name="Plus Sign 89">
              <a:extLst>
                <a:ext uri="{FF2B5EF4-FFF2-40B4-BE49-F238E27FC236}">
                  <a16:creationId xmlns:a16="http://schemas.microsoft.com/office/drawing/2014/main" id="{5B54C54A-BB35-45C1-9DCA-060AC09F0A50}"/>
                </a:ext>
              </a:extLst>
            </p:cNvPr>
            <p:cNvSpPr/>
            <p:nvPr/>
          </p:nvSpPr>
          <p:spPr>
            <a:xfrm>
              <a:off x="647087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1" name="Plus Sign 90">
              <a:extLst>
                <a:ext uri="{FF2B5EF4-FFF2-40B4-BE49-F238E27FC236}">
                  <a16:creationId xmlns:a16="http://schemas.microsoft.com/office/drawing/2014/main" id="{BC856FDF-72B7-4A39-B560-2126F4DBF869}"/>
                </a:ext>
              </a:extLst>
            </p:cNvPr>
            <p:cNvSpPr/>
            <p:nvPr/>
          </p:nvSpPr>
          <p:spPr>
            <a:xfrm>
              <a:off x="574936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2" name="Plus Sign 91">
              <a:extLst>
                <a:ext uri="{FF2B5EF4-FFF2-40B4-BE49-F238E27FC236}">
                  <a16:creationId xmlns:a16="http://schemas.microsoft.com/office/drawing/2014/main" id="{F3C2B8B1-140D-423B-8C24-315C2AE9BDD0}"/>
                </a:ext>
              </a:extLst>
            </p:cNvPr>
            <p:cNvSpPr/>
            <p:nvPr/>
          </p:nvSpPr>
          <p:spPr>
            <a:xfrm>
              <a:off x="647087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3" name="Plus Sign 92">
              <a:extLst>
                <a:ext uri="{FF2B5EF4-FFF2-40B4-BE49-F238E27FC236}">
                  <a16:creationId xmlns:a16="http://schemas.microsoft.com/office/drawing/2014/main" id="{7C54BB6B-DD1A-43AF-931D-9C3305B59E69}"/>
                </a:ext>
              </a:extLst>
            </p:cNvPr>
            <p:cNvSpPr/>
            <p:nvPr/>
          </p:nvSpPr>
          <p:spPr>
            <a:xfrm>
              <a:off x="574936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4" name="Plus Sign 93">
              <a:extLst>
                <a:ext uri="{FF2B5EF4-FFF2-40B4-BE49-F238E27FC236}">
                  <a16:creationId xmlns:a16="http://schemas.microsoft.com/office/drawing/2014/main" id="{DCC2E0B8-C7FB-48FA-A176-D60A3BC9896B}"/>
                </a:ext>
              </a:extLst>
            </p:cNvPr>
            <p:cNvSpPr/>
            <p:nvPr/>
          </p:nvSpPr>
          <p:spPr>
            <a:xfrm>
              <a:off x="647087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5" name="Plus Sign 94">
              <a:extLst>
                <a:ext uri="{FF2B5EF4-FFF2-40B4-BE49-F238E27FC236}">
                  <a16:creationId xmlns:a16="http://schemas.microsoft.com/office/drawing/2014/main" id="{48BD2675-31F0-4F3C-92E4-30FD0D7BD13B}"/>
                </a:ext>
              </a:extLst>
            </p:cNvPr>
            <p:cNvSpPr/>
            <p:nvPr/>
          </p:nvSpPr>
          <p:spPr>
            <a:xfrm>
              <a:off x="574936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6" name="Plus Sign 95">
              <a:extLst>
                <a:ext uri="{FF2B5EF4-FFF2-40B4-BE49-F238E27FC236}">
                  <a16:creationId xmlns:a16="http://schemas.microsoft.com/office/drawing/2014/main" id="{2586241E-BBA1-48DA-8939-9AB84EF2DA77}"/>
                </a:ext>
              </a:extLst>
            </p:cNvPr>
            <p:cNvSpPr/>
            <p:nvPr/>
          </p:nvSpPr>
          <p:spPr>
            <a:xfrm>
              <a:off x="647087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7" name="Plus Sign 96">
              <a:extLst>
                <a:ext uri="{FF2B5EF4-FFF2-40B4-BE49-F238E27FC236}">
                  <a16:creationId xmlns:a16="http://schemas.microsoft.com/office/drawing/2014/main" id="{43948ED2-E80B-4FF5-96CB-1B20E2ABAC2C}"/>
                </a:ext>
              </a:extLst>
            </p:cNvPr>
            <p:cNvSpPr/>
            <p:nvPr/>
          </p:nvSpPr>
          <p:spPr>
            <a:xfrm>
              <a:off x="574936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8" name="Plus Sign 97">
              <a:extLst>
                <a:ext uri="{FF2B5EF4-FFF2-40B4-BE49-F238E27FC236}">
                  <a16:creationId xmlns:a16="http://schemas.microsoft.com/office/drawing/2014/main" id="{2A8A9ADD-7870-457F-AF6D-6ACF4612E248}"/>
                </a:ext>
              </a:extLst>
            </p:cNvPr>
            <p:cNvSpPr/>
            <p:nvPr/>
          </p:nvSpPr>
          <p:spPr>
            <a:xfrm>
              <a:off x="647087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9" name="Plus Sign 98">
              <a:extLst>
                <a:ext uri="{FF2B5EF4-FFF2-40B4-BE49-F238E27FC236}">
                  <a16:creationId xmlns:a16="http://schemas.microsoft.com/office/drawing/2014/main" id="{13E346D6-4D40-4F2A-B664-5F319710C4BE}"/>
                </a:ext>
              </a:extLst>
            </p:cNvPr>
            <p:cNvSpPr/>
            <p:nvPr/>
          </p:nvSpPr>
          <p:spPr>
            <a:xfrm>
              <a:off x="574936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0" name="Plus Sign 99">
              <a:extLst>
                <a:ext uri="{FF2B5EF4-FFF2-40B4-BE49-F238E27FC236}">
                  <a16:creationId xmlns:a16="http://schemas.microsoft.com/office/drawing/2014/main" id="{082B7F93-CDC3-4FC9-AD17-016A47284B46}"/>
                </a:ext>
              </a:extLst>
            </p:cNvPr>
            <p:cNvSpPr/>
            <p:nvPr/>
          </p:nvSpPr>
          <p:spPr>
            <a:xfrm>
              <a:off x="647087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1" name="Plus Sign 100">
              <a:extLst>
                <a:ext uri="{FF2B5EF4-FFF2-40B4-BE49-F238E27FC236}">
                  <a16:creationId xmlns:a16="http://schemas.microsoft.com/office/drawing/2014/main" id="{2FCC1C2C-F4F4-4B13-BAA3-561B59BF3606}"/>
                </a:ext>
              </a:extLst>
            </p:cNvPr>
            <p:cNvSpPr/>
            <p:nvPr/>
          </p:nvSpPr>
          <p:spPr>
            <a:xfrm>
              <a:off x="719126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2" name="Plus Sign 101">
              <a:extLst>
                <a:ext uri="{FF2B5EF4-FFF2-40B4-BE49-F238E27FC236}">
                  <a16:creationId xmlns:a16="http://schemas.microsoft.com/office/drawing/2014/main" id="{39466E13-0B8C-47EB-9C7C-E9CBABB5EA73}"/>
                </a:ext>
              </a:extLst>
            </p:cNvPr>
            <p:cNvSpPr/>
            <p:nvPr/>
          </p:nvSpPr>
          <p:spPr>
            <a:xfrm>
              <a:off x="791278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3" name="Plus Sign 102">
              <a:extLst>
                <a:ext uri="{FF2B5EF4-FFF2-40B4-BE49-F238E27FC236}">
                  <a16:creationId xmlns:a16="http://schemas.microsoft.com/office/drawing/2014/main" id="{FB9EA123-147C-4D7D-86E6-51D90F3DD3AC}"/>
                </a:ext>
              </a:extLst>
            </p:cNvPr>
            <p:cNvSpPr/>
            <p:nvPr/>
          </p:nvSpPr>
          <p:spPr>
            <a:xfrm>
              <a:off x="719126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4" name="Plus Sign 103">
              <a:extLst>
                <a:ext uri="{FF2B5EF4-FFF2-40B4-BE49-F238E27FC236}">
                  <a16:creationId xmlns:a16="http://schemas.microsoft.com/office/drawing/2014/main" id="{B0A4D93E-E44D-40D9-91BC-6DE7B8A9250B}"/>
                </a:ext>
              </a:extLst>
            </p:cNvPr>
            <p:cNvSpPr/>
            <p:nvPr/>
          </p:nvSpPr>
          <p:spPr>
            <a:xfrm>
              <a:off x="791278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5" name="Plus Sign 104">
              <a:extLst>
                <a:ext uri="{FF2B5EF4-FFF2-40B4-BE49-F238E27FC236}">
                  <a16:creationId xmlns:a16="http://schemas.microsoft.com/office/drawing/2014/main" id="{FB46F945-A8EE-432F-84AC-9BD436C51931}"/>
                </a:ext>
              </a:extLst>
            </p:cNvPr>
            <p:cNvSpPr/>
            <p:nvPr/>
          </p:nvSpPr>
          <p:spPr>
            <a:xfrm>
              <a:off x="719126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6" name="Plus Sign 105">
              <a:extLst>
                <a:ext uri="{FF2B5EF4-FFF2-40B4-BE49-F238E27FC236}">
                  <a16:creationId xmlns:a16="http://schemas.microsoft.com/office/drawing/2014/main" id="{3601096B-F43C-4066-A64B-C8499CAA0354}"/>
                </a:ext>
              </a:extLst>
            </p:cNvPr>
            <p:cNvSpPr/>
            <p:nvPr/>
          </p:nvSpPr>
          <p:spPr>
            <a:xfrm>
              <a:off x="791278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7" name="Plus Sign 106">
              <a:extLst>
                <a:ext uri="{FF2B5EF4-FFF2-40B4-BE49-F238E27FC236}">
                  <a16:creationId xmlns:a16="http://schemas.microsoft.com/office/drawing/2014/main" id="{C77DAB66-7A8B-4807-B30A-37C2D42AC00E}"/>
                </a:ext>
              </a:extLst>
            </p:cNvPr>
            <p:cNvSpPr/>
            <p:nvPr/>
          </p:nvSpPr>
          <p:spPr>
            <a:xfrm>
              <a:off x="719126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8" name="Plus Sign 107">
              <a:extLst>
                <a:ext uri="{FF2B5EF4-FFF2-40B4-BE49-F238E27FC236}">
                  <a16:creationId xmlns:a16="http://schemas.microsoft.com/office/drawing/2014/main" id="{973813F8-F0D7-4F18-AAE3-86EE9872558F}"/>
                </a:ext>
              </a:extLst>
            </p:cNvPr>
            <p:cNvSpPr/>
            <p:nvPr/>
          </p:nvSpPr>
          <p:spPr>
            <a:xfrm>
              <a:off x="791278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9" name="Plus Sign 108">
              <a:extLst>
                <a:ext uri="{FF2B5EF4-FFF2-40B4-BE49-F238E27FC236}">
                  <a16:creationId xmlns:a16="http://schemas.microsoft.com/office/drawing/2014/main" id="{254B78CD-2AEA-44A3-9FF7-FF0CF2BB727E}"/>
                </a:ext>
              </a:extLst>
            </p:cNvPr>
            <p:cNvSpPr/>
            <p:nvPr/>
          </p:nvSpPr>
          <p:spPr>
            <a:xfrm>
              <a:off x="719126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0" name="Plus Sign 109">
              <a:extLst>
                <a:ext uri="{FF2B5EF4-FFF2-40B4-BE49-F238E27FC236}">
                  <a16:creationId xmlns:a16="http://schemas.microsoft.com/office/drawing/2014/main" id="{A8E584BE-3F0B-495D-8039-7934ACD04245}"/>
                </a:ext>
              </a:extLst>
            </p:cNvPr>
            <p:cNvSpPr/>
            <p:nvPr/>
          </p:nvSpPr>
          <p:spPr>
            <a:xfrm>
              <a:off x="791278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1" name="Plus Sign 110">
              <a:extLst>
                <a:ext uri="{FF2B5EF4-FFF2-40B4-BE49-F238E27FC236}">
                  <a16:creationId xmlns:a16="http://schemas.microsoft.com/office/drawing/2014/main" id="{CB647DAE-F1A7-4873-9524-E0F7265338FA}"/>
                </a:ext>
              </a:extLst>
            </p:cNvPr>
            <p:cNvSpPr/>
            <p:nvPr/>
          </p:nvSpPr>
          <p:spPr>
            <a:xfrm>
              <a:off x="719126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2" name="Plus Sign 111">
              <a:extLst>
                <a:ext uri="{FF2B5EF4-FFF2-40B4-BE49-F238E27FC236}">
                  <a16:creationId xmlns:a16="http://schemas.microsoft.com/office/drawing/2014/main" id="{9B4FA6F0-ADEB-4234-9771-2787C9E4F40A}"/>
                </a:ext>
              </a:extLst>
            </p:cNvPr>
            <p:cNvSpPr/>
            <p:nvPr/>
          </p:nvSpPr>
          <p:spPr>
            <a:xfrm>
              <a:off x="791278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3" name="Plus Sign 112">
              <a:extLst>
                <a:ext uri="{FF2B5EF4-FFF2-40B4-BE49-F238E27FC236}">
                  <a16:creationId xmlns:a16="http://schemas.microsoft.com/office/drawing/2014/main" id="{C7DAAB89-9696-45B9-A9E0-15AB152522F2}"/>
                </a:ext>
              </a:extLst>
            </p:cNvPr>
            <p:cNvSpPr/>
            <p:nvPr/>
          </p:nvSpPr>
          <p:spPr>
            <a:xfrm>
              <a:off x="719126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4" name="Plus Sign 113">
              <a:extLst>
                <a:ext uri="{FF2B5EF4-FFF2-40B4-BE49-F238E27FC236}">
                  <a16:creationId xmlns:a16="http://schemas.microsoft.com/office/drawing/2014/main" id="{5FCAF371-E55E-4FD9-B3CC-F07AD284755B}"/>
                </a:ext>
              </a:extLst>
            </p:cNvPr>
            <p:cNvSpPr/>
            <p:nvPr/>
          </p:nvSpPr>
          <p:spPr>
            <a:xfrm>
              <a:off x="791278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5" name="Plus Sign 114">
              <a:extLst>
                <a:ext uri="{FF2B5EF4-FFF2-40B4-BE49-F238E27FC236}">
                  <a16:creationId xmlns:a16="http://schemas.microsoft.com/office/drawing/2014/main" id="{C8D693C0-ECE1-4265-BC5B-770E5FE4A311}"/>
                </a:ext>
              </a:extLst>
            </p:cNvPr>
            <p:cNvSpPr/>
            <p:nvPr/>
          </p:nvSpPr>
          <p:spPr>
            <a:xfrm>
              <a:off x="719126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6" name="Plus Sign 115">
              <a:extLst>
                <a:ext uri="{FF2B5EF4-FFF2-40B4-BE49-F238E27FC236}">
                  <a16:creationId xmlns:a16="http://schemas.microsoft.com/office/drawing/2014/main" id="{F6DF860D-491D-4697-8DDD-A49307D907A9}"/>
                </a:ext>
              </a:extLst>
            </p:cNvPr>
            <p:cNvSpPr/>
            <p:nvPr/>
          </p:nvSpPr>
          <p:spPr>
            <a:xfrm>
              <a:off x="791278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7" name="Plus Sign 116">
              <a:extLst>
                <a:ext uri="{FF2B5EF4-FFF2-40B4-BE49-F238E27FC236}">
                  <a16:creationId xmlns:a16="http://schemas.microsoft.com/office/drawing/2014/main" id="{41EFE63C-298E-45D3-AA91-6C4B48115468}"/>
                </a:ext>
              </a:extLst>
            </p:cNvPr>
            <p:cNvSpPr/>
            <p:nvPr/>
          </p:nvSpPr>
          <p:spPr>
            <a:xfrm>
              <a:off x="719126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8" name="Plus Sign 117">
              <a:extLst>
                <a:ext uri="{FF2B5EF4-FFF2-40B4-BE49-F238E27FC236}">
                  <a16:creationId xmlns:a16="http://schemas.microsoft.com/office/drawing/2014/main" id="{26BCE84A-AEE5-41C9-B0F0-B4469FDA4B48}"/>
                </a:ext>
              </a:extLst>
            </p:cNvPr>
            <p:cNvSpPr/>
            <p:nvPr/>
          </p:nvSpPr>
          <p:spPr>
            <a:xfrm>
              <a:off x="791278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9" name="Plus Sign 118">
              <a:extLst>
                <a:ext uri="{FF2B5EF4-FFF2-40B4-BE49-F238E27FC236}">
                  <a16:creationId xmlns:a16="http://schemas.microsoft.com/office/drawing/2014/main" id="{CA53CEE2-91FE-4461-B58A-BCDD22C47DFF}"/>
                </a:ext>
              </a:extLst>
            </p:cNvPr>
            <p:cNvSpPr/>
            <p:nvPr/>
          </p:nvSpPr>
          <p:spPr>
            <a:xfrm>
              <a:off x="862954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0" name="Plus Sign 119">
              <a:extLst>
                <a:ext uri="{FF2B5EF4-FFF2-40B4-BE49-F238E27FC236}">
                  <a16:creationId xmlns:a16="http://schemas.microsoft.com/office/drawing/2014/main" id="{8466A7AD-50BF-403E-A483-F37128FBE6CF}"/>
                </a:ext>
              </a:extLst>
            </p:cNvPr>
            <p:cNvSpPr/>
            <p:nvPr/>
          </p:nvSpPr>
          <p:spPr>
            <a:xfrm>
              <a:off x="935105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1" name="Plus Sign 120">
              <a:extLst>
                <a:ext uri="{FF2B5EF4-FFF2-40B4-BE49-F238E27FC236}">
                  <a16:creationId xmlns:a16="http://schemas.microsoft.com/office/drawing/2014/main" id="{BBDD66D1-54F3-4B37-8783-7EC9D11AD529}"/>
                </a:ext>
              </a:extLst>
            </p:cNvPr>
            <p:cNvSpPr/>
            <p:nvPr/>
          </p:nvSpPr>
          <p:spPr>
            <a:xfrm>
              <a:off x="862954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2" name="Plus Sign 121">
              <a:extLst>
                <a:ext uri="{FF2B5EF4-FFF2-40B4-BE49-F238E27FC236}">
                  <a16:creationId xmlns:a16="http://schemas.microsoft.com/office/drawing/2014/main" id="{6CB8D85A-A4CF-43E3-9FC5-5C1AB77ABDF1}"/>
                </a:ext>
              </a:extLst>
            </p:cNvPr>
            <p:cNvSpPr/>
            <p:nvPr/>
          </p:nvSpPr>
          <p:spPr>
            <a:xfrm>
              <a:off x="935105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3" name="Plus Sign 122">
              <a:extLst>
                <a:ext uri="{FF2B5EF4-FFF2-40B4-BE49-F238E27FC236}">
                  <a16:creationId xmlns:a16="http://schemas.microsoft.com/office/drawing/2014/main" id="{377421A4-95E0-4BC4-904F-7D4895A4C60C}"/>
                </a:ext>
              </a:extLst>
            </p:cNvPr>
            <p:cNvSpPr/>
            <p:nvPr/>
          </p:nvSpPr>
          <p:spPr>
            <a:xfrm>
              <a:off x="862954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4" name="Plus Sign 123">
              <a:extLst>
                <a:ext uri="{FF2B5EF4-FFF2-40B4-BE49-F238E27FC236}">
                  <a16:creationId xmlns:a16="http://schemas.microsoft.com/office/drawing/2014/main" id="{8C97980F-FC9A-4234-9BFE-6D498872F90D}"/>
                </a:ext>
              </a:extLst>
            </p:cNvPr>
            <p:cNvSpPr/>
            <p:nvPr/>
          </p:nvSpPr>
          <p:spPr>
            <a:xfrm>
              <a:off x="935105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5" name="Plus Sign 124">
              <a:extLst>
                <a:ext uri="{FF2B5EF4-FFF2-40B4-BE49-F238E27FC236}">
                  <a16:creationId xmlns:a16="http://schemas.microsoft.com/office/drawing/2014/main" id="{8585290F-7C31-4127-8358-0F076A042617}"/>
                </a:ext>
              </a:extLst>
            </p:cNvPr>
            <p:cNvSpPr/>
            <p:nvPr/>
          </p:nvSpPr>
          <p:spPr>
            <a:xfrm>
              <a:off x="862954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6" name="Plus Sign 125">
              <a:extLst>
                <a:ext uri="{FF2B5EF4-FFF2-40B4-BE49-F238E27FC236}">
                  <a16:creationId xmlns:a16="http://schemas.microsoft.com/office/drawing/2014/main" id="{5DD3F755-6BDB-4E03-AD27-EF496B42DC47}"/>
                </a:ext>
              </a:extLst>
            </p:cNvPr>
            <p:cNvSpPr/>
            <p:nvPr/>
          </p:nvSpPr>
          <p:spPr>
            <a:xfrm>
              <a:off x="935105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7" name="Plus Sign 126">
              <a:extLst>
                <a:ext uri="{FF2B5EF4-FFF2-40B4-BE49-F238E27FC236}">
                  <a16:creationId xmlns:a16="http://schemas.microsoft.com/office/drawing/2014/main" id="{F781539E-3D36-4C33-8DF7-72F1083A8432}"/>
                </a:ext>
              </a:extLst>
            </p:cNvPr>
            <p:cNvSpPr/>
            <p:nvPr/>
          </p:nvSpPr>
          <p:spPr>
            <a:xfrm>
              <a:off x="862954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8" name="Plus Sign 127">
              <a:extLst>
                <a:ext uri="{FF2B5EF4-FFF2-40B4-BE49-F238E27FC236}">
                  <a16:creationId xmlns:a16="http://schemas.microsoft.com/office/drawing/2014/main" id="{A1394DDA-C198-4D91-9B12-4CC02F1AB08F}"/>
                </a:ext>
              </a:extLst>
            </p:cNvPr>
            <p:cNvSpPr/>
            <p:nvPr/>
          </p:nvSpPr>
          <p:spPr>
            <a:xfrm>
              <a:off x="935105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9" name="Plus Sign 128">
              <a:extLst>
                <a:ext uri="{FF2B5EF4-FFF2-40B4-BE49-F238E27FC236}">
                  <a16:creationId xmlns:a16="http://schemas.microsoft.com/office/drawing/2014/main" id="{3EBE20EC-0F4F-45B9-BD3E-03B30FD8C982}"/>
                </a:ext>
              </a:extLst>
            </p:cNvPr>
            <p:cNvSpPr/>
            <p:nvPr/>
          </p:nvSpPr>
          <p:spPr>
            <a:xfrm>
              <a:off x="862954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0" name="Plus Sign 129">
              <a:extLst>
                <a:ext uri="{FF2B5EF4-FFF2-40B4-BE49-F238E27FC236}">
                  <a16:creationId xmlns:a16="http://schemas.microsoft.com/office/drawing/2014/main" id="{5273CC0D-9695-4489-BB3B-06C8A70C423F}"/>
                </a:ext>
              </a:extLst>
            </p:cNvPr>
            <p:cNvSpPr/>
            <p:nvPr/>
          </p:nvSpPr>
          <p:spPr>
            <a:xfrm>
              <a:off x="935105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1" name="Plus Sign 130">
              <a:extLst>
                <a:ext uri="{FF2B5EF4-FFF2-40B4-BE49-F238E27FC236}">
                  <a16:creationId xmlns:a16="http://schemas.microsoft.com/office/drawing/2014/main" id="{5A83CBBB-3EA2-4F58-B460-7E1E1D1A5781}"/>
                </a:ext>
              </a:extLst>
            </p:cNvPr>
            <p:cNvSpPr/>
            <p:nvPr/>
          </p:nvSpPr>
          <p:spPr>
            <a:xfrm>
              <a:off x="862954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2" name="Plus Sign 131">
              <a:extLst>
                <a:ext uri="{FF2B5EF4-FFF2-40B4-BE49-F238E27FC236}">
                  <a16:creationId xmlns:a16="http://schemas.microsoft.com/office/drawing/2014/main" id="{4AEB24E2-1347-4DB7-8434-9C6A4A100F99}"/>
                </a:ext>
              </a:extLst>
            </p:cNvPr>
            <p:cNvSpPr/>
            <p:nvPr/>
          </p:nvSpPr>
          <p:spPr>
            <a:xfrm>
              <a:off x="935105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3" name="Plus Sign 132">
              <a:extLst>
                <a:ext uri="{FF2B5EF4-FFF2-40B4-BE49-F238E27FC236}">
                  <a16:creationId xmlns:a16="http://schemas.microsoft.com/office/drawing/2014/main" id="{B35F854E-BE21-49A1-802B-2578A9E09626}"/>
                </a:ext>
              </a:extLst>
            </p:cNvPr>
            <p:cNvSpPr/>
            <p:nvPr/>
          </p:nvSpPr>
          <p:spPr>
            <a:xfrm>
              <a:off x="862954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4" name="Plus Sign 133">
              <a:extLst>
                <a:ext uri="{FF2B5EF4-FFF2-40B4-BE49-F238E27FC236}">
                  <a16:creationId xmlns:a16="http://schemas.microsoft.com/office/drawing/2014/main" id="{006C0A8E-B46C-4990-B5F5-AD95273D864D}"/>
                </a:ext>
              </a:extLst>
            </p:cNvPr>
            <p:cNvSpPr/>
            <p:nvPr/>
          </p:nvSpPr>
          <p:spPr>
            <a:xfrm>
              <a:off x="935105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5" name="Plus Sign 134">
              <a:extLst>
                <a:ext uri="{FF2B5EF4-FFF2-40B4-BE49-F238E27FC236}">
                  <a16:creationId xmlns:a16="http://schemas.microsoft.com/office/drawing/2014/main" id="{393B232C-0CE2-4ECA-97D1-895C7DDF6B83}"/>
                </a:ext>
              </a:extLst>
            </p:cNvPr>
            <p:cNvSpPr/>
            <p:nvPr/>
          </p:nvSpPr>
          <p:spPr>
            <a:xfrm>
              <a:off x="862954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6" name="Plus Sign 135">
              <a:extLst>
                <a:ext uri="{FF2B5EF4-FFF2-40B4-BE49-F238E27FC236}">
                  <a16:creationId xmlns:a16="http://schemas.microsoft.com/office/drawing/2014/main" id="{223690DC-1054-4389-B2DD-6E32EA2F2E4A}"/>
                </a:ext>
              </a:extLst>
            </p:cNvPr>
            <p:cNvSpPr/>
            <p:nvPr/>
          </p:nvSpPr>
          <p:spPr>
            <a:xfrm>
              <a:off x="935105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7" name="Plus Sign 136">
              <a:extLst>
                <a:ext uri="{FF2B5EF4-FFF2-40B4-BE49-F238E27FC236}">
                  <a16:creationId xmlns:a16="http://schemas.microsoft.com/office/drawing/2014/main" id="{A2C5C311-BB5A-4011-95A4-F165729E7076}"/>
                </a:ext>
              </a:extLst>
            </p:cNvPr>
            <p:cNvSpPr/>
            <p:nvPr/>
          </p:nvSpPr>
          <p:spPr>
            <a:xfrm>
              <a:off x="1007144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8" name="Plus Sign 137">
              <a:extLst>
                <a:ext uri="{FF2B5EF4-FFF2-40B4-BE49-F238E27FC236}">
                  <a16:creationId xmlns:a16="http://schemas.microsoft.com/office/drawing/2014/main" id="{580BCACF-3AAA-46AC-BE38-3947E3F06F0F}"/>
                </a:ext>
              </a:extLst>
            </p:cNvPr>
            <p:cNvSpPr/>
            <p:nvPr/>
          </p:nvSpPr>
          <p:spPr>
            <a:xfrm>
              <a:off x="1079296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9" name="Plus Sign 138">
              <a:extLst>
                <a:ext uri="{FF2B5EF4-FFF2-40B4-BE49-F238E27FC236}">
                  <a16:creationId xmlns:a16="http://schemas.microsoft.com/office/drawing/2014/main" id="{1965732F-3586-4B94-BA76-25D45DA8C446}"/>
                </a:ext>
              </a:extLst>
            </p:cNvPr>
            <p:cNvSpPr/>
            <p:nvPr/>
          </p:nvSpPr>
          <p:spPr>
            <a:xfrm>
              <a:off x="1007144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0" name="Plus Sign 139">
              <a:extLst>
                <a:ext uri="{FF2B5EF4-FFF2-40B4-BE49-F238E27FC236}">
                  <a16:creationId xmlns:a16="http://schemas.microsoft.com/office/drawing/2014/main" id="{FDA9EA07-A7AB-4A80-A2F6-BEFBF9419A8E}"/>
                </a:ext>
              </a:extLst>
            </p:cNvPr>
            <p:cNvSpPr/>
            <p:nvPr/>
          </p:nvSpPr>
          <p:spPr>
            <a:xfrm>
              <a:off x="1079296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1" name="Plus Sign 140">
              <a:extLst>
                <a:ext uri="{FF2B5EF4-FFF2-40B4-BE49-F238E27FC236}">
                  <a16:creationId xmlns:a16="http://schemas.microsoft.com/office/drawing/2014/main" id="{A11E4886-203D-49E6-A4F9-B7F65A527739}"/>
                </a:ext>
              </a:extLst>
            </p:cNvPr>
            <p:cNvSpPr/>
            <p:nvPr/>
          </p:nvSpPr>
          <p:spPr>
            <a:xfrm>
              <a:off x="1007144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2" name="Plus Sign 141">
              <a:extLst>
                <a:ext uri="{FF2B5EF4-FFF2-40B4-BE49-F238E27FC236}">
                  <a16:creationId xmlns:a16="http://schemas.microsoft.com/office/drawing/2014/main" id="{9E2EFA29-7435-4357-9A96-CAA1B8DDA578}"/>
                </a:ext>
              </a:extLst>
            </p:cNvPr>
            <p:cNvSpPr/>
            <p:nvPr/>
          </p:nvSpPr>
          <p:spPr>
            <a:xfrm>
              <a:off x="1079296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3" name="Plus Sign 142">
              <a:extLst>
                <a:ext uri="{FF2B5EF4-FFF2-40B4-BE49-F238E27FC236}">
                  <a16:creationId xmlns:a16="http://schemas.microsoft.com/office/drawing/2014/main" id="{D925684E-8D45-41C2-BC15-FB0CCA61B292}"/>
                </a:ext>
              </a:extLst>
            </p:cNvPr>
            <p:cNvSpPr/>
            <p:nvPr/>
          </p:nvSpPr>
          <p:spPr>
            <a:xfrm>
              <a:off x="1007144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4" name="Plus Sign 143">
              <a:extLst>
                <a:ext uri="{FF2B5EF4-FFF2-40B4-BE49-F238E27FC236}">
                  <a16:creationId xmlns:a16="http://schemas.microsoft.com/office/drawing/2014/main" id="{6411747D-D53A-417A-AC33-87FCCFD6EB49}"/>
                </a:ext>
              </a:extLst>
            </p:cNvPr>
            <p:cNvSpPr/>
            <p:nvPr/>
          </p:nvSpPr>
          <p:spPr>
            <a:xfrm>
              <a:off x="1079296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5" name="Plus Sign 144">
              <a:extLst>
                <a:ext uri="{FF2B5EF4-FFF2-40B4-BE49-F238E27FC236}">
                  <a16:creationId xmlns:a16="http://schemas.microsoft.com/office/drawing/2014/main" id="{D510FD02-4445-4F5F-A18D-9CCDB19F4BA6}"/>
                </a:ext>
              </a:extLst>
            </p:cNvPr>
            <p:cNvSpPr/>
            <p:nvPr/>
          </p:nvSpPr>
          <p:spPr>
            <a:xfrm>
              <a:off x="1007144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6" name="Plus Sign 145">
              <a:extLst>
                <a:ext uri="{FF2B5EF4-FFF2-40B4-BE49-F238E27FC236}">
                  <a16:creationId xmlns:a16="http://schemas.microsoft.com/office/drawing/2014/main" id="{D9096DA7-D6B6-44FB-8FE5-786C3B43878C}"/>
                </a:ext>
              </a:extLst>
            </p:cNvPr>
            <p:cNvSpPr/>
            <p:nvPr/>
          </p:nvSpPr>
          <p:spPr>
            <a:xfrm>
              <a:off x="1079296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7" name="Plus Sign 146">
              <a:extLst>
                <a:ext uri="{FF2B5EF4-FFF2-40B4-BE49-F238E27FC236}">
                  <a16:creationId xmlns:a16="http://schemas.microsoft.com/office/drawing/2014/main" id="{A3A180A5-8BDE-46E6-92A5-E1CA784C60A0}"/>
                </a:ext>
              </a:extLst>
            </p:cNvPr>
            <p:cNvSpPr/>
            <p:nvPr/>
          </p:nvSpPr>
          <p:spPr>
            <a:xfrm>
              <a:off x="1007144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8" name="Plus Sign 147">
              <a:extLst>
                <a:ext uri="{FF2B5EF4-FFF2-40B4-BE49-F238E27FC236}">
                  <a16:creationId xmlns:a16="http://schemas.microsoft.com/office/drawing/2014/main" id="{EAF41B6A-1A95-4087-82CE-A4B0AFC81526}"/>
                </a:ext>
              </a:extLst>
            </p:cNvPr>
            <p:cNvSpPr/>
            <p:nvPr/>
          </p:nvSpPr>
          <p:spPr>
            <a:xfrm>
              <a:off x="1079296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9" name="Plus Sign 148">
              <a:extLst>
                <a:ext uri="{FF2B5EF4-FFF2-40B4-BE49-F238E27FC236}">
                  <a16:creationId xmlns:a16="http://schemas.microsoft.com/office/drawing/2014/main" id="{FF3744E6-E06D-4483-8CC7-3477B7260EF7}"/>
                </a:ext>
              </a:extLst>
            </p:cNvPr>
            <p:cNvSpPr/>
            <p:nvPr/>
          </p:nvSpPr>
          <p:spPr>
            <a:xfrm>
              <a:off x="1007144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0" name="Plus Sign 149">
              <a:extLst>
                <a:ext uri="{FF2B5EF4-FFF2-40B4-BE49-F238E27FC236}">
                  <a16:creationId xmlns:a16="http://schemas.microsoft.com/office/drawing/2014/main" id="{27CAEEA8-BF19-440B-B6C4-2DF4B726ED84}"/>
                </a:ext>
              </a:extLst>
            </p:cNvPr>
            <p:cNvSpPr/>
            <p:nvPr/>
          </p:nvSpPr>
          <p:spPr>
            <a:xfrm>
              <a:off x="1079296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1" name="Plus Sign 150">
              <a:extLst>
                <a:ext uri="{FF2B5EF4-FFF2-40B4-BE49-F238E27FC236}">
                  <a16:creationId xmlns:a16="http://schemas.microsoft.com/office/drawing/2014/main" id="{ED14C89C-0173-47BA-9674-3D5DB186981F}"/>
                </a:ext>
              </a:extLst>
            </p:cNvPr>
            <p:cNvSpPr/>
            <p:nvPr/>
          </p:nvSpPr>
          <p:spPr>
            <a:xfrm>
              <a:off x="1007144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2" name="Plus Sign 151">
              <a:extLst>
                <a:ext uri="{FF2B5EF4-FFF2-40B4-BE49-F238E27FC236}">
                  <a16:creationId xmlns:a16="http://schemas.microsoft.com/office/drawing/2014/main" id="{704C93A9-5E52-44BB-99F6-91850B21CA7D}"/>
                </a:ext>
              </a:extLst>
            </p:cNvPr>
            <p:cNvSpPr/>
            <p:nvPr/>
          </p:nvSpPr>
          <p:spPr>
            <a:xfrm>
              <a:off x="1079296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3" name="Plus Sign 152">
              <a:extLst>
                <a:ext uri="{FF2B5EF4-FFF2-40B4-BE49-F238E27FC236}">
                  <a16:creationId xmlns:a16="http://schemas.microsoft.com/office/drawing/2014/main" id="{3B19AA2D-D3BE-4263-AF35-EEB3133EA2AA}"/>
                </a:ext>
              </a:extLst>
            </p:cNvPr>
            <p:cNvSpPr/>
            <p:nvPr/>
          </p:nvSpPr>
          <p:spPr>
            <a:xfrm>
              <a:off x="1007144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4" name="Plus Sign 153">
              <a:extLst>
                <a:ext uri="{FF2B5EF4-FFF2-40B4-BE49-F238E27FC236}">
                  <a16:creationId xmlns:a16="http://schemas.microsoft.com/office/drawing/2014/main" id="{3A3B7D73-5C7F-4F3E-B600-C7DCA56C3A9F}"/>
                </a:ext>
              </a:extLst>
            </p:cNvPr>
            <p:cNvSpPr/>
            <p:nvPr/>
          </p:nvSpPr>
          <p:spPr>
            <a:xfrm>
              <a:off x="1079296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4DEF879-24E0-41DE-97EB-A0803A2A19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6F66E-4063-434D-988C-2CA4E391D3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6759" y="1747776"/>
            <a:ext cx="9144000" cy="1886675"/>
          </a:xfrm>
        </p:spPr>
        <p:txBody>
          <a:bodyPr anchor="ctr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FDA327-6BA8-49D8-88D1-1F64E48B32A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76759" y="4467828"/>
            <a:ext cx="9144000" cy="836271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pic>
        <p:nvPicPr>
          <p:cNvPr id="7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93CE7EF8-D9C0-47CF-86FD-E08B672964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25974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9FE62F1-4EAA-41BF-BF48-A1BD05B90FE7}"/>
              </a:ext>
            </a:extLst>
          </p:cNvPr>
          <p:cNvSpPr/>
          <p:nvPr userDrawn="1"/>
        </p:nvSpPr>
        <p:spPr>
          <a:xfrm>
            <a:off x="4450080" y="5379720"/>
            <a:ext cx="329184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697435"/>
            <a:ext cx="6925468" cy="14943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6916" y="1967345"/>
            <a:ext cx="6925468" cy="1542130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lnSpc>
                <a:spcPct val="100000"/>
              </a:lnSpc>
              <a:defRPr lang="en-ZA" sz="44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835D9-6135-48F4-B351-39B6A2C0FE78}"/>
              </a:ext>
            </a:extLst>
          </p:cNvPr>
          <p:cNvSpPr/>
          <p:nvPr userDrawn="1"/>
        </p:nvSpPr>
        <p:spPr>
          <a:xfrm>
            <a:off x="5379759" y="1558236"/>
            <a:ext cx="1099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</a:rPr>
              <a:t>CHAPTER</a:t>
            </a:r>
            <a:endParaRPr lang="en-ZA">
              <a:solidFill>
                <a:schemeClr val="bg1"/>
              </a:solidFill>
            </a:endParaRPr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E7C1C47-FD7C-463B-AFC4-4FFA8CE7F2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12">
            <a:extLst>
              <a:ext uri="{FF2B5EF4-FFF2-40B4-BE49-F238E27FC236}">
                <a16:creationId xmlns:a16="http://schemas.microsoft.com/office/drawing/2014/main" id="{85A9A632-7E8B-46D6-8081-B7312762177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5188" y="1554942"/>
            <a:ext cx="654926" cy="4124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&lt;#&gt;.</a:t>
            </a:r>
          </a:p>
        </p:txBody>
      </p:sp>
    </p:spTree>
    <p:extLst>
      <p:ext uri="{BB962C8B-B14F-4D97-AF65-F5344CB8AC3E}">
        <p14:creationId xmlns:p14="http://schemas.microsoft.com/office/powerpoint/2010/main" val="165720867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697435"/>
            <a:ext cx="6925468" cy="14943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6916" y="1967345"/>
            <a:ext cx="6925468" cy="1542130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lnSpc>
                <a:spcPct val="100000"/>
              </a:lnSpc>
              <a:defRPr lang="en-ZA" sz="4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98366839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9FE62F1-4EAA-41BF-BF48-A1BD05B90FE7}"/>
              </a:ext>
            </a:extLst>
          </p:cNvPr>
          <p:cNvSpPr/>
          <p:nvPr userDrawn="1"/>
        </p:nvSpPr>
        <p:spPr>
          <a:xfrm>
            <a:off x="4450080" y="5379720"/>
            <a:ext cx="3291840" cy="3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697435"/>
            <a:ext cx="6925468" cy="14943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26916" y="1967345"/>
            <a:ext cx="6925468" cy="1494325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lnSpc>
                <a:spcPct val="100000"/>
              </a:lnSpc>
              <a:defRPr lang="en-ZA" sz="4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835D9-6135-48F4-B351-39B6A2C0FE78}"/>
              </a:ext>
            </a:extLst>
          </p:cNvPr>
          <p:cNvSpPr/>
          <p:nvPr userDrawn="1"/>
        </p:nvSpPr>
        <p:spPr>
          <a:xfrm>
            <a:off x="5379759" y="1558236"/>
            <a:ext cx="1099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>
                <a:solidFill>
                  <a:schemeClr val="bg1"/>
                </a:solidFill>
              </a:rPr>
              <a:t>CHAPTER</a:t>
            </a:r>
            <a:endParaRPr lang="en-ZA">
              <a:solidFill>
                <a:schemeClr val="bg1"/>
              </a:solidFill>
            </a:endParaRPr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E7C1C47-FD7C-463B-AFC4-4FFA8CE7F2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12">
            <a:extLst>
              <a:ext uri="{FF2B5EF4-FFF2-40B4-BE49-F238E27FC236}">
                <a16:creationId xmlns:a16="http://schemas.microsoft.com/office/drawing/2014/main" id="{F9F80A3D-61E9-42D3-AB37-563A8EC9643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5188" y="1554942"/>
            <a:ext cx="654926" cy="4124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&lt;#&gt;.</a:t>
            </a:r>
          </a:p>
        </p:txBody>
      </p:sp>
    </p:spTree>
    <p:extLst>
      <p:ext uri="{BB962C8B-B14F-4D97-AF65-F5344CB8AC3E}">
        <p14:creationId xmlns:p14="http://schemas.microsoft.com/office/powerpoint/2010/main" val="16161756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FADD3D0-DF38-45D4-8073-FCA8FC53CD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C8178-BD79-4641-9F97-CD4F7ECC4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1931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3248894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FADD3D0-DF38-45D4-8073-FCA8FC53CD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C8178-BD79-4641-9F97-CD4F7ECC4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1931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38570075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D24C75C-3A9D-47D6-AEF8-E93149F69A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5254"/>
          <a:stretch>
            <a:fillRect/>
          </a:stretch>
        </p:blipFill>
        <p:spPr>
          <a:xfrm>
            <a:off x="-1" y="0"/>
            <a:ext cx="12197873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6AC826C-1F0D-4CF7-8845-2A358ADF3AF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">
                <a:schemeClr val="tx1">
                  <a:alpha val="8000"/>
                </a:schemeClr>
              </a:gs>
              <a:gs pos="100000">
                <a:schemeClr val="tx1">
                  <a:alpha val="63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2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11614CA-6D8D-4006-9897-FD4ABDB6CC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670089-C8B9-44A8-B068-917B3AF30C3F}"/>
              </a:ext>
            </a:extLst>
          </p:cNvPr>
          <p:cNvSpPr/>
          <p:nvPr userDrawn="1"/>
        </p:nvSpPr>
        <p:spPr>
          <a:xfrm>
            <a:off x="10591800" y="4572000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F11A8B9-D33B-4189-912B-0DFACCF0AE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42503" y="2873244"/>
            <a:ext cx="6893233" cy="1325563"/>
          </a:xfrm>
        </p:spPr>
        <p:txBody>
          <a:bodyPr anchor="t">
            <a:noAutofit/>
          </a:bodyPr>
          <a:lstStyle>
            <a:lvl1pPr algn="r">
              <a:lnSpc>
                <a:spcPct val="100000"/>
              </a:lnSpc>
              <a:defRPr lang="en-ZA" sz="4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TO EDIT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851928-2F6F-46E5-800F-6388C4CDB2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17288" y="4887656"/>
            <a:ext cx="6894512" cy="1588628"/>
          </a:xfrm>
        </p:spPr>
        <p:txBody>
          <a:bodyPr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274638" indent="0"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74638" indent="0"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74638" indent="0"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000" b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74638" indent="0" algn="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ZA" sz="4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642539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\\COL-USRPROF-01\COLUSRFR\scpannell\Desktop\Online Market Sales Presentation\new slides\Chapter-Photo.jpg">
            <a:extLst>
              <a:ext uri="{FF2B5EF4-FFF2-40B4-BE49-F238E27FC236}">
                <a16:creationId xmlns:a16="http://schemas.microsoft.com/office/drawing/2014/main" id="{865A6020-E0E4-40C7-A54B-5593ED26B1A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2"/>
            <a:ext cx="122146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2EB33E7-C12A-49F8-820E-C146E740C532}"/>
              </a:ext>
            </a:extLst>
          </p:cNvPr>
          <p:cNvGrpSpPr/>
          <p:nvPr userDrawn="1"/>
        </p:nvGrpSpPr>
        <p:grpSpPr>
          <a:xfrm>
            <a:off x="290511" y="216626"/>
            <a:ext cx="11503030" cy="6457856"/>
            <a:chOff x="-14289" y="201386"/>
            <a:chExt cx="11503030" cy="6457856"/>
          </a:xfrm>
        </p:grpSpPr>
        <p:sp>
          <p:nvSpPr>
            <p:cNvPr id="11" name="Plus Sign 10">
              <a:extLst>
                <a:ext uri="{FF2B5EF4-FFF2-40B4-BE49-F238E27FC236}">
                  <a16:creationId xmlns:a16="http://schemas.microsoft.com/office/drawing/2014/main" id="{56858431-E0C8-4506-B5B1-A72985D2ABB9}"/>
                </a:ext>
              </a:extLst>
            </p:cNvPr>
            <p:cNvSpPr/>
            <p:nvPr/>
          </p:nvSpPr>
          <p:spPr>
            <a:xfrm>
              <a:off x="-1428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" name="Plus Sign 11">
              <a:extLst>
                <a:ext uri="{FF2B5EF4-FFF2-40B4-BE49-F238E27FC236}">
                  <a16:creationId xmlns:a16="http://schemas.microsoft.com/office/drawing/2014/main" id="{E69D145D-50CF-4296-BC2F-26F98B41251D}"/>
                </a:ext>
              </a:extLst>
            </p:cNvPr>
            <p:cNvSpPr/>
            <p:nvPr/>
          </p:nvSpPr>
          <p:spPr>
            <a:xfrm>
              <a:off x="70723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Plus Sign 12">
              <a:extLst>
                <a:ext uri="{FF2B5EF4-FFF2-40B4-BE49-F238E27FC236}">
                  <a16:creationId xmlns:a16="http://schemas.microsoft.com/office/drawing/2014/main" id="{D928AD6F-2F1C-4C54-A9F8-DA28E25F5183}"/>
                </a:ext>
              </a:extLst>
            </p:cNvPr>
            <p:cNvSpPr/>
            <p:nvPr/>
          </p:nvSpPr>
          <p:spPr>
            <a:xfrm>
              <a:off x="-1428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Plus Sign 13">
              <a:extLst>
                <a:ext uri="{FF2B5EF4-FFF2-40B4-BE49-F238E27FC236}">
                  <a16:creationId xmlns:a16="http://schemas.microsoft.com/office/drawing/2014/main" id="{8B2E5801-F5AD-42CF-B697-6142754ABD9F}"/>
                </a:ext>
              </a:extLst>
            </p:cNvPr>
            <p:cNvSpPr/>
            <p:nvPr/>
          </p:nvSpPr>
          <p:spPr>
            <a:xfrm>
              <a:off x="70723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Plus Sign 14">
              <a:extLst>
                <a:ext uri="{FF2B5EF4-FFF2-40B4-BE49-F238E27FC236}">
                  <a16:creationId xmlns:a16="http://schemas.microsoft.com/office/drawing/2014/main" id="{E015458A-07DE-4D58-B486-65AF8896CE89}"/>
                </a:ext>
              </a:extLst>
            </p:cNvPr>
            <p:cNvSpPr/>
            <p:nvPr/>
          </p:nvSpPr>
          <p:spPr>
            <a:xfrm>
              <a:off x="-1428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Plus Sign 15">
              <a:extLst>
                <a:ext uri="{FF2B5EF4-FFF2-40B4-BE49-F238E27FC236}">
                  <a16:creationId xmlns:a16="http://schemas.microsoft.com/office/drawing/2014/main" id="{CA74D731-9EBB-4BAA-823D-81315605871A}"/>
                </a:ext>
              </a:extLst>
            </p:cNvPr>
            <p:cNvSpPr/>
            <p:nvPr/>
          </p:nvSpPr>
          <p:spPr>
            <a:xfrm>
              <a:off x="70723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7" name="Plus Sign 16">
              <a:extLst>
                <a:ext uri="{FF2B5EF4-FFF2-40B4-BE49-F238E27FC236}">
                  <a16:creationId xmlns:a16="http://schemas.microsoft.com/office/drawing/2014/main" id="{5AADDC99-FB04-4099-8081-52E87ECCCC8C}"/>
                </a:ext>
              </a:extLst>
            </p:cNvPr>
            <p:cNvSpPr/>
            <p:nvPr/>
          </p:nvSpPr>
          <p:spPr>
            <a:xfrm>
              <a:off x="-1428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Plus Sign 17">
              <a:extLst>
                <a:ext uri="{FF2B5EF4-FFF2-40B4-BE49-F238E27FC236}">
                  <a16:creationId xmlns:a16="http://schemas.microsoft.com/office/drawing/2014/main" id="{0B34AF88-E67E-4E25-BD06-5D3DAF8EA42F}"/>
                </a:ext>
              </a:extLst>
            </p:cNvPr>
            <p:cNvSpPr/>
            <p:nvPr/>
          </p:nvSpPr>
          <p:spPr>
            <a:xfrm>
              <a:off x="70723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9" name="Plus Sign 18">
              <a:extLst>
                <a:ext uri="{FF2B5EF4-FFF2-40B4-BE49-F238E27FC236}">
                  <a16:creationId xmlns:a16="http://schemas.microsoft.com/office/drawing/2014/main" id="{046EF60A-0739-499A-8D53-AC042F31F06B}"/>
                </a:ext>
              </a:extLst>
            </p:cNvPr>
            <p:cNvSpPr/>
            <p:nvPr/>
          </p:nvSpPr>
          <p:spPr>
            <a:xfrm>
              <a:off x="-1428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4773DAA4-E944-48C4-8B00-244E956429F2}"/>
                </a:ext>
              </a:extLst>
            </p:cNvPr>
            <p:cNvSpPr/>
            <p:nvPr/>
          </p:nvSpPr>
          <p:spPr>
            <a:xfrm>
              <a:off x="70723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1" name="Plus Sign 20">
              <a:extLst>
                <a:ext uri="{FF2B5EF4-FFF2-40B4-BE49-F238E27FC236}">
                  <a16:creationId xmlns:a16="http://schemas.microsoft.com/office/drawing/2014/main" id="{198B8DEA-9A68-4113-B15E-5653ABD1C74E}"/>
                </a:ext>
              </a:extLst>
            </p:cNvPr>
            <p:cNvSpPr/>
            <p:nvPr/>
          </p:nvSpPr>
          <p:spPr>
            <a:xfrm>
              <a:off x="-1428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2731CA93-A04E-4227-AB26-1DCD1BE6DE3D}"/>
                </a:ext>
              </a:extLst>
            </p:cNvPr>
            <p:cNvSpPr/>
            <p:nvPr/>
          </p:nvSpPr>
          <p:spPr>
            <a:xfrm>
              <a:off x="70723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Plus Sign 22">
              <a:extLst>
                <a:ext uri="{FF2B5EF4-FFF2-40B4-BE49-F238E27FC236}">
                  <a16:creationId xmlns:a16="http://schemas.microsoft.com/office/drawing/2014/main" id="{B58C5993-7B8E-48E1-84A1-4EE3035A6FD2}"/>
                </a:ext>
              </a:extLst>
            </p:cNvPr>
            <p:cNvSpPr/>
            <p:nvPr/>
          </p:nvSpPr>
          <p:spPr>
            <a:xfrm>
              <a:off x="-1428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4" name="Plus Sign 23">
              <a:extLst>
                <a:ext uri="{FF2B5EF4-FFF2-40B4-BE49-F238E27FC236}">
                  <a16:creationId xmlns:a16="http://schemas.microsoft.com/office/drawing/2014/main" id="{38F034BB-B649-4F7E-A43E-87FCABF4127F}"/>
                </a:ext>
              </a:extLst>
            </p:cNvPr>
            <p:cNvSpPr/>
            <p:nvPr/>
          </p:nvSpPr>
          <p:spPr>
            <a:xfrm>
              <a:off x="70723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5" name="Plus Sign 24">
              <a:extLst>
                <a:ext uri="{FF2B5EF4-FFF2-40B4-BE49-F238E27FC236}">
                  <a16:creationId xmlns:a16="http://schemas.microsoft.com/office/drawing/2014/main" id="{4608D956-D01C-49AF-9FC3-D61631920E1D}"/>
                </a:ext>
              </a:extLst>
            </p:cNvPr>
            <p:cNvSpPr/>
            <p:nvPr/>
          </p:nvSpPr>
          <p:spPr>
            <a:xfrm>
              <a:off x="-1428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6" name="Plus Sign 25">
              <a:extLst>
                <a:ext uri="{FF2B5EF4-FFF2-40B4-BE49-F238E27FC236}">
                  <a16:creationId xmlns:a16="http://schemas.microsoft.com/office/drawing/2014/main" id="{C737C0F4-C5DB-4227-B6D7-070307D35DF4}"/>
                </a:ext>
              </a:extLst>
            </p:cNvPr>
            <p:cNvSpPr/>
            <p:nvPr/>
          </p:nvSpPr>
          <p:spPr>
            <a:xfrm>
              <a:off x="70723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7" name="Plus Sign 26">
              <a:extLst>
                <a:ext uri="{FF2B5EF4-FFF2-40B4-BE49-F238E27FC236}">
                  <a16:creationId xmlns:a16="http://schemas.microsoft.com/office/drawing/2014/main" id="{0F7952EC-133C-41AF-9DA2-285E17A523B6}"/>
                </a:ext>
              </a:extLst>
            </p:cNvPr>
            <p:cNvSpPr/>
            <p:nvPr/>
          </p:nvSpPr>
          <p:spPr>
            <a:xfrm>
              <a:off x="-1428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Plus Sign 27">
              <a:extLst>
                <a:ext uri="{FF2B5EF4-FFF2-40B4-BE49-F238E27FC236}">
                  <a16:creationId xmlns:a16="http://schemas.microsoft.com/office/drawing/2014/main" id="{493A53B9-1B17-4DBF-83B0-943F5C3CD261}"/>
                </a:ext>
              </a:extLst>
            </p:cNvPr>
            <p:cNvSpPr/>
            <p:nvPr/>
          </p:nvSpPr>
          <p:spPr>
            <a:xfrm>
              <a:off x="70723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Plus Sign 28">
              <a:extLst>
                <a:ext uri="{FF2B5EF4-FFF2-40B4-BE49-F238E27FC236}">
                  <a16:creationId xmlns:a16="http://schemas.microsoft.com/office/drawing/2014/main" id="{5BEB58F9-D902-4386-B01C-524B49B8A36A}"/>
                </a:ext>
              </a:extLst>
            </p:cNvPr>
            <p:cNvSpPr/>
            <p:nvPr/>
          </p:nvSpPr>
          <p:spPr>
            <a:xfrm>
              <a:off x="142761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0" name="Plus Sign 29">
              <a:extLst>
                <a:ext uri="{FF2B5EF4-FFF2-40B4-BE49-F238E27FC236}">
                  <a16:creationId xmlns:a16="http://schemas.microsoft.com/office/drawing/2014/main" id="{DF04A12D-6F23-4649-A485-F0D2A30AAF26}"/>
                </a:ext>
              </a:extLst>
            </p:cNvPr>
            <p:cNvSpPr/>
            <p:nvPr/>
          </p:nvSpPr>
          <p:spPr>
            <a:xfrm>
              <a:off x="214913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Plus Sign 30">
              <a:extLst>
                <a:ext uri="{FF2B5EF4-FFF2-40B4-BE49-F238E27FC236}">
                  <a16:creationId xmlns:a16="http://schemas.microsoft.com/office/drawing/2014/main" id="{0F71E124-98AB-4ED6-8CE8-DBE5712ADAC0}"/>
                </a:ext>
              </a:extLst>
            </p:cNvPr>
            <p:cNvSpPr/>
            <p:nvPr/>
          </p:nvSpPr>
          <p:spPr>
            <a:xfrm>
              <a:off x="142761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2" name="Plus Sign 31">
              <a:extLst>
                <a:ext uri="{FF2B5EF4-FFF2-40B4-BE49-F238E27FC236}">
                  <a16:creationId xmlns:a16="http://schemas.microsoft.com/office/drawing/2014/main" id="{21D230BF-9B04-4BAC-B5EE-0693D0F8DBF2}"/>
                </a:ext>
              </a:extLst>
            </p:cNvPr>
            <p:cNvSpPr/>
            <p:nvPr/>
          </p:nvSpPr>
          <p:spPr>
            <a:xfrm>
              <a:off x="214913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3" name="Plus Sign 32">
              <a:extLst>
                <a:ext uri="{FF2B5EF4-FFF2-40B4-BE49-F238E27FC236}">
                  <a16:creationId xmlns:a16="http://schemas.microsoft.com/office/drawing/2014/main" id="{F7593362-7FEE-4F27-84D5-176605A24D41}"/>
                </a:ext>
              </a:extLst>
            </p:cNvPr>
            <p:cNvSpPr/>
            <p:nvPr/>
          </p:nvSpPr>
          <p:spPr>
            <a:xfrm>
              <a:off x="142761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4" name="Plus Sign 33">
              <a:extLst>
                <a:ext uri="{FF2B5EF4-FFF2-40B4-BE49-F238E27FC236}">
                  <a16:creationId xmlns:a16="http://schemas.microsoft.com/office/drawing/2014/main" id="{7E1621A7-0E57-4C46-808D-098C20C2E2CF}"/>
                </a:ext>
              </a:extLst>
            </p:cNvPr>
            <p:cNvSpPr/>
            <p:nvPr/>
          </p:nvSpPr>
          <p:spPr>
            <a:xfrm>
              <a:off x="214913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5" name="Plus Sign 34">
              <a:extLst>
                <a:ext uri="{FF2B5EF4-FFF2-40B4-BE49-F238E27FC236}">
                  <a16:creationId xmlns:a16="http://schemas.microsoft.com/office/drawing/2014/main" id="{092D4ED9-B699-4A05-9037-36BE4CC1E8E8}"/>
                </a:ext>
              </a:extLst>
            </p:cNvPr>
            <p:cNvSpPr/>
            <p:nvPr/>
          </p:nvSpPr>
          <p:spPr>
            <a:xfrm>
              <a:off x="142761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6" name="Plus Sign 35">
              <a:extLst>
                <a:ext uri="{FF2B5EF4-FFF2-40B4-BE49-F238E27FC236}">
                  <a16:creationId xmlns:a16="http://schemas.microsoft.com/office/drawing/2014/main" id="{6B5FE1C6-69E4-483F-ADDB-C6004C8604B4}"/>
                </a:ext>
              </a:extLst>
            </p:cNvPr>
            <p:cNvSpPr/>
            <p:nvPr/>
          </p:nvSpPr>
          <p:spPr>
            <a:xfrm>
              <a:off x="214913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7" name="Plus Sign 36">
              <a:extLst>
                <a:ext uri="{FF2B5EF4-FFF2-40B4-BE49-F238E27FC236}">
                  <a16:creationId xmlns:a16="http://schemas.microsoft.com/office/drawing/2014/main" id="{8CFB3751-545F-48C2-B146-60A792D8D700}"/>
                </a:ext>
              </a:extLst>
            </p:cNvPr>
            <p:cNvSpPr/>
            <p:nvPr/>
          </p:nvSpPr>
          <p:spPr>
            <a:xfrm>
              <a:off x="142761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8" name="Plus Sign 37">
              <a:extLst>
                <a:ext uri="{FF2B5EF4-FFF2-40B4-BE49-F238E27FC236}">
                  <a16:creationId xmlns:a16="http://schemas.microsoft.com/office/drawing/2014/main" id="{6BFCF0C5-11F2-414E-A46F-D1D37BCA2A91}"/>
                </a:ext>
              </a:extLst>
            </p:cNvPr>
            <p:cNvSpPr/>
            <p:nvPr/>
          </p:nvSpPr>
          <p:spPr>
            <a:xfrm>
              <a:off x="214913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9" name="Plus Sign 38">
              <a:extLst>
                <a:ext uri="{FF2B5EF4-FFF2-40B4-BE49-F238E27FC236}">
                  <a16:creationId xmlns:a16="http://schemas.microsoft.com/office/drawing/2014/main" id="{6281934B-7BCA-4825-8EA8-80BCA3DDC991}"/>
                </a:ext>
              </a:extLst>
            </p:cNvPr>
            <p:cNvSpPr/>
            <p:nvPr/>
          </p:nvSpPr>
          <p:spPr>
            <a:xfrm>
              <a:off x="142761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0" name="Plus Sign 39">
              <a:extLst>
                <a:ext uri="{FF2B5EF4-FFF2-40B4-BE49-F238E27FC236}">
                  <a16:creationId xmlns:a16="http://schemas.microsoft.com/office/drawing/2014/main" id="{2FF513C5-0E08-4DC8-8E1C-28D1220F8ACB}"/>
                </a:ext>
              </a:extLst>
            </p:cNvPr>
            <p:cNvSpPr/>
            <p:nvPr/>
          </p:nvSpPr>
          <p:spPr>
            <a:xfrm>
              <a:off x="214913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1" name="Plus Sign 40">
              <a:extLst>
                <a:ext uri="{FF2B5EF4-FFF2-40B4-BE49-F238E27FC236}">
                  <a16:creationId xmlns:a16="http://schemas.microsoft.com/office/drawing/2014/main" id="{F73BECFA-8A1A-44B4-9BB6-1779E775EF45}"/>
                </a:ext>
              </a:extLst>
            </p:cNvPr>
            <p:cNvSpPr/>
            <p:nvPr/>
          </p:nvSpPr>
          <p:spPr>
            <a:xfrm>
              <a:off x="142761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2" name="Plus Sign 41">
              <a:extLst>
                <a:ext uri="{FF2B5EF4-FFF2-40B4-BE49-F238E27FC236}">
                  <a16:creationId xmlns:a16="http://schemas.microsoft.com/office/drawing/2014/main" id="{C34CF822-57BE-427E-99C8-3FE2DC0B3B7A}"/>
                </a:ext>
              </a:extLst>
            </p:cNvPr>
            <p:cNvSpPr/>
            <p:nvPr/>
          </p:nvSpPr>
          <p:spPr>
            <a:xfrm>
              <a:off x="214913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3" name="Plus Sign 42">
              <a:extLst>
                <a:ext uri="{FF2B5EF4-FFF2-40B4-BE49-F238E27FC236}">
                  <a16:creationId xmlns:a16="http://schemas.microsoft.com/office/drawing/2014/main" id="{11B400ED-1739-42DE-9AF5-51CB27490790}"/>
                </a:ext>
              </a:extLst>
            </p:cNvPr>
            <p:cNvSpPr/>
            <p:nvPr/>
          </p:nvSpPr>
          <p:spPr>
            <a:xfrm>
              <a:off x="142761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4" name="Plus Sign 43">
              <a:extLst>
                <a:ext uri="{FF2B5EF4-FFF2-40B4-BE49-F238E27FC236}">
                  <a16:creationId xmlns:a16="http://schemas.microsoft.com/office/drawing/2014/main" id="{FE026AE0-B64D-48B4-8A83-C34BF887CFD1}"/>
                </a:ext>
              </a:extLst>
            </p:cNvPr>
            <p:cNvSpPr/>
            <p:nvPr/>
          </p:nvSpPr>
          <p:spPr>
            <a:xfrm>
              <a:off x="214913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5" name="Plus Sign 44">
              <a:extLst>
                <a:ext uri="{FF2B5EF4-FFF2-40B4-BE49-F238E27FC236}">
                  <a16:creationId xmlns:a16="http://schemas.microsoft.com/office/drawing/2014/main" id="{B061C342-FD6E-4377-9FFE-705DC9821871}"/>
                </a:ext>
              </a:extLst>
            </p:cNvPr>
            <p:cNvSpPr/>
            <p:nvPr/>
          </p:nvSpPr>
          <p:spPr>
            <a:xfrm>
              <a:off x="142761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6" name="Plus Sign 45">
              <a:extLst>
                <a:ext uri="{FF2B5EF4-FFF2-40B4-BE49-F238E27FC236}">
                  <a16:creationId xmlns:a16="http://schemas.microsoft.com/office/drawing/2014/main" id="{5965CF25-62D7-406D-8E6A-A15445219535}"/>
                </a:ext>
              </a:extLst>
            </p:cNvPr>
            <p:cNvSpPr/>
            <p:nvPr/>
          </p:nvSpPr>
          <p:spPr>
            <a:xfrm>
              <a:off x="214913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7" name="Plus Sign 46">
              <a:extLst>
                <a:ext uri="{FF2B5EF4-FFF2-40B4-BE49-F238E27FC236}">
                  <a16:creationId xmlns:a16="http://schemas.microsoft.com/office/drawing/2014/main" id="{8F3DC671-373C-455A-A389-704B28441053}"/>
                </a:ext>
              </a:extLst>
            </p:cNvPr>
            <p:cNvSpPr/>
            <p:nvPr/>
          </p:nvSpPr>
          <p:spPr>
            <a:xfrm>
              <a:off x="2865891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8" name="Plus Sign 47">
              <a:extLst>
                <a:ext uri="{FF2B5EF4-FFF2-40B4-BE49-F238E27FC236}">
                  <a16:creationId xmlns:a16="http://schemas.microsoft.com/office/drawing/2014/main" id="{E4988A97-7A2F-49B9-91E0-C6DE8482F3A8}"/>
                </a:ext>
              </a:extLst>
            </p:cNvPr>
            <p:cNvSpPr/>
            <p:nvPr/>
          </p:nvSpPr>
          <p:spPr>
            <a:xfrm>
              <a:off x="358741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9" name="Plus Sign 48">
              <a:extLst>
                <a:ext uri="{FF2B5EF4-FFF2-40B4-BE49-F238E27FC236}">
                  <a16:creationId xmlns:a16="http://schemas.microsoft.com/office/drawing/2014/main" id="{8A8A0312-B19B-4A6E-96F9-9C30EB7DC1FA}"/>
                </a:ext>
              </a:extLst>
            </p:cNvPr>
            <p:cNvSpPr/>
            <p:nvPr/>
          </p:nvSpPr>
          <p:spPr>
            <a:xfrm>
              <a:off x="2865891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0" name="Plus Sign 49">
              <a:extLst>
                <a:ext uri="{FF2B5EF4-FFF2-40B4-BE49-F238E27FC236}">
                  <a16:creationId xmlns:a16="http://schemas.microsoft.com/office/drawing/2014/main" id="{F2D59EE1-EF73-48A7-A462-39B748B77039}"/>
                </a:ext>
              </a:extLst>
            </p:cNvPr>
            <p:cNvSpPr/>
            <p:nvPr/>
          </p:nvSpPr>
          <p:spPr>
            <a:xfrm>
              <a:off x="358741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1" name="Plus Sign 50">
              <a:extLst>
                <a:ext uri="{FF2B5EF4-FFF2-40B4-BE49-F238E27FC236}">
                  <a16:creationId xmlns:a16="http://schemas.microsoft.com/office/drawing/2014/main" id="{31FF3F52-624F-4EED-BC66-1A75BF4749D8}"/>
                </a:ext>
              </a:extLst>
            </p:cNvPr>
            <p:cNvSpPr/>
            <p:nvPr/>
          </p:nvSpPr>
          <p:spPr>
            <a:xfrm>
              <a:off x="2865891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2" name="Plus Sign 51">
              <a:extLst>
                <a:ext uri="{FF2B5EF4-FFF2-40B4-BE49-F238E27FC236}">
                  <a16:creationId xmlns:a16="http://schemas.microsoft.com/office/drawing/2014/main" id="{1DC15646-C2E2-4BA2-87BE-2B6B20B45CC8}"/>
                </a:ext>
              </a:extLst>
            </p:cNvPr>
            <p:cNvSpPr/>
            <p:nvPr/>
          </p:nvSpPr>
          <p:spPr>
            <a:xfrm>
              <a:off x="358741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3" name="Plus Sign 52">
              <a:extLst>
                <a:ext uri="{FF2B5EF4-FFF2-40B4-BE49-F238E27FC236}">
                  <a16:creationId xmlns:a16="http://schemas.microsoft.com/office/drawing/2014/main" id="{644ED927-1710-4AB2-BAB2-728601C432B6}"/>
                </a:ext>
              </a:extLst>
            </p:cNvPr>
            <p:cNvSpPr/>
            <p:nvPr/>
          </p:nvSpPr>
          <p:spPr>
            <a:xfrm>
              <a:off x="2865891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4" name="Plus Sign 53">
              <a:extLst>
                <a:ext uri="{FF2B5EF4-FFF2-40B4-BE49-F238E27FC236}">
                  <a16:creationId xmlns:a16="http://schemas.microsoft.com/office/drawing/2014/main" id="{1C214BFA-C4C8-48FA-B13D-E9BFD92AF3F0}"/>
                </a:ext>
              </a:extLst>
            </p:cNvPr>
            <p:cNvSpPr/>
            <p:nvPr/>
          </p:nvSpPr>
          <p:spPr>
            <a:xfrm>
              <a:off x="358741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5" name="Plus Sign 54">
              <a:extLst>
                <a:ext uri="{FF2B5EF4-FFF2-40B4-BE49-F238E27FC236}">
                  <a16:creationId xmlns:a16="http://schemas.microsoft.com/office/drawing/2014/main" id="{89FFEDF7-318F-4CD8-99AF-A7E9F1E5C77B}"/>
                </a:ext>
              </a:extLst>
            </p:cNvPr>
            <p:cNvSpPr/>
            <p:nvPr/>
          </p:nvSpPr>
          <p:spPr>
            <a:xfrm>
              <a:off x="2865891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6" name="Plus Sign 55">
              <a:extLst>
                <a:ext uri="{FF2B5EF4-FFF2-40B4-BE49-F238E27FC236}">
                  <a16:creationId xmlns:a16="http://schemas.microsoft.com/office/drawing/2014/main" id="{EF1782CA-8168-423A-8B2C-A2518EDF6787}"/>
                </a:ext>
              </a:extLst>
            </p:cNvPr>
            <p:cNvSpPr/>
            <p:nvPr/>
          </p:nvSpPr>
          <p:spPr>
            <a:xfrm>
              <a:off x="358741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7" name="Plus Sign 56">
              <a:extLst>
                <a:ext uri="{FF2B5EF4-FFF2-40B4-BE49-F238E27FC236}">
                  <a16:creationId xmlns:a16="http://schemas.microsoft.com/office/drawing/2014/main" id="{7D0CBA95-D363-4EDD-920E-68720E34D02F}"/>
                </a:ext>
              </a:extLst>
            </p:cNvPr>
            <p:cNvSpPr/>
            <p:nvPr/>
          </p:nvSpPr>
          <p:spPr>
            <a:xfrm>
              <a:off x="2865891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8" name="Plus Sign 57">
              <a:extLst>
                <a:ext uri="{FF2B5EF4-FFF2-40B4-BE49-F238E27FC236}">
                  <a16:creationId xmlns:a16="http://schemas.microsoft.com/office/drawing/2014/main" id="{69D8F43C-2597-4B1B-9923-DA963D1E62BD}"/>
                </a:ext>
              </a:extLst>
            </p:cNvPr>
            <p:cNvSpPr/>
            <p:nvPr/>
          </p:nvSpPr>
          <p:spPr>
            <a:xfrm>
              <a:off x="358741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9" name="Plus Sign 58">
              <a:extLst>
                <a:ext uri="{FF2B5EF4-FFF2-40B4-BE49-F238E27FC236}">
                  <a16:creationId xmlns:a16="http://schemas.microsoft.com/office/drawing/2014/main" id="{2AA77209-C2CE-412F-BD38-57F375EFA70F}"/>
                </a:ext>
              </a:extLst>
            </p:cNvPr>
            <p:cNvSpPr/>
            <p:nvPr/>
          </p:nvSpPr>
          <p:spPr>
            <a:xfrm>
              <a:off x="2865891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0" name="Plus Sign 59">
              <a:extLst>
                <a:ext uri="{FF2B5EF4-FFF2-40B4-BE49-F238E27FC236}">
                  <a16:creationId xmlns:a16="http://schemas.microsoft.com/office/drawing/2014/main" id="{94FDE1C7-CAF0-45C6-9DBE-C5A0091FF65F}"/>
                </a:ext>
              </a:extLst>
            </p:cNvPr>
            <p:cNvSpPr/>
            <p:nvPr/>
          </p:nvSpPr>
          <p:spPr>
            <a:xfrm>
              <a:off x="358741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1" name="Plus Sign 60">
              <a:extLst>
                <a:ext uri="{FF2B5EF4-FFF2-40B4-BE49-F238E27FC236}">
                  <a16:creationId xmlns:a16="http://schemas.microsoft.com/office/drawing/2014/main" id="{F7A00E73-4C8A-47A3-94B9-1B037A97EEC4}"/>
                </a:ext>
              </a:extLst>
            </p:cNvPr>
            <p:cNvSpPr/>
            <p:nvPr/>
          </p:nvSpPr>
          <p:spPr>
            <a:xfrm>
              <a:off x="2865891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2" name="Plus Sign 61">
              <a:extLst>
                <a:ext uri="{FF2B5EF4-FFF2-40B4-BE49-F238E27FC236}">
                  <a16:creationId xmlns:a16="http://schemas.microsoft.com/office/drawing/2014/main" id="{8E13DB11-A97D-44E8-84E4-CD15A6E5A365}"/>
                </a:ext>
              </a:extLst>
            </p:cNvPr>
            <p:cNvSpPr/>
            <p:nvPr/>
          </p:nvSpPr>
          <p:spPr>
            <a:xfrm>
              <a:off x="358741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3" name="Plus Sign 62">
              <a:extLst>
                <a:ext uri="{FF2B5EF4-FFF2-40B4-BE49-F238E27FC236}">
                  <a16:creationId xmlns:a16="http://schemas.microsoft.com/office/drawing/2014/main" id="{670A6954-FD88-49DF-B09D-6B2B0A7BBF0C}"/>
                </a:ext>
              </a:extLst>
            </p:cNvPr>
            <p:cNvSpPr/>
            <p:nvPr/>
          </p:nvSpPr>
          <p:spPr>
            <a:xfrm>
              <a:off x="2865891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4" name="Plus Sign 63">
              <a:extLst>
                <a:ext uri="{FF2B5EF4-FFF2-40B4-BE49-F238E27FC236}">
                  <a16:creationId xmlns:a16="http://schemas.microsoft.com/office/drawing/2014/main" id="{C55A0500-DF1F-4170-BCB2-96C47A21B0AA}"/>
                </a:ext>
              </a:extLst>
            </p:cNvPr>
            <p:cNvSpPr/>
            <p:nvPr/>
          </p:nvSpPr>
          <p:spPr>
            <a:xfrm>
              <a:off x="358741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5" name="Plus Sign 64">
              <a:extLst>
                <a:ext uri="{FF2B5EF4-FFF2-40B4-BE49-F238E27FC236}">
                  <a16:creationId xmlns:a16="http://schemas.microsoft.com/office/drawing/2014/main" id="{D42CD881-C6F7-4734-BC25-996E5D71DBA6}"/>
                </a:ext>
              </a:extLst>
            </p:cNvPr>
            <p:cNvSpPr/>
            <p:nvPr/>
          </p:nvSpPr>
          <p:spPr>
            <a:xfrm>
              <a:off x="430779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6" name="Plus Sign 65">
              <a:extLst>
                <a:ext uri="{FF2B5EF4-FFF2-40B4-BE49-F238E27FC236}">
                  <a16:creationId xmlns:a16="http://schemas.microsoft.com/office/drawing/2014/main" id="{810D169A-0FF9-4698-9DDB-81DAF4D64CDB}"/>
                </a:ext>
              </a:extLst>
            </p:cNvPr>
            <p:cNvSpPr/>
            <p:nvPr/>
          </p:nvSpPr>
          <p:spPr>
            <a:xfrm>
              <a:off x="502931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7" name="Plus Sign 66">
              <a:extLst>
                <a:ext uri="{FF2B5EF4-FFF2-40B4-BE49-F238E27FC236}">
                  <a16:creationId xmlns:a16="http://schemas.microsoft.com/office/drawing/2014/main" id="{87D7ED66-732E-48D1-A59C-7071DB123532}"/>
                </a:ext>
              </a:extLst>
            </p:cNvPr>
            <p:cNvSpPr/>
            <p:nvPr/>
          </p:nvSpPr>
          <p:spPr>
            <a:xfrm>
              <a:off x="430779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8" name="Plus Sign 67">
              <a:extLst>
                <a:ext uri="{FF2B5EF4-FFF2-40B4-BE49-F238E27FC236}">
                  <a16:creationId xmlns:a16="http://schemas.microsoft.com/office/drawing/2014/main" id="{6D30F086-8133-46A9-BA01-5AF1963B9BE8}"/>
                </a:ext>
              </a:extLst>
            </p:cNvPr>
            <p:cNvSpPr/>
            <p:nvPr/>
          </p:nvSpPr>
          <p:spPr>
            <a:xfrm>
              <a:off x="502931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9" name="Plus Sign 68">
              <a:extLst>
                <a:ext uri="{FF2B5EF4-FFF2-40B4-BE49-F238E27FC236}">
                  <a16:creationId xmlns:a16="http://schemas.microsoft.com/office/drawing/2014/main" id="{72BB1434-C351-401D-8B14-9C20098EA2D5}"/>
                </a:ext>
              </a:extLst>
            </p:cNvPr>
            <p:cNvSpPr/>
            <p:nvPr/>
          </p:nvSpPr>
          <p:spPr>
            <a:xfrm>
              <a:off x="430779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0" name="Plus Sign 69">
              <a:extLst>
                <a:ext uri="{FF2B5EF4-FFF2-40B4-BE49-F238E27FC236}">
                  <a16:creationId xmlns:a16="http://schemas.microsoft.com/office/drawing/2014/main" id="{E9CB571F-294A-493F-B7C0-F0D70905DA50}"/>
                </a:ext>
              </a:extLst>
            </p:cNvPr>
            <p:cNvSpPr/>
            <p:nvPr/>
          </p:nvSpPr>
          <p:spPr>
            <a:xfrm>
              <a:off x="502931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1" name="Plus Sign 70">
              <a:extLst>
                <a:ext uri="{FF2B5EF4-FFF2-40B4-BE49-F238E27FC236}">
                  <a16:creationId xmlns:a16="http://schemas.microsoft.com/office/drawing/2014/main" id="{7D26490A-1630-43CE-AB6C-82EA65D5B13B}"/>
                </a:ext>
              </a:extLst>
            </p:cNvPr>
            <p:cNvSpPr/>
            <p:nvPr/>
          </p:nvSpPr>
          <p:spPr>
            <a:xfrm>
              <a:off x="430779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2" name="Plus Sign 71">
              <a:extLst>
                <a:ext uri="{FF2B5EF4-FFF2-40B4-BE49-F238E27FC236}">
                  <a16:creationId xmlns:a16="http://schemas.microsoft.com/office/drawing/2014/main" id="{405515A6-09FA-4E24-BF10-DCF834DD7A4F}"/>
                </a:ext>
              </a:extLst>
            </p:cNvPr>
            <p:cNvSpPr/>
            <p:nvPr/>
          </p:nvSpPr>
          <p:spPr>
            <a:xfrm>
              <a:off x="502931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3" name="Plus Sign 72">
              <a:extLst>
                <a:ext uri="{FF2B5EF4-FFF2-40B4-BE49-F238E27FC236}">
                  <a16:creationId xmlns:a16="http://schemas.microsoft.com/office/drawing/2014/main" id="{58D82C0C-DDA3-4898-B84A-39EC8C881AEE}"/>
                </a:ext>
              </a:extLst>
            </p:cNvPr>
            <p:cNvSpPr/>
            <p:nvPr/>
          </p:nvSpPr>
          <p:spPr>
            <a:xfrm>
              <a:off x="430779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4" name="Plus Sign 73">
              <a:extLst>
                <a:ext uri="{FF2B5EF4-FFF2-40B4-BE49-F238E27FC236}">
                  <a16:creationId xmlns:a16="http://schemas.microsoft.com/office/drawing/2014/main" id="{907F1711-4751-4797-8A2B-C394970391E4}"/>
                </a:ext>
              </a:extLst>
            </p:cNvPr>
            <p:cNvSpPr/>
            <p:nvPr/>
          </p:nvSpPr>
          <p:spPr>
            <a:xfrm>
              <a:off x="502931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5" name="Plus Sign 74">
              <a:extLst>
                <a:ext uri="{FF2B5EF4-FFF2-40B4-BE49-F238E27FC236}">
                  <a16:creationId xmlns:a16="http://schemas.microsoft.com/office/drawing/2014/main" id="{FC4697F4-C2B3-41BD-8755-CB473958AC49}"/>
                </a:ext>
              </a:extLst>
            </p:cNvPr>
            <p:cNvSpPr/>
            <p:nvPr/>
          </p:nvSpPr>
          <p:spPr>
            <a:xfrm>
              <a:off x="430779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6" name="Plus Sign 75">
              <a:extLst>
                <a:ext uri="{FF2B5EF4-FFF2-40B4-BE49-F238E27FC236}">
                  <a16:creationId xmlns:a16="http://schemas.microsoft.com/office/drawing/2014/main" id="{734C0524-AA56-43FE-AE99-DB93CC8753DA}"/>
                </a:ext>
              </a:extLst>
            </p:cNvPr>
            <p:cNvSpPr/>
            <p:nvPr/>
          </p:nvSpPr>
          <p:spPr>
            <a:xfrm>
              <a:off x="502931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7" name="Plus Sign 76">
              <a:extLst>
                <a:ext uri="{FF2B5EF4-FFF2-40B4-BE49-F238E27FC236}">
                  <a16:creationId xmlns:a16="http://schemas.microsoft.com/office/drawing/2014/main" id="{4BC1ABDC-7AFA-4471-964F-BF22091771CE}"/>
                </a:ext>
              </a:extLst>
            </p:cNvPr>
            <p:cNvSpPr/>
            <p:nvPr/>
          </p:nvSpPr>
          <p:spPr>
            <a:xfrm>
              <a:off x="430779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8" name="Plus Sign 77">
              <a:extLst>
                <a:ext uri="{FF2B5EF4-FFF2-40B4-BE49-F238E27FC236}">
                  <a16:creationId xmlns:a16="http://schemas.microsoft.com/office/drawing/2014/main" id="{A22D1FD6-B944-4CFE-B530-4266B60DC910}"/>
                </a:ext>
              </a:extLst>
            </p:cNvPr>
            <p:cNvSpPr/>
            <p:nvPr/>
          </p:nvSpPr>
          <p:spPr>
            <a:xfrm>
              <a:off x="502931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9" name="Plus Sign 78">
              <a:extLst>
                <a:ext uri="{FF2B5EF4-FFF2-40B4-BE49-F238E27FC236}">
                  <a16:creationId xmlns:a16="http://schemas.microsoft.com/office/drawing/2014/main" id="{30D169DE-17E3-47B8-AB99-D7A497857313}"/>
                </a:ext>
              </a:extLst>
            </p:cNvPr>
            <p:cNvSpPr/>
            <p:nvPr/>
          </p:nvSpPr>
          <p:spPr>
            <a:xfrm>
              <a:off x="430779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0" name="Plus Sign 79">
              <a:extLst>
                <a:ext uri="{FF2B5EF4-FFF2-40B4-BE49-F238E27FC236}">
                  <a16:creationId xmlns:a16="http://schemas.microsoft.com/office/drawing/2014/main" id="{4E321C9E-5BDD-4A72-BB06-CDB51223DADC}"/>
                </a:ext>
              </a:extLst>
            </p:cNvPr>
            <p:cNvSpPr/>
            <p:nvPr/>
          </p:nvSpPr>
          <p:spPr>
            <a:xfrm>
              <a:off x="502931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1" name="Plus Sign 80">
              <a:extLst>
                <a:ext uri="{FF2B5EF4-FFF2-40B4-BE49-F238E27FC236}">
                  <a16:creationId xmlns:a16="http://schemas.microsoft.com/office/drawing/2014/main" id="{F53EF001-D177-411C-BC94-4F91F7A9CE3F}"/>
                </a:ext>
              </a:extLst>
            </p:cNvPr>
            <p:cNvSpPr/>
            <p:nvPr/>
          </p:nvSpPr>
          <p:spPr>
            <a:xfrm>
              <a:off x="430779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2" name="Plus Sign 81">
              <a:extLst>
                <a:ext uri="{FF2B5EF4-FFF2-40B4-BE49-F238E27FC236}">
                  <a16:creationId xmlns:a16="http://schemas.microsoft.com/office/drawing/2014/main" id="{1B7ED79A-7E46-4486-874A-AD4E6F4F37ED}"/>
                </a:ext>
              </a:extLst>
            </p:cNvPr>
            <p:cNvSpPr/>
            <p:nvPr/>
          </p:nvSpPr>
          <p:spPr>
            <a:xfrm>
              <a:off x="502931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3" name="Plus Sign 82">
              <a:extLst>
                <a:ext uri="{FF2B5EF4-FFF2-40B4-BE49-F238E27FC236}">
                  <a16:creationId xmlns:a16="http://schemas.microsoft.com/office/drawing/2014/main" id="{74083C90-D75B-41C9-A68D-8CC3AE975264}"/>
                </a:ext>
              </a:extLst>
            </p:cNvPr>
            <p:cNvSpPr/>
            <p:nvPr/>
          </p:nvSpPr>
          <p:spPr>
            <a:xfrm>
              <a:off x="574936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4" name="Plus Sign 83">
              <a:extLst>
                <a:ext uri="{FF2B5EF4-FFF2-40B4-BE49-F238E27FC236}">
                  <a16:creationId xmlns:a16="http://schemas.microsoft.com/office/drawing/2014/main" id="{78CD3462-3DC0-49CC-8D44-9BB6FF8A881A}"/>
                </a:ext>
              </a:extLst>
            </p:cNvPr>
            <p:cNvSpPr/>
            <p:nvPr/>
          </p:nvSpPr>
          <p:spPr>
            <a:xfrm>
              <a:off x="647087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5" name="Plus Sign 84">
              <a:extLst>
                <a:ext uri="{FF2B5EF4-FFF2-40B4-BE49-F238E27FC236}">
                  <a16:creationId xmlns:a16="http://schemas.microsoft.com/office/drawing/2014/main" id="{0CAC96B4-65A6-4007-A70C-4FCBFD739B77}"/>
                </a:ext>
              </a:extLst>
            </p:cNvPr>
            <p:cNvSpPr/>
            <p:nvPr/>
          </p:nvSpPr>
          <p:spPr>
            <a:xfrm>
              <a:off x="574936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6" name="Plus Sign 85">
              <a:extLst>
                <a:ext uri="{FF2B5EF4-FFF2-40B4-BE49-F238E27FC236}">
                  <a16:creationId xmlns:a16="http://schemas.microsoft.com/office/drawing/2014/main" id="{5BD860CB-5E6D-43B7-9741-9B086440CDDE}"/>
                </a:ext>
              </a:extLst>
            </p:cNvPr>
            <p:cNvSpPr/>
            <p:nvPr/>
          </p:nvSpPr>
          <p:spPr>
            <a:xfrm>
              <a:off x="647087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7" name="Plus Sign 86">
              <a:extLst>
                <a:ext uri="{FF2B5EF4-FFF2-40B4-BE49-F238E27FC236}">
                  <a16:creationId xmlns:a16="http://schemas.microsoft.com/office/drawing/2014/main" id="{E57DDF12-D908-44E7-9030-8BD73904711E}"/>
                </a:ext>
              </a:extLst>
            </p:cNvPr>
            <p:cNvSpPr/>
            <p:nvPr/>
          </p:nvSpPr>
          <p:spPr>
            <a:xfrm>
              <a:off x="574936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8" name="Plus Sign 87">
              <a:extLst>
                <a:ext uri="{FF2B5EF4-FFF2-40B4-BE49-F238E27FC236}">
                  <a16:creationId xmlns:a16="http://schemas.microsoft.com/office/drawing/2014/main" id="{FACC2963-6DA5-4A7E-A5F1-855DCA745D9C}"/>
                </a:ext>
              </a:extLst>
            </p:cNvPr>
            <p:cNvSpPr/>
            <p:nvPr/>
          </p:nvSpPr>
          <p:spPr>
            <a:xfrm>
              <a:off x="647087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9" name="Plus Sign 88">
              <a:extLst>
                <a:ext uri="{FF2B5EF4-FFF2-40B4-BE49-F238E27FC236}">
                  <a16:creationId xmlns:a16="http://schemas.microsoft.com/office/drawing/2014/main" id="{76FDDE2B-697D-4C94-B2F3-2F5958B69989}"/>
                </a:ext>
              </a:extLst>
            </p:cNvPr>
            <p:cNvSpPr/>
            <p:nvPr/>
          </p:nvSpPr>
          <p:spPr>
            <a:xfrm>
              <a:off x="574936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0" name="Plus Sign 89">
              <a:extLst>
                <a:ext uri="{FF2B5EF4-FFF2-40B4-BE49-F238E27FC236}">
                  <a16:creationId xmlns:a16="http://schemas.microsoft.com/office/drawing/2014/main" id="{5B54C54A-BB35-45C1-9DCA-060AC09F0A50}"/>
                </a:ext>
              </a:extLst>
            </p:cNvPr>
            <p:cNvSpPr/>
            <p:nvPr/>
          </p:nvSpPr>
          <p:spPr>
            <a:xfrm>
              <a:off x="647087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1" name="Plus Sign 90">
              <a:extLst>
                <a:ext uri="{FF2B5EF4-FFF2-40B4-BE49-F238E27FC236}">
                  <a16:creationId xmlns:a16="http://schemas.microsoft.com/office/drawing/2014/main" id="{BC856FDF-72B7-4A39-B560-2126F4DBF869}"/>
                </a:ext>
              </a:extLst>
            </p:cNvPr>
            <p:cNvSpPr/>
            <p:nvPr/>
          </p:nvSpPr>
          <p:spPr>
            <a:xfrm>
              <a:off x="574936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2" name="Plus Sign 91">
              <a:extLst>
                <a:ext uri="{FF2B5EF4-FFF2-40B4-BE49-F238E27FC236}">
                  <a16:creationId xmlns:a16="http://schemas.microsoft.com/office/drawing/2014/main" id="{F3C2B8B1-140D-423B-8C24-315C2AE9BDD0}"/>
                </a:ext>
              </a:extLst>
            </p:cNvPr>
            <p:cNvSpPr/>
            <p:nvPr/>
          </p:nvSpPr>
          <p:spPr>
            <a:xfrm>
              <a:off x="647087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3" name="Plus Sign 92">
              <a:extLst>
                <a:ext uri="{FF2B5EF4-FFF2-40B4-BE49-F238E27FC236}">
                  <a16:creationId xmlns:a16="http://schemas.microsoft.com/office/drawing/2014/main" id="{7C54BB6B-DD1A-43AF-931D-9C3305B59E69}"/>
                </a:ext>
              </a:extLst>
            </p:cNvPr>
            <p:cNvSpPr/>
            <p:nvPr/>
          </p:nvSpPr>
          <p:spPr>
            <a:xfrm>
              <a:off x="574936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4" name="Plus Sign 93">
              <a:extLst>
                <a:ext uri="{FF2B5EF4-FFF2-40B4-BE49-F238E27FC236}">
                  <a16:creationId xmlns:a16="http://schemas.microsoft.com/office/drawing/2014/main" id="{DCC2E0B8-C7FB-48FA-A176-D60A3BC9896B}"/>
                </a:ext>
              </a:extLst>
            </p:cNvPr>
            <p:cNvSpPr/>
            <p:nvPr/>
          </p:nvSpPr>
          <p:spPr>
            <a:xfrm>
              <a:off x="647087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5" name="Plus Sign 94">
              <a:extLst>
                <a:ext uri="{FF2B5EF4-FFF2-40B4-BE49-F238E27FC236}">
                  <a16:creationId xmlns:a16="http://schemas.microsoft.com/office/drawing/2014/main" id="{48BD2675-31F0-4F3C-92E4-30FD0D7BD13B}"/>
                </a:ext>
              </a:extLst>
            </p:cNvPr>
            <p:cNvSpPr/>
            <p:nvPr/>
          </p:nvSpPr>
          <p:spPr>
            <a:xfrm>
              <a:off x="574936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6" name="Plus Sign 95">
              <a:extLst>
                <a:ext uri="{FF2B5EF4-FFF2-40B4-BE49-F238E27FC236}">
                  <a16:creationId xmlns:a16="http://schemas.microsoft.com/office/drawing/2014/main" id="{2586241E-BBA1-48DA-8939-9AB84EF2DA77}"/>
                </a:ext>
              </a:extLst>
            </p:cNvPr>
            <p:cNvSpPr/>
            <p:nvPr/>
          </p:nvSpPr>
          <p:spPr>
            <a:xfrm>
              <a:off x="647087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7" name="Plus Sign 96">
              <a:extLst>
                <a:ext uri="{FF2B5EF4-FFF2-40B4-BE49-F238E27FC236}">
                  <a16:creationId xmlns:a16="http://schemas.microsoft.com/office/drawing/2014/main" id="{43948ED2-E80B-4FF5-96CB-1B20E2ABAC2C}"/>
                </a:ext>
              </a:extLst>
            </p:cNvPr>
            <p:cNvSpPr/>
            <p:nvPr/>
          </p:nvSpPr>
          <p:spPr>
            <a:xfrm>
              <a:off x="574936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8" name="Plus Sign 97">
              <a:extLst>
                <a:ext uri="{FF2B5EF4-FFF2-40B4-BE49-F238E27FC236}">
                  <a16:creationId xmlns:a16="http://schemas.microsoft.com/office/drawing/2014/main" id="{2A8A9ADD-7870-457F-AF6D-6ACF4612E248}"/>
                </a:ext>
              </a:extLst>
            </p:cNvPr>
            <p:cNvSpPr/>
            <p:nvPr/>
          </p:nvSpPr>
          <p:spPr>
            <a:xfrm>
              <a:off x="647087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9" name="Plus Sign 98">
              <a:extLst>
                <a:ext uri="{FF2B5EF4-FFF2-40B4-BE49-F238E27FC236}">
                  <a16:creationId xmlns:a16="http://schemas.microsoft.com/office/drawing/2014/main" id="{13E346D6-4D40-4F2A-B664-5F319710C4BE}"/>
                </a:ext>
              </a:extLst>
            </p:cNvPr>
            <p:cNvSpPr/>
            <p:nvPr/>
          </p:nvSpPr>
          <p:spPr>
            <a:xfrm>
              <a:off x="574936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0" name="Plus Sign 99">
              <a:extLst>
                <a:ext uri="{FF2B5EF4-FFF2-40B4-BE49-F238E27FC236}">
                  <a16:creationId xmlns:a16="http://schemas.microsoft.com/office/drawing/2014/main" id="{082B7F93-CDC3-4FC9-AD17-016A47284B46}"/>
                </a:ext>
              </a:extLst>
            </p:cNvPr>
            <p:cNvSpPr/>
            <p:nvPr/>
          </p:nvSpPr>
          <p:spPr>
            <a:xfrm>
              <a:off x="647087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1" name="Plus Sign 100">
              <a:extLst>
                <a:ext uri="{FF2B5EF4-FFF2-40B4-BE49-F238E27FC236}">
                  <a16:creationId xmlns:a16="http://schemas.microsoft.com/office/drawing/2014/main" id="{2FCC1C2C-F4F4-4B13-BAA3-561B59BF3606}"/>
                </a:ext>
              </a:extLst>
            </p:cNvPr>
            <p:cNvSpPr/>
            <p:nvPr/>
          </p:nvSpPr>
          <p:spPr>
            <a:xfrm>
              <a:off x="719126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2" name="Plus Sign 101">
              <a:extLst>
                <a:ext uri="{FF2B5EF4-FFF2-40B4-BE49-F238E27FC236}">
                  <a16:creationId xmlns:a16="http://schemas.microsoft.com/office/drawing/2014/main" id="{39466E13-0B8C-47EB-9C7C-E9CBABB5EA73}"/>
                </a:ext>
              </a:extLst>
            </p:cNvPr>
            <p:cNvSpPr/>
            <p:nvPr/>
          </p:nvSpPr>
          <p:spPr>
            <a:xfrm>
              <a:off x="791278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3" name="Plus Sign 102">
              <a:extLst>
                <a:ext uri="{FF2B5EF4-FFF2-40B4-BE49-F238E27FC236}">
                  <a16:creationId xmlns:a16="http://schemas.microsoft.com/office/drawing/2014/main" id="{FB9EA123-147C-4D7D-86E6-51D90F3DD3AC}"/>
                </a:ext>
              </a:extLst>
            </p:cNvPr>
            <p:cNvSpPr/>
            <p:nvPr/>
          </p:nvSpPr>
          <p:spPr>
            <a:xfrm>
              <a:off x="719126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4" name="Plus Sign 103">
              <a:extLst>
                <a:ext uri="{FF2B5EF4-FFF2-40B4-BE49-F238E27FC236}">
                  <a16:creationId xmlns:a16="http://schemas.microsoft.com/office/drawing/2014/main" id="{B0A4D93E-E44D-40D9-91BC-6DE7B8A9250B}"/>
                </a:ext>
              </a:extLst>
            </p:cNvPr>
            <p:cNvSpPr/>
            <p:nvPr/>
          </p:nvSpPr>
          <p:spPr>
            <a:xfrm>
              <a:off x="791278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5" name="Plus Sign 104">
              <a:extLst>
                <a:ext uri="{FF2B5EF4-FFF2-40B4-BE49-F238E27FC236}">
                  <a16:creationId xmlns:a16="http://schemas.microsoft.com/office/drawing/2014/main" id="{FB46F945-A8EE-432F-84AC-9BD436C51931}"/>
                </a:ext>
              </a:extLst>
            </p:cNvPr>
            <p:cNvSpPr/>
            <p:nvPr/>
          </p:nvSpPr>
          <p:spPr>
            <a:xfrm>
              <a:off x="719126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6" name="Plus Sign 105">
              <a:extLst>
                <a:ext uri="{FF2B5EF4-FFF2-40B4-BE49-F238E27FC236}">
                  <a16:creationId xmlns:a16="http://schemas.microsoft.com/office/drawing/2014/main" id="{3601096B-F43C-4066-A64B-C8499CAA0354}"/>
                </a:ext>
              </a:extLst>
            </p:cNvPr>
            <p:cNvSpPr/>
            <p:nvPr/>
          </p:nvSpPr>
          <p:spPr>
            <a:xfrm>
              <a:off x="791278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7" name="Plus Sign 106">
              <a:extLst>
                <a:ext uri="{FF2B5EF4-FFF2-40B4-BE49-F238E27FC236}">
                  <a16:creationId xmlns:a16="http://schemas.microsoft.com/office/drawing/2014/main" id="{C77DAB66-7A8B-4807-B30A-37C2D42AC00E}"/>
                </a:ext>
              </a:extLst>
            </p:cNvPr>
            <p:cNvSpPr/>
            <p:nvPr/>
          </p:nvSpPr>
          <p:spPr>
            <a:xfrm>
              <a:off x="719126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8" name="Plus Sign 107">
              <a:extLst>
                <a:ext uri="{FF2B5EF4-FFF2-40B4-BE49-F238E27FC236}">
                  <a16:creationId xmlns:a16="http://schemas.microsoft.com/office/drawing/2014/main" id="{973813F8-F0D7-4F18-AAE3-86EE9872558F}"/>
                </a:ext>
              </a:extLst>
            </p:cNvPr>
            <p:cNvSpPr/>
            <p:nvPr/>
          </p:nvSpPr>
          <p:spPr>
            <a:xfrm>
              <a:off x="791278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9" name="Plus Sign 108">
              <a:extLst>
                <a:ext uri="{FF2B5EF4-FFF2-40B4-BE49-F238E27FC236}">
                  <a16:creationId xmlns:a16="http://schemas.microsoft.com/office/drawing/2014/main" id="{254B78CD-2AEA-44A3-9FF7-FF0CF2BB727E}"/>
                </a:ext>
              </a:extLst>
            </p:cNvPr>
            <p:cNvSpPr/>
            <p:nvPr/>
          </p:nvSpPr>
          <p:spPr>
            <a:xfrm>
              <a:off x="719126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0" name="Plus Sign 109">
              <a:extLst>
                <a:ext uri="{FF2B5EF4-FFF2-40B4-BE49-F238E27FC236}">
                  <a16:creationId xmlns:a16="http://schemas.microsoft.com/office/drawing/2014/main" id="{A8E584BE-3F0B-495D-8039-7934ACD04245}"/>
                </a:ext>
              </a:extLst>
            </p:cNvPr>
            <p:cNvSpPr/>
            <p:nvPr/>
          </p:nvSpPr>
          <p:spPr>
            <a:xfrm>
              <a:off x="791278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1" name="Plus Sign 110">
              <a:extLst>
                <a:ext uri="{FF2B5EF4-FFF2-40B4-BE49-F238E27FC236}">
                  <a16:creationId xmlns:a16="http://schemas.microsoft.com/office/drawing/2014/main" id="{CB647DAE-F1A7-4873-9524-E0F7265338FA}"/>
                </a:ext>
              </a:extLst>
            </p:cNvPr>
            <p:cNvSpPr/>
            <p:nvPr/>
          </p:nvSpPr>
          <p:spPr>
            <a:xfrm>
              <a:off x="719126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2" name="Plus Sign 111">
              <a:extLst>
                <a:ext uri="{FF2B5EF4-FFF2-40B4-BE49-F238E27FC236}">
                  <a16:creationId xmlns:a16="http://schemas.microsoft.com/office/drawing/2014/main" id="{9B4FA6F0-ADEB-4234-9771-2787C9E4F40A}"/>
                </a:ext>
              </a:extLst>
            </p:cNvPr>
            <p:cNvSpPr/>
            <p:nvPr/>
          </p:nvSpPr>
          <p:spPr>
            <a:xfrm>
              <a:off x="791278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3" name="Plus Sign 112">
              <a:extLst>
                <a:ext uri="{FF2B5EF4-FFF2-40B4-BE49-F238E27FC236}">
                  <a16:creationId xmlns:a16="http://schemas.microsoft.com/office/drawing/2014/main" id="{C7DAAB89-9696-45B9-A9E0-15AB152522F2}"/>
                </a:ext>
              </a:extLst>
            </p:cNvPr>
            <p:cNvSpPr/>
            <p:nvPr/>
          </p:nvSpPr>
          <p:spPr>
            <a:xfrm>
              <a:off x="719126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4" name="Plus Sign 113">
              <a:extLst>
                <a:ext uri="{FF2B5EF4-FFF2-40B4-BE49-F238E27FC236}">
                  <a16:creationId xmlns:a16="http://schemas.microsoft.com/office/drawing/2014/main" id="{5FCAF371-E55E-4FD9-B3CC-F07AD284755B}"/>
                </a:ext>
              </a:extLst>
            </p:cNvPr>
            <p:cNvSpPr/>
            <p:nvPr/>
          </p:nvSpPr>
          <p:spPr>
            <a:xfrm>
              <a:off x="791278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5" name="Plus Sign 114">
              <a:extLst>
                <a:ext uri="{FF2B5EF4-FFF2-40B4-BE49-F238E27FC236}">
                  <a16:creationId xmlns:a16="http://schemas.microsoft.com/office/drawing/2014/main" id="{C8D693C0-ECE1-4265-BC5B-770E5FE4A311}"/>
                </a:ext>
              </a:extLst>
            </p:cNvPr>
            <p:cNvSpPr/>
            <p:nvPr/>
          </p:nvSpPr>
          <p:spPr>
            <a:xfrm>
              <a:off x="719126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6" name="Plus Sign 115">
              <a:extLst>
                <a:ext uri="{FF2B5EF4-FFF2-40B4-BE49-F238E27FC236}">
                  <a16:creationId xmlns:a16="http://schemas.microsoft.com/office/drawing/2014/main" id="{F6DF860D-491D-4697-8DDD-A49307D907A9}"/>
                </a:ext>
              </a:extLst>
            </p:cNvPr>
            <p:cNvSpPr/>
            <p:nvPr/>
          </p:nvSpPr>
          <p:spPr>
            <a:xfrm>
              <a:off x="791278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7" name="Plus Sign 116">
              <a:extLst>
                <a:ext uri="{FF2B5EF4-FFF2-40B4-BE49-F238E27FC236}">
                  <a16:creationId xmlns:a16="http://schemas.microsoft.com/office/drawing/2014/main" id="{41EFE63C-298E-45D3-AA91-6C4B48115468}"/>
                </a:ext>
              </a:extLst>
            </p:cNvPr>
            <p:cNvSpPr/>
            <p:nvPr/>
          </p:nvSpPr>
          <p:spPr>
            <a:xfrm>
              <a:off x="719126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8" name="Plus Sign 117">
              <a:extLst>
                <a:ext uri="{FF2B5EF4-FFF2-40B4-BE49-F238E27FC236}">
                  <a16:creationId xmlns:a16="http://schemas.microsoft.com/office/drawing/2014/main" id="{26BCE84A-AEE5-41C9-B0F0-B4469FDA4B48}"/>
                </a:ext>
              </a:extLst>
            </p:cNvPr>
            <p:cNvSpPr/>
            <p:nvPr/>
          </p:nvSpPr>
          <p:spPr>
            <a:xfrm>
              <a:off x="791278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9" name="Plus Sign 118">
              <a:extLst>
                <a:ext uri="{FF2B5EF4-FFF2-40B4-BE49-F238E27FC236}">
                  <a16:creationId xmlns:a16="http://schemas.microsoft.com/office/drawing/2014/main" id="{CA53CEE2-91FE-4461-B58A-BCDD22C47DFF}"/>
                </a:ext>
              </a:extLst>
            </p:cNvPr>
            <p:cNvSpPr/>
            <p:nvPr/>
          </p:nvSpPr>
          <p:spPr>
            <a:xfrm>
              <a:off x="862954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0" name="Plus Sign 119">
              <a:extLst>
                <a:ext uri="{FF2B5EF4-FFF2-40B4-BE49-F238E27FC236}">
                  <a16:creationId xmlns:a16="http://schemas.microsoft.com/office/drawing/2014/main" id="{8466A7AD-50BF-403E-A483-F37128FBE6CF}"/>
                </a:ext>
              </a:extLst>
            </p:cNvPr>
            <p:cNvSpPr/>
            <p:nvPr/>
          </p:nvSpPr>
          <p:spPr>
            <a:xfrm>
              <a:off x="935105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1" name="Plus Sign 120">
              <a:extLst>
                <a:ext uri="{FF2B5EF4-FFF2-40B4-BE49-F238E27FC236}">
                  <a16:creationId xmlns:a16="http://schemas.microsoft.com/office/drawing/2014/main" id="{BBDD66D1-54F3-4B37-8783-7EC9D11AD529}"/>
                </a:ext>
              </a:extLst>
            </p:cNvPr>
            <p:cNvSpPr/>
            <p:nvPr/>
          </p:nvSpPr>
          <p:spPr>
            <a:xfrm>
              <a:off x="862954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2" name="Plus Sign 121">
              <a:extLst>
                <a:ext uri="{FF2B5EF4-FFF2-40B4-BE49-F238E27FC236}">
                  <a16:creationId xmlns:a16="http://schemas.microsoft.com/office/drawing/2014/main" id="{6CB8D85A-A4CF-43E3-9FC5-5C1AB77ABDF1}"/>
                </a:ext>
              </a:extLst>
            </p:cNvPr>
            <p:cNvSpPr/>
            <p:nvPr/>
          </p:nvSpPr>
          <p:spPr>
            <a:xfrm>
              <a:off x="935105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3" name="Plus Sign 122">
              <a:extLst>
                <a:ext uri="{FF2B5EF4-FFF2-40B4-BE49-F238E27FC236}">
                  <a16:creationId xmlns:a16="http://schemas.microsoft.com/office/drawing/2014/main" id="{377421A4-95E0-4BC4-904F-7D4895A4C60C}"/>
                </a:ext>
              </a:extLst>
            </p:cNvPr>
            <p:cNvSpPr/>
            <p:nvPr/>
          </p:nvSpPr>
          <p:spPr>
            <a:xfrm>
              <a:off x="862954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4" name="Plus Sign 123">
              <a:extLst>
                <a:ext uri="{FF2B5EF4-FFF2-40B4-BE49-F238E27FC236}">
                  <a16:creationId xmlns:a16="http://schemas.microsoft.com/office/drawing/2014/main" id="{8C97980F-FC9A-4234-9BFE-6D498872F90D}"/>
                </a:ext>
              </a:extLst>
            </p:cNvPr>
            <p:cNvSpPr/>
            <p:nvPr/>
          </p:nvSpPr>
          <p:spPr>
            <a:xfrm>
              <a:off x="935105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5" name="Plus Sign 124">
              <a:extLst>
                <a:ext uri="{FF2B5EF4-FFF2-40B4-BE49-F238E27FC236}">
                  <a16:creationId xmlns:a16="http://schemas.microsoft.com/office/drawing/2014/main" id="{8585290F-7C31-4127-8358-0F076A042617}"/>
                </a:ext>
              </a:extLst>
            </p:cNvPr>
            <p:cNvSpPr/>
            <p:nvPr/>
          </p:nvSpPr>
          <p:spPr>
            <a:xfrm>
              <a:off x="862954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6" name="Plus Sign 125">
              <a:extLst>
                <a:ext uri="{FF2B5EF4-FFF2-40B4-BE49-F238E27FC236}">
                  <a16:creationId xmlns:a16="http://schemas.microsoft.com/office/drawing/2014/main" id="{5DD3F755-6BDB-4E03-AD27-EF496B42DC47}"/>
                </a:ext>
              </a:extLst>
            </p:cNvPr>
            <p:cNvSpPr/>
            <p:nvPr/>
          </p:nvSpPr>
          <p:spPr>
            <a:xfrm>
              <a:off x="935105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7" name="Plus Sign 126">
              <a:extLst>
                <a:ext uri="{FF2B5EF4-FFF2-40B4-BE49-F238E27FC236}">
                  <a16:creationId xmlns:a16="http://schemas.microsoft.com/office/drawing/2014/main" id="{F781539E-3D36-4C33-8DF7-72F1083A8432}"/>
                </a:ext>
              </a:extLst>
            </p:cNvPr>
            <p:cNvSpPr/>
            <p:nvPr/>
          </p:nvSpPr>
          <p:spPr>
            <a:xfrm>
              <a:off x="862954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8" name="Plus Sign 127">
              <a:extLst>
                <a:ext uri="{FF2B5EF4-FFF2-40B4-BE49-F238E27FC236}">
                  <a16:creationId xmlns:a16="http://schemas.microsoft.com/office/drawing/2014/main" id="{A1394DDA-C198-4D91-9B12-4CC02F1AB08F}"/>
                </a:ext>
              </a:extLst>
            </p:cNvPr>
            <p:cNvSpPr/>
            <p:nvPr/>
          </p:nvSpPr>
          <p:spPr>
            <a:xfrm>
              <a:off x="935105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9" name="Plus Sign 128">
              <a:extLst>
                <a:ext uri="{FF2B5EF4-FFF2-40B4-BE49-F238E27FC236}">
                  <a16:creationId xmlns:a16="http://schemas.microsoft.com/office/drawing/2014/main" id="{3EBE20EC-0F4F-45B9-BD3E-03B30FD8C982}"/>
                </a:ext>
              </a:extLst>
            </p:cNvPr>
            <p:cNvSpPr/>
            <p:nvPr/>
          </p:nvSpPr>
          <p:spPr>
            <a:xfrm>
              <a:off x="862954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0" name="Plus Sign 129">
              <a:extLst>
                <a:ext uri="{FF2B5EF4-FFF2-40B4-BE49-F238E27FC236}">
                  <a16:creationId xmlns:a16="http://schemas.microsoft.com/office/drawing/2014/main" id="{5273CC0D-9695-4489-BB3B-06C8A70C423F}"/>
                </a:ext>
              </a:extLst>
            </p:cNvPr>
            <p:cNvSpPr/>
            <p:nvPr/>
          </p:nvSpPr>
          <p:spPr>
            <a:xfrm>
              <a:off x="935105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1" name="Plus Sign 130">
              <a:extLst>
                <a:ext uri="{FF2B5EF4-FFF2-40B4-BE49-F238E27FC236}">
                  <a16:creationId xmlns:a16="http://schemas.microsoft.com/office/drawing/2014/main" id="{5A83CBBB-3EA2-4F58-B460-7E1E1D1A5781}"/>
                </a:ext>
              </a:extLst>
            </p:cNvPr>
            <p:cNvSpPr/>
            <p:nvPr/>
          </p:nvSpPr>
          <p:spPr>
            <a:xfrm>
              <a:off x="862954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2" name="Plus Sign 131">
              <a:extLst>
                <a:ext uri="{FF2B5EF4-FFF2-40B4-BE49-F238E27FC236}">
                  <a16:creationId xmlns:a16="http://schemas.microsoft.com/office/drawing/2014/main" id="{4AEB24E2-1347-4DB7-8434-9C6A4A100F99}"/>
                </a:ext>
              </a:extLst>
            </p:cNvPr>
            <p:cNvSpPr/>
            <p:nvPr/>
          </p:nvSpPr>
          <p:spPr>
            <a:xfrm>
              <a:off x="935105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3" name="Plus Sign 132">
              <a:extLst>
                <a:ext uri="{FF2B5EF4-FFF2-40B4-BE49-F238E27FC236}">
                  <a16:creationId xmlns:a16="http://schemas.microsoft.com/office/drawing/2014/main" id="{B35F854E-BE21-49A1-802B-2578A9E09626}"/>
                </a:ext>
              </a:extLst>
            </p:cNvPr>
            <p:cNvSpPr/>
            <p:nvPr/>
          </p:nvSpPr>
          <p:spPr>
            <a:xfrm>
              <a:off x="862954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4" name="Plus Sign 133">
              <a:extLst>
                <a:ext uri="{FF2B5EF4-FFF2-40B4-BE49-F238E27FC236}">
                  <a16:creationId xmlns:a16="http://schemas.microsoft.com/office/drawing/2014/main" id="{006C0A8E-B46C-4990-B5F5-AD95273D864D}"/>
                </a:ext>
              </a:extLst>
            </p:cNvPr>
            <p:cNvSpPr/>
            <p:nvPr/>
          </p:nvSpPr>
          <p:spPr>
            <a:xfrm>
              <a:off x="935105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5" name="Plus Sign 134">
              <a:extLst>
                <a:ext uri="{FF2B5EF4-FFF2-40B4-BE49-F238E27FC236}">
                  <a16:creationId xmlns:a16="http://schemas.microsoft.com/office/drawing/2014/main" id="{393B232C-0CE2-4ECA-97D1-895C7DDF6B83}"/>
                </a:ext>
              </a:extLst>
            </p:cNvPr>
            <p:cNvSpPr/>
            <p:nvPr/>
          </p:nvSpPr>
          <p:spPr>
            <a:xfrm>
              <a:off x="862954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6" name="Plus Sign 135">
              <a:extLst>
                <a:ext uri="{FF2B5EF4-FFF2-40B4-BE49-F238E27FC236}">
                  <a16:creationId xmlns:a16="http://schemas.microsoft.com/office/drawing/2014/main" id="{223690DC-1054-4389-B2DD-6E32EA2F2E4A}"/>
                </a:ext>
              </a:extLst>
            </p:cNvPr>
            <p:cNvSpPr/>
            <p:nvPr/>
          </p:nvSpPr>
          <p:spPr>
            <a:xfrm>
              <a:off x="935105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7" name="Plus Sign 136">
              <a:extLst>
                <a:ext uri="{FF2B5EF4-FFF2-40B4-BE49-F238E27FC236}">
                  <a16:creationId xmlns:a16="http://schemas.microsoft.com/office/drawing/2014/main" id="{A2C5C311-BB5A-4011-95A4-F165729E7076}"/>
                </a:ext>
              </a:extLst>
            </p:cNvPr>
            <p:cNvSpPr/>
            <p:nvPr/>
          </p:nvSpPr>
          <p:spPr>
            <a:xfrm>
              <a:off x="1007144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8" name="Plus Sign 137">
              <a:extLst>
                <a:ext uri="{FF2B5EF4-FFF2-40B4-BE49-F238E27FC236}">
                  <a16:creationId xmlns:a16="http://schemas.microsoft.com/office/drawing/2014/main" id="{580BCACF-3AAA-46AC-BE38-3947E3F06F0F}"/>
                </a:ext>
              </a:extLst>
            </p:cNvPr>
            <p:cNvSpPr/>
            <p:nvPr/>
          </p:nvSpPr>
          <p:spPr>
            <a:xfrm>
              <a:off x="1079296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9" name="Plus Sign 138">
              <a:extLst>
                <a:ext uri="{FF2B5EF4-FFF2-40B4-BE49-F238E27FC236}">
                  <a16:creationId xmlns:a16="http://schemas.microsoft.com/office/drawing/2014/main" id="{1965732F-3586-4B94-BA76-25D45DA8C446}"/>
                </a:ext>
              </a:extLst>
            </p:cNvPr>
            <p:cNvSpPr/>
            <p:nvPr/>
          </p:nvSpPr>
          <p:spPr>
            <a:xfrm>
              <a:off x="1007144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0" name="Plus Sign 139">
              <a:extLst>
                <a:ext uri="{FF2B5EF4-FFF2-40B4-BE49-F238E27FC236}">
                  <a16:creationId xmlns:a16="http://schemas.microsoft.com/office/drawing/2014/main" id="{FDA9EA07-A7AB-4A80-A2F6-BEFBF9419A8E}"/>
                </a:ext>
              </a:extLst>
            </p:cNvPr>
            <p:cNvSpPr/>
            <p:nvPr/>
          </p:nvSpPr>
          <p:spPr>
            <a:xfrm>
              <a:off x="1079296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1" name="Plus Sign 140">
              <a:extLst>
                <a:ext uri="{FF2B5EF4-FFF2-40B4-BE49-F238E27FC236}">
                  <a16:creationId xmlns:a16="http://schemas.microsoft.com/office/drawing/2014/main" id="{A11E4886-203D-49E6-A4F9-B7F65A527739}"/>
                </a:ext>
              </a:extLst>
            </p:cNvPr>
            <p:cNvSpPr/>
            <p:nvPr/>
          </p:nvSpPr>
          <p:spPr>
            <a:xfrm>
              <a:off x="1007144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2" name="Plus Sign 141">
              <a:extLst>
                <a:ext uri="{FF2B5EF4-FFF2-40B4-BE49-F238E27FC236}">
                  <a16:creationId xmlns:a16="http://schemas.microsoft.com/office/drawing/2014/main" id="{9E2EFA29-7435-4357-9A96-CAA1B8DDA578}"/>
                </a:ext>
              </a:extLst>
            </p:cNvPr>
            <p:cNvSpPr/>
            <p:nvPr/>
          </p:nvSpPr>
          <p:spPr>
            <a:xfrm>
              <a:off x="1079296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3" name="Plus Sign 142">
              <a:extLst>
                <a:ext uri="{FF2B5EF4-FFF2-40B4-BE49-F238E27FC236}">
                  <a16:creationId xmlns:a16="http://schemas.microsoft.com/office/drawing/2014/main" id="{D925684E-8D45-41C2-BC15-FB0CCA61B292}"/>
                </a:ext>
              </a:extLst>
            </p:cNvPr>
            <p:cNvSpPr/>
            <p:nvPr/>
          </p:nvSpPr>
          <p:spPr>
            <a:xfrm>
              <a:off x="1007144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4" name="Plus Sign 143">
              <a:extLst>
                <a:ext uri="{FF2B5EF4-FFF2-40B4-BE49-F238E27FC236}">
                  <a16:creationId xmlns:a16="http://schemas.microsoft.com/office/drawing/2014/main" id="{6411747D-D53A-417A-AC33-87FCCFD6EB49}"/>
                </a:ext>
              </a:extLst>
            </p:cNvPr>
            <p:cNvSpPr/>
            <p:nvPr/>
          </p:nvSpPr>
          <p:spPr>
            <a:xfrm>
              <a:off x="1079296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5" name="Plus Sign 144">
              <a:extLst>
                <a:ext uri="{FF2B5EF4-FFF2-40B4-BE49-F238E27FC236}">
                  <a16:creationId xmlns:a16="http://schemas.microsoft.com/office/drawing/2014/main" id="{D510FD02-4445-4F5F-A18D-9CCDB19F4BA6}"/>
                </a:ext>
              </a:extLst>
            </p:cNvPr>
            <p:cNvSpPr/>
            <p:nvPr/>
          </p:nvSpPr>
          <p:spPr>
            <a:xfrm>
              <a:off x="1007144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6" name="Plus Sign 145">
              <a:extLst>
                <a:ext uri="{FF2B5EF4-FFF2-40B4-BE49-F238E27FC236}">
                  <a16:creationId xmlns:a16="http://schemas.microsoft.com/office/drawing/2014/main" id="{D9096DA7-D6B6-44FB-8FE5-786C3B43878C}"/>
                </a:ext>
              </a:extLst>
            </p:cNvPr>
            <p:cNvSpPr/>
            <p:nvPr/>
          </p:nvSpPr>
          <p:spPr>
            <a:xfrm>
              <a:off x="1079296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7" name="Plus Sign 146">
              <a:extLst>
                <a:ext uri="{FF2B5EF4-FFF2-40B4-BE49-F238E27FC236}">
                  <a16:creationId xmlns:a16="http://schemas.microsoft.com/office/drawing/2014/main" id="{A3A180A5-8BDE-46E6-92A5-E1CA784C60A0}"/>
                </a:ext>
              </a:extLst>
            </p:cNvPr>
            <p:cNvSpPr/>
            <p:nvPr/>
          </p:nvSpPr>
          <p:spPr>
            <a:xfrm>
              <a:off x="1007144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8" name="Plus Sign 147">
              <a:extLst>
                <a:ext uri="{FF2B5EF4-FFF2-40B4-BE49-F238E27FC236}">
                  <a16:creationId xmlns:a16="http://schemas.microsoft.com/office/drawing/2014/main" id="{EAF41B6A-1A95-4087-82CE-A4B0AFC81526}"/>
                </a:ext>
              </a:extLst>
            </p:cNvPr>
            <p:cNvSpPr/>
            <p:nvPr/>
          </p:nvSpPr>
          <p:spPr>
            <a:xfrm>
              <a:off x="1079296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9" name="Plus Sign 148">
              <a:extLst>
                <a:ext uri="{FF2B5EF4-FFF2-40B4-BE49-F238E27FC236}">
                  <a16:creationId xmlns:a16="http://schemas.microsoft.com/office/drawing/2014/main" id="{FF3744E6-E06D-4483-8CC7-3477B7260EF7}"/>
                </a:ext>
              </a:extLst>
            </p:cNvPr>
            <p:cNvSpPr/>
            <p:nvPr/>
          </p:nvSpPr>
          <p:spPr>
            <a:xfrm>
              <a:off x="1007144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0" name="Plus Sign 149">
              <a:extLst>
                <a:ext uri="{FF2B5EF4-FFF2-40B4-BE49-F238E27FC236}">
                  <a16:creationId xmlns:a16="http://schemas.microsoft.com/office/drawing/2014/main" id="{27CAEEA8-BF19-440B-B6C4-2DF4B726ED84}"/>
                </a:ext>
              </a:extLst>
            </p:cNvPr>
            <p:cNvSpPr/>
            <p:nvPr/>
          </p:nvSpPr>
          <p:spPr>
            <a:xfrm>
              <a:off x="1079296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1" name="Plus Sign 150">
              <a:extLst>
                <a:ext uri="{FF2B5EF4-FFF2-40B4-BE49-F238E27FC236}">
                  <a16:creationId xmlns:a16="http://schemas.microsoft.com/office/drawing/2014/main" id="{ED14C89C-0173-47BA-9674-3D5DB186981F}"/>
                </a:ext>
              </a:extLst>
            </p:cNvPr>
            <p:cNvSpPr/>
            <p:nvPr/>
          </p:nvSpPr>
          <p:spPr>
            <a:xfrm>
              <a:off x="1007144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2" name="Plus Sign 151">
              <a:extLst>
                <a:ext uri="{FF2B5EF4-FFF2-40B4-BE49-F238E27FC236}">
                  <a16:creationId xmlns:a16="http://schemas.microsoft.com/office/drawing/2014/main" id="{704C93A9-5E52-44BB-99F6-91850B21CA7D}"/>
                </a:ext>
              </a:extLst>
            </p:cNvPr>
            <p:cNvSpPr/>
            <p:nvPr/>
          </p:nvSpPr>
          <p:spPr>
            <a:xfrm>
              <a:off x="1079296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3" name="Plus Sign 152">
              <a:extLst>
                <a:ext uri="{FF2B5EF4-FFF2-40B4-BE49-F238E27FC236}">
                  <a16:creationId xmlns:a16="http://schemas.microsoft.com/office/drawing/2014/main" id="{3B19AA2D-D3BE-4263-AF35-EEB3133EA2AA}"/>
                </a:ext>
              </a:extLst>
            </p:cNvPr>
            <p:cNvSpPr/>
            <p:nvPr/>
          </p:nvSpPr>
          <p:spPr>
            <a:xfrm>
              <a:off x="1007144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4" name="Plus Sign 153">
              <a:extLst>
                <a:ext uri="{FF2B5EF4-FFF2-40B4-BE49-F238E27FC236}">
                  <a16:creationId xmlns:a16="http://schemas.microsoft.com/office/drawing/2014/main" id="{3A3B7D73-5C7F-4F3E-B600-C7DCA56C3A9F}"/>
                </a:ext>
              </a:extLst>
            </p:cNvPr>
            <p:cNvSpPr/>
            <p:nvPr/>
          </p:nvSpPr>
          <p:spPr>
            <a:xfrm>
              <a:off x="1079296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44DEF879-24E0-41DE-97EB-A0803A2A1990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7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93CE7EF8-D9C0-47CF-86FD-E08B6729642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Rectangle 154">
            <a:extLst>
              <a:ext uri="{FF2B5EF4-FFF2-40B4-BE49-F238E27FC236}">
                <a16:creationId xmlns:a16="http://schemas.microsoft.com/office/drawing/2014/main" id="{2B570BC8-239A-4768-B8BF-6178B7DE53EB}"/>
              </a:ext>
            </a:extLst>
          </p:cNvPr>
          <p:cNvSpPr/>
          <p:nvPr userDrawn="1"/>
        </p:nvSpPr>
        <p:spPr>
          <a:xfrm>
            <a:off x="5592000" y="4147815"/>
            <a:ext cx="1008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6" name="Text Placeholder 14">
            <a:extLst>
              <a:ext uri="{FF2B5EF4-FFF2-40B4-BE49-F238E27FC236}">
                <a16:creationId xmlns:a16="http://schemas.microsoft.com/office/drawing/2014/main" id="{659BC642-C653-4146-A2F4-DDE832F09A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00563" y="2329588"/>
            <a:ext cx="3190875" cy="528638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None/>
              <a:defRPr lang="en-ZA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7" name="Text Placeholder 14">
            <a:extLst>
              <a:ext uri="{FF2B5EF4-FFF2-40B4-BE49-F238E27FC236}">
                <a16:creationId xmlns:a16="http://schemas.microsoft.com/office/drawing/2014/main" id="{A2CE2CB9-A1D1-4599-AB71-65E3C243CB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23886" y="3124826"/>
            <a:ext cx="7344228" cy="528638"/>
          </a:xfrm>
        </p:spPr>
        <p:txBody>
          <a:bodyPr anchor="ctr">
            <a:noAutofit/>
          </a:bodyPr>
          <a:lstStyle>
            <a:lvl1pPr marL="0" indent="0" algn="ctr" defTabSz="914400" rtl="0" eaLnBrk="1" latinLnBrk="0" hangingPunct="1">
              <a:buNone/>
              <a:defRPr lang="en-US" sz="4400" kern="1200" smtClean="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buNone/>
              <a:defRPr lang="en-ZA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38139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5773D-C0ED-49C0-A964-E6852932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A514C-964E-454B-942E-7CD29E0976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05C29-FD31-4995-9442-7065FC457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DC25E-71C4-4044-B266-34BA3B7B5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DA63A-79A2-4DEF-9957-88EBFE24F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1185890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D94AB1A8-EF0E-4EEE-9B30-2F79414FD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99B951-B06F-4092-917B-B50266616E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38000"/>
            </a:blip>
            <a:stretch>
              <a:fillRect t="17000" r="-15000" b="-4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DF0DEC-68CC-4F90-9E95-93D9038B6C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9FE62F1-4EAA-41BF-BF48-A1BD05B90FE7}"/>
              </a:ext>
            </a:extLst>
          </p:cNvPr>
          <p:cNvSpPr/>
          <p:nvPr userDrawn="1"/>
        </p:nvSpPr>
        <p:spPr>
          <a:xfrm>
            <a:off x="4450080" y="5379720"/>
            <a:ext cx="329184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232727"/>
            <a:ext cx="6925468" cy="1959033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67345"/>
            <a:ext cx="10515600" cy="919019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defRPr lang="en-ZA" sz="4400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8835D9-6135-48F4-B351-39B6A2C0FE78}"/>
              </a:ext>
            </a:extLst>
          </p:cNvPr>
          <p:cNvSpPr/>
          <p:nvPr userDrawn="1"/>
        </p:nvSpPr>
        <p:spPr>
          <a:xfrm>
            <a:off x="5379759" y="1558236"/>
            <a:ext cx="1099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CHAPTER</a:t>
            </a:r>
            <a:endParaRPr lang="en-ZA">
              <a:solidFill>
                <a:schemeClr val="bg1"/>
              </a:solidFill>
            </a:endParaRPr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E7C1C47-FD7C-463B-AFC4-4FFA8CE7F2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6BA42BFC-0694-4275-A51D-31E207085E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8682" y="1589867"/>
            <a:ext cx="654926" cy="640715"/>
          </a:xfrm>
        </p:spPr>
        <p:txBody>
          <a:bodyPr>
            <a:normAutofit/>
          </a:bodyPr>
          <a:lstStyle>
            <a:lvl1pPr marL="0" indent="0" algn="ctr">
              <a:buNone/>
              <a:defRPr lang="en-US" sz="1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&lt;#&gt;.</a:t>
            </a:r>
          </a:p>
        </p:txBody>
      </p:sp>
    </p:spTree>
    <p:extLst>
      <p:ext uri="{BB962C8B-B14F-4D97-AF65-F5344CB8AC3E}">
        <p14:creationId xmlns:p14="http://schemas.microsoft.com/office/powerpoint/2010/main" val="282419504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itting at a table using a computer&#10;&#10;Description automatically generated">
            <a:extLst>
              <a:ext uri="{FF2B5EF4-FFF2-40B4-BE49-F238E27FC236}">
                <a16:creationId xmlns:a16="http://schemas.microsoft.com/office/drawing/2014/main" id="{D94AB1A8-EF0E-4EEE-9B30-2F79414FDE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99B951-B06F-4092-917B-B50266616E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38000"/>
            </a:blip>
            <a:stretch>
              <a:fillRect t="17000" r="-15000" b="-4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DF0DEC-68CC-4F90-9E95-93D9038B6C2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5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C9CE328C-D35A-473D-B9F5-86EFD57796F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0E10-B8A7-4A7C-9201-4E5074D1E0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6916" y="3232727"/>
            <a:ext cx="6925468" cy="1959033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B07556-A0ED-4461-B4AB-2269FBBA5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967345"/>
            <a:ext cx="10515600" cy="919019"/>
          </a:xfrm>
        </p:spPr>
        <p:txBody>
          <a:bodyPr anchor="t">
            <a:noAutofit/>
          </a:bodyPr>
          <a:lstStyle>
            <a:lvl1pPr marL="0" algn="ctr" defTabSz="914400" rtl="0" eaLnBrk="1" latinLnBrk="0" hangingPunct="1">
              <a:defRPr lang="en-ZA" sz="4400" kern="1200">
                <a:solidFill>
                  <a:schemeClr val="accent3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pic>
        <p:nvPicPr>
          <p:cNvPr id="11" name="Picture 3" descr="Z:\LOGOS, CLIPART &amp; PHOTOS\Vorys Logos\Vorys Only Logo\Vorys4_W.png">
            <a:extLst>
              <a:ext uri="{FF2B5EF4-FFF2-40B4-BE49-F238E27FC236}">
                <a16:creationId xmlns:a16="http://schemas.microsoft.com/office/drawing/2014/main" id="{BE7C1C47-FD7C-463B-AFC4-4FFA8CE7F2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4624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386A-E6C0-4B97-A027-03EE781B8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014E2-D65F-4403-A16C-974BA3BD81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184E51-C837-482B-BB36-F2F47E9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FCEC18-FA54-4397-8C66-35182A37F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4BD078-F3CC-4F62-B5B0-91099FA68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7D666-32A1-4FCE-9DF8-F066B3F35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4887590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088C79-FA01-456E-9B3E-D39452CA0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4A698E-75E9-4B29-93D9-D42901E7F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F07E3-9669-457A-8EAC-FC1FC27CE0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FDBD43-8ADA-461D-9256-F027C854E9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B83AD-1FFC-4954-A10C-5A91A089E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2405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156FF-8169-4539-8C2B-60178AB1977E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9019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89" r:id="rId2"/>
    <p:sldLayoutId id="2147483752" r:id="rId3"/>
    <p:sldLayoutId id="2147483790" r:id="rId4"/>
    <p:sldLayoutId id="2147483783" r:id="rId5"/>
    <p:sldLayoutId id="2147483650" r:id="rId6"/>
    <p:sldLayoutId id="2147483651" r:id="rId7"/>
    <p:sldLayoutId id="2147483798" r:id="rId8"/>
    <p:sldLayoutId id="2147483652" r:id="rId9"/>
    <p:sldLayoutId id="2147483653" r:id="rId10"/>
    <p:sldLayoutId id="2147483654" r:id="rId11"/>
    <p:sldLayoutId id="2147483764" r:id="rId12"/>
    <p:sldLayoutId id="2147483780" r:id="rId13"/>
    <p:sldLayoutId id="2147483791" r:id="rId14"/>
    <p:sldLayoutId id="2147483781" r:id="rId15"/>
    <p:sldLayoutId id="2147483784" r:id="rId16"/>
    <p:sldLayoutId id="2147483797" r:id="rId17"/>
    <p:sldLayoutId id="2147483757" r:id="rId18"/>
    <p:sldLayoutId id="2147483786" r:id="rId19"/>
    <p:sldLayoutId id="2147483770" r:id="rId20"/>
    <p:sldLayoutId id="2147483755" r:id="rId21"/>
    <p:sldLayoutId id="2147483763" r:id="rId22"/>
    <p:sldLayoutId id="2147483765" r:id="rId23"/>
    <p:sldLayoutId id="2147483759" r:id="rId24"/>
    <p:sldLayoutId id="2147483762" r:id="rId25"/>
    <p:sldLayoutId id="2147483756" r:id="rId26"/>
    <p:sldLayoutId id="2147483787" r:id="rId27"/>
    <p:sldLayoutId id="2147483766" r:id="rId28"/>
    <p:sldLayoutId id="2147483785" r:id="rId29"/>
    <p:sldLayoutId id="2147483800" r:id="rId30"/>
    <p:sldLayoutId id="2147483788" r:id="rId31"/>
    <p:sldLayoutId id="2147483758" r:id="rId32"/>
    <p:sldLayoutId id="2147483768" r:id="rId33"/>
    <p:sldLayoutId id="2147483760" r:id="rId34"/>
    <p:sldLayoutId id="2147483769" r:id="rId35"/>
    <p:sldLayoutId id="2147483655" r:id="rId36"/>
    <p:sldLayoutId id="2147483782" r:id="rId37"/>
    <p:sldLayoutId id="2147483792" r:id="rId38"/>
    <p:sldLayoutId id="2147483793" r:id="rId39"/>
    <p:sldLayoutId id="2147483794" r:id="rId40"/>
    <p:sldLayoutId id="2147483795" r:id="rId41"/>
    <p:sldLayoutId id="2147483796" r:id="rId42"/>
    <p:sldLayoutId id="2147483753" r:id="rId43"/>
    <p:sldLayoutId id="2147483754" r:id="rId44"/>
    <p:sldLayoutId id="2147483799" r:id="rId45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4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4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2.png"/><Relationship Id="rId5" Type="http://schemas.openxmlformats.org/officeDocument/2006/relationships/image" Target="../media/image14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5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5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21" Type="http://schemas.openxmlformats.org/officeDocument/2006/relationships/image" Target="../media/image39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5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jpeg"/><Relationship Id="rId10" Type="http://schemas.openxmlformats.org/officeDocument/2006/relationships/image" Target="../media/image29.png"/><Relationship Id="rId19" Type="http://schemas.openxmlformats.org/officeDocument/2006/relationships/image" Target="../media/image1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image" Target="../media/image40.emf"/><Relationship Id="rId7" Type="http://schemas.openxmlformats.org/officeDocument/2006/relationships/image" Target="../media/image4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3.emf"/><Relationship Id="rId5" Type="http://schemas.openxmlformats.org/officeDocument/2006/relationships/image" Target="../media/image42.emf"/><Relationship Id="rId10" Type="http://schemas.openxmlformats.org/officeDocument/2006/relationships/image" Target="../media/image14.png"/><Relationship Id="rId4" Type="http://schemas.openxmlformats.org/officeDocument/2006/relationships/image" Target="../media/image41.emf"/><Relationship Id="rId9" Type="http://schemas.openxmlformats.org/officeDocument/2006/relationships/image" Target="../media/image4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17CA0-BCE9-4145-BE74-061587BCC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8260" y="2083678"/>
            <a:ext cx="11423740" cy="1886675"/>
          </a:xfrm>
        </p:spPr>
        <p:txBody>
          <a:bodyPr/>
          <a:lstStyle/>
          <a:p>
            <a:r>
              <a:rPr lang="en-ZA" sz="5200"/>
              <a:t>European Online Marketplace Strategy &amp; Unauthorized Seller Enforcement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EABEEBC-6BC1-40F6-89F2-E712B27FD218}"/>
              </a:ext>
            </a:extLst>
          </p:cNvPr>
          <p:cNvSpPr/>
          <p:nvPr/>
        </p:nvSpPr>
        <p:spPr>
          <a:xfrm rot="5400000">
            <a:off x="-90153" y="2984051"/>
            <a:ext cx="144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AE3C22-9EC3-4C3C-9560-76F5E95F5569}"/>
              </a:ext>
            </a:extLst>
          </p:cNvPr>
          <p:cNvPicPr>
            <a:picLocks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715000"/>
            <a:ext cx="1828800" cy="914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0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7B5DC-1601-4462-A4F0-C829F3AE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/>
              <a:t>UNAUTHORIZED 3P SELLERS CREATE PROBLEMS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B39797-FA59-4717-93C4-8ED296AF58AD}"/>
              </a:ext>
            </a:extLst>
          </p:cNvPr>
          <p:cNvGrpSpPr/>
          <p:nvPr/>
        </p:nvGrpSpPr>
        <p:grpSpPr>
          <a:xfrm>
            <a:off x="4742069" y="604910"/>
            <a:ext cx="6033784" cy="6057269"/>
            <a:chOff x="5486400" y="1193762"/>
            <a:chExt cx="5200650" cy="5092742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078BDF21-BC9B-416E-A1C3-F03B1B1F5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86400" y="2392434"/>
              <a:ext cx="5200650" cy="179948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FA93948-8A08-426A-883A-2C69DAF547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86400" y="4340683"/>
              <a:ext cx="5200650" cy="194582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E791685-86CB-4A53-9676-0F2299BAB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6400" y="1193762"/>
              <a:ext cx="5200650" cy="1049911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818E3734-320E-4728-9505-EE522AE90604}"/>
              </a:ext>
            </a:extLst>
          </p:cNvPr>
          <p:cNvSpPr/>
          <p:nvPr/>
        </p:nvSpPr>
        <p:spPr>
          <a:xfrm>
            <a:off x="381000" y="39389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10</a:t>
            </a:fld>
            <a:endParaRPr lang="en-ZA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BD5F63-C5F4-4325-A73F-908FBD67C3A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91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99EC129-E702-463C-90DF-5C58A5B75772}"/>
              </a:ext>
            </a:extLst>
          </p:cNvPr>
          <p:cNvSpPr txBox="1"/>
          <p:nvPr/>
        </p:nvSpPr>
        <p:spPr>
          <a:xfrm>
            <a:off x="15129224" y="4790440"/>
            <a:ext cx="7345680" cy="26314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SzPct val="55000"/>
              <a:buFont typeface="Wingdings 2" panose="05020102010507070707" pitchFamily="18" charset="2"/>
              <a:buNone/>
              <a:defRPr lang="en-US" sz="28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Verdana" panose="020B060403050404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Verdana" panose="020B060403050404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Verdana" panose="020B060403050404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SzPct val="80000"/>
              <a:buFont typeface="Verdana" panose="020B060403050404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endParaRPr lang="en-ZA">
              <a:solidFill>
                <a:schemeClr val="bg1"/>
              </a:solidFill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BE631E0D-B6BA-4A25-98F0-348BD5713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503" y="4789130"/>
            <a:ext cx="6893233" cy="1325563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COMPANIES NEED </a:t>
            </a:r>
            <a:br>
              <a:rPr lang="en-US" dirty="0">
                <a:solidFill>
                  <a:schemeClr val="accent1"/>
                </a:solidFill>
              </a:rPr>
            </a:br>
            <a:r>
              <a:rPr lang="en-US" dirty="0">
                <a:solidFill>
                  <a:schemeClr val="accent1"/>
                </a:solidFill>
              </a:rPr>
              <a:t>TO EVOLVE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14A1C3-F7AB-461D-8B96-24C4975BB9C8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53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680C460-DD8C-4B48-97C8-5A203332199F}"/>
              </a:ext>
            </a:extLst>
          </p:cNvPr>
          <p:cNvGrpSpPr/>
          <p:nvPr/>
        </p:nvGrpSpPr>
        <p:grpSpPr>
          <a:xfrm>
            <a:off x="290511" y="216626"/>
            <a:ext cx="11503030" cy="6457856"/>
            <a:chOff x="-14289" y="201386"/>
            <a:chExt cx="11503030" cy="6457856"/>
          </a:xfrm>
        </p:grpSpPr>
        <p:sp>
          <p:nvSpPr>
            <p:cNvPr id="6" name="Plus Sign 5">
              <a:extLst>
                <a:ext uri="{FF2B5EF4-FFF2-40B4-BE49-F238E27FC236}">
                  <a16:creationId xmlns:a16="http://schemas.microsoft.com/office/drawing/2014/main" id="{5EA8248A-E075-4669-95A2-1D23D0699D94}"/>
                </a:ext>
              </a:extLst>
            </p:cNvPr>
            <p:cNvSpPr/>
            <p:nvPr/>
          </p:nvSpPr>
          <p:spPr>
            <a:xfrm>
              <a:off x="-1428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" name="Plus Sign 6">
              <a:extLst>
                <a:ext uri="{FF2B5EF4-FFF2-40B4-BE49-F238E27FC236}">
                  <a16:creationId xmlns:a16="http://schemas.microsoft.com/office/drawing/2014/main" id="{AB958125-541A-495E-87D2-37506E701FC6}"/>
                </a:ext>
              </a:extLst>
            </p:cNvPr>
            <p:cNvSpPr/>
            <p:nvPr/>
          </p:nvSpPr>
          <p:spPr>
            <a:xfrm>
              <a:off x="70723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" name="Plus Sign 8">
              <a:extLst>
                <a:ext uri="{FF2B5EF4-FFF2-40B4-BE49-F238E27FC236}">
                  <a16:creationId xmlns:a16="http://schemas.microsoft.com/office/drawing/2014/main" id="{6AF7145C-22F0-4FDB-B4CF-9B9FCE10BD51}"/>
                </a:ext>
              </a:extLst>
            </p:cNvPr>
            <p:cNvSpPr/>
            <p:nvPr/>
          </p:nvSpPr>
          <p:spPr>
            <a:xfrm>
              <a:off x="-1428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" name="Plus Sign 9">
              <a:extLst>
                <a:ext uri="{FF2B5EF4-FFF2-40B4-BE49-F238E27FC236}">
                  <a16:creationId xmlns:a16="http://schemas.microsoft.com/office/drawing/2014/main" id="{DB4FABDD-CCD9-4DBA-BE23-12422E04D225}"/>
                </a:ext>
              </a:extLst>
            </p:cNvPr>
            <p:cNvSpPr/>
            <p:nvPr/>
          </p:nvSpPr>
          <p:spPr>
            <a:xfrm>
              <a:off x="70723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" name="Plus Sign 10">
              <a:extLst>
                <a:ext uri="{FF2B5EF4-FFF2-40B4-BE49-F238E27FC236}">
                  <a16:creationId xmlns:a16="http://schemas.microsoft.com/office/drawing/2014/main" id="{4E0FCAF2-2304-49F1-AE41-086077EEFF5C}"/>
                </a:ext>
              </a:extLst>
            </p:cNvPr>
            <p:cNvSpPr/>
            <p:nvPr/>
          </p:nvSpPr>
          <p:spPr>
            <a:xfrm>
              <a:off x="-1428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" name="Plus Sign 11">
              <a:extLst>
                <a:ext uri="{FF2B5EF4-FFF2-40B4-BE49-F238E27FC236}">
                  <a16:creationId xmlns:a16="http://schemas.microsoft.com/office/drawing/2014/main" id="{5E632511-0890-4C59-B747-0F046B74A83A}"/>
                </a:ext>
              </a:extLst>
            </p:cNvPr>
            <p:cNvSpPr/>
            <p:nvPr/>
          </p:nvSpPr>
          <p:spPr>
            <a:xfrm>
              <a:off x="70723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Plus Sign 12">
              <a:extLst>
                <a:ext uri="{FF2B5EF4-FFF2-40B4-BE49-F238E27FC236}">
                  <a16:creationId xmlns:a16="http://schemas.microsoft.com/office/drawing/2014/main" id="{FBB355B9-A370-493A-901D-0A371CDDA22A}"/>
                </a:ext>
              </a:extLst>
            </p:cNvPr>
            <p:cNvSpPr/>
            <p:nvPr/>
          </p:nvSpPr>
          <p:spPr>
            <a:xfrm>
              <a:off x="-1428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Plus Sign 13">
              <a:extLst>
                <a:ext uri="{FF2B5EF4-FFF2-40B4-BE49-F238E27FC236}">
                  <a16:creationId xmlns:a16="http://schemas.microsoft.com/office/drawing/2014/main" id="{54A3DCA3-A8D8-4B86-B661-B5EF3CC6F74D}"/>
                </a:ext>
              </a:extLst>
            </p:cNvPr>
            <p:cNvSpPr/>
            <p:nvPr/>
          </p:nvSpPr>
          <p:spPr>
            <a:xfrm>
              <a:off x="70723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Plus Sign 14">
              <a:extLst>
                <a:ext uri="{FF2B5EF4-FFF2-40B4-BE49-F238E27FC236}">
                  <a16:creationId xmlns:a16="http://schemas.microsoft.com/office/drawing/2014/main" id="{072BA870-7B89-4590-9DA9-ED380A3FCA90}"/>
                </a:ext>
              </a:extLst>
            </p:cNvPr>
            <p:cNvSpPr/>
            <p:nvPr/>
          </p:nvSpPr>
          <p:spPr>
            <a:xfrm>
              <a:off x="-1428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Plus Sign 15">
              <a:extLst>
                <a:ext uri="{FF2B5EF4-FFF2-40B4-BE49-F238E27FC236}">
                  <a16:creationId xmlns:a16="http://schemas.microsoft.com/office/drawing/2014/main" id="{B5577297-14F5-48D4-B8D1-300AC466B4AD}"/>
                </a:ext>
              </a:extLst>
            </p:cNvPr>
            <p:cNvSpPr/>
            <p:nvPr/>
          </p:nvSpPr>
          <p:spPr>
            <a:xfrm>
              <a:off x="70723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7" name="Plus Sign 16">
              <a:extLst>
                <a:ext uri="{FF2B5EF4-FFF2-40B4-BE49-F238E27FC236}">
                  <a16:creationId xmlns:a16="http://schemas.microsoft.com/office/drawing/2014/main" id="{1218009D-2194-49AB-A3B2-9E792DDB57CD}"/>
                </a:ext>
              </a:extLst>
            </p:cNvPr>
            <p:cNvSpPr/>
            <p:nvPr/>
          </p:nvSpPr>
          <p:spPr>
            <a:xfrm>
              <a:off x="-1428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Plus Sign 17">
              <a:extLst>
                <a:ext uri="{FF2B5EF4-FFF2-40B4-BE49-F238E27FC236}">
                  <a16:creationId xmlns:a16="http://schemas.microsoft.com/office/drawing/2014/main" id="{D87B43B8-8035-4F1F-B4A7-89D06B7D0064}"/>
                </a:ext>
              </a:extLst>
            </p:cNvPr>
            <p:cNvSpPr/>
            <p:nvPr/>
          </p:nvSpPr>
          <p:spPr>
            <a:xfrm>
              <a:off x="70723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9" name="Plus Sign 18">
              <a:extLst>
                <a:ext uri="{FF2B5EF4-FFF2-40B4-BE49-F238E27FC236}">
                  <a16:creationId xmlns:a16="http://schemas.microsoft.com/office/drawing/2014/main" id="{A4D4513A-3E44-4490-B4B0-B348091B8A20}"/>
                </a:ext>
              </a:extLst>
            </p:cNvPr>
            <p:cNvSpPr/>
            <p:nvPr/>
          </p:nvSpPr>
          <p:spPr>
            <a:xfrm>
              <a:off x="-1428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Plus Sign 19">
              <a:extLst>
                <a:ext uri="{FF2B5EF4-FFF2-40B4-BE49-F238E27FC236}">
                  <a16:creationId xmlns:a16="http://schemas.microsoft.com/office/drawing/2014/main" id="{3D8A0E6C-CD70-49DA-B107-1C9A17E4F3E5}"/>
                </a:ext>
              </a:extLst>
            </p:cNvPr>
            <p:cNvSpPr/>
            <p:nvPr/>
          </p:nvSpPr>
          <p:spPr>
            <a:xfrm>
              <a:off x="70723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1" name="Plus Sign 20">
              <a:extLst>
                <a:ext uri="{FF2B5EF4-FFF2-40B4-BE49-F238E27FC236}">
                  <a16:creationId xmlns:a16="http://schemas.microsoft.com/office/drawing/2014/main" id="{4DD2F073-0B2C-4D80-8B24-6FC7ACCBAEDE}"/>
                </a:ext>
              </a:extLst>
            </p:cNvPr>
            <p:cNvSpPr/>
            <p:nvPr/>
          </p:nvSpPr>
          <p:spPr>
            <a:xfrm>
              <a:off x="-1428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2" name="Plus Sign 21">
              <a:extLst>
                <a:ext uri="{FF2B5EF4-FFF2-40B4-BE49-F238E27FC236}">
                  <a16:creationId xmlns:a16="http://schemas.microsoft.com/office/drawing/2014/main" id="{474FC8C0-2E57-4014-BE06-8EE82E2DBC06}"/>
                </a:ext>
              </a:extLst>
            </p:cNvPr>
            <p:cNvSpPr/>
            <p:nvPr/>
          </p:nvSpPr>
          <p:spPr>
            <a:xfrm>
              <a:off x="70723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Plus Sign 22">
              <a:extLst>
                <a:ext uri="{FF2B5EF4-FFF2-40B4-BE49-F238E27FC236}">
                  <a16:creationId xmlns:a16="http://schemas.microsoft.com/office/drawing/2014/main" id="{6F66A94A-B101-47C9-810D-62490304050D}"/>
                </a:ext>
              </a:extLst>
            </p:cNvPr>
            <p:cNvSpPr/>
            <p:nvPr/>
          </p:nvSpPr>
          <p:spPr>
            <a:xfrm>
              <a:off x="-1428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4" name="Plus Sign 23">
              <a:extLst>
                <a:ext uri="{FF2B5EF4-FFF2-40B4-BE49-F238E27FC236}">
                  <a16:creationId xmlns:a16="http://schemas.microsoft.com/office/drawing/2014/main" id="{AC15F58F-F588-40E6-A77A-ED8A6838E9E2}"/>
                </a:ext>
              </a:extLst>
            </p:cNvPr>
            <p:cNvSpPr/>
            <p:nvPr/>
          </p:nvSpPr>
          <p:spPr>
            <a:xfrm>
              <a:off x="70723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5" name="Plus Sign 24">
              <a:extLst>
                <a:ext uri="{FF2B5EF4-FFF2-40B4-BE49-F238E27FC236}">
                  <a16:creationId xmlns:a16="http://schemas.microsoft.com/office/drawing/2014/main" id="{0EDF76C8-8AB3-4C94-B2FF-FC571CA6894B}"/>
                </a:ext>
              </a:extLst>
            </p:cNvPr>
            <p:cNvSpPr/>
            <p:nvPr/>
          </p:nvSpPr>
          <p:spPr>
            <a:xfrm>
              <a:off x="142761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6" name="Plus Sign 25">
              <a:extLst>
                <a:ext uri="{FF2B5EF4-FFF2-40B4-BE49-F238E27FC236}">
                  <a16:creationId xmlns:a16="http://schemas.microsoft.com/office/drawing/2014/main" id="{F6876596-5A82-43E3-9599-0ACA17D35A7B}"/>
                </a:ext>
              </a:extLst>
            </p:cNvPr>
            <p:cNvSpPr/>
            <p:nvPr/>
          </p:nvSpPr>
          <p:spPr>
            <a:xfrm>
              <a:off x="214913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7" name="Plus Sign 26">
              <a:extLst>
                <a:ext uri="{FF2B5EF4-FFF2-40B4-BE49-F238E27FC236}">
                  <a16:creationId xmlns:a16="http://schemas.microsoft.com/office/drawing/2014/main" id="{81A3A8C6-5C53-47AD-BF8E-3086B6B9E694}"/>
                </a:ext>
              </a:extLst>
            </p:cNvPr>
            <p:cNvSpPr/>
            <p:nvPr/>
          </p:nvSpPr>
          <p:spPr>
            <a:xfrm>
              <a:off x="142761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Plus Sign 27">
              <a:extLst>
                <a:ext uri="{FF2B5EF4-FFF2-40B4-BE49-F238E27FC236}">
                  <a16:creationId xmlns:a16="http://schemas.microsoft.com/office/drawing/2014/main" id="{8595061D-ECDF-41DF-9151-E684C9EF4E80}"/>
                </a:ext>
              </a:extLst>
            </p:cNvPr>
            <p:cNvSpPr/>
            <p:nvPr/>
          </p:nvSpPr>
          <p:spPr>
            <a:xfrm>
              <a:off x="214913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Plus Sign 28">
              <a:extLst>
                <a:ext uri="{FF2B5EF4-FFF2-40B4-BE49-F238E27FC236}">
                  <a16:creationId xmlns:a16="http://schemas.microsoft.com/office/drawing/2014/main" id="{F9F42E71-2742-4B35-BB82-E1CF88848ABA}"/>
                </a:ext>
              </a:extLst>
            </p:cNvPr>
            <p:cNvSpPr/>
            <p:nvPr/>
          </p:nvSpPr>
          <p:spPr>
            <a:xfrm>
              <a:off x="142761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0" name="Plus Sign 29">
              <a:extLst>
                <a:ext uri="{FF2B5EF4-FFF2-40B4-BE49-F238E27FC236}">
                  <a16:creationId xmlns:a16="http://schemas.microsoft.com/office/drawing/2014/main" id="{B2194D65-45AB-4202-A845-3FF82A45D9D7}"/>
                </a:ext>
              </a:extLst>
            </p:cNvPr>
            <p:cNvSpPr/>
            <p:nvPr/>
          </p:nvSpPr>
          <p:spPr>
            <a:xfrm>
              <a:off x="214913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Plus Sign 30">
              <a:extLst>
                <a:ext uri="{FF2B5EF4-FFF2-40B4-BE49-F238E27FC236}">
                  <a16:creationId xmlns:a16="http://schemas.microsoft.com/office/drawing/2014/main" id="{06908642-816F-4D07-AAC9-24E27BB55613}"/>
                </a:ext>
              </a:extLst>
            </p:cNvPr>
            <p:cNvSpPr/>
            <p:nvPr/>
          </p:nvSpPr>
          <p:spPr>
            <a:xfrm>
              <a:off x="142761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2" name="Plus Sign 31">
              <a:extLst>
                <a:ext uri="{FF2B5EF4-FFF2-40B4-BE49-F238E27FC236}">
                  <a16:creationId xmlns:a16="http://schemas.microsoft.com/office/drawing/2014/main" id="{A28A380A-1C09-4F80-8145-2FE41570BFF0}"/>
                </a:ext>
              </a:extLst>
            </p:cNvPr>
            <p:cNvSpPr/>
            <p:nvPr/>
          </p:nvSpPr>
          <p:spPr>
            <a:xfrm>
              <a:off x="214913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3" name="Plus Sign 32">
              <a:extLst>
                <a:ext uri="{FF2B5EF4-FFF2-40B4-BE49-F238E27FC236}">
                  <a16:creationId xmlns:a16="http://schemas.microsoft.com/office/drawing/2014/main" id="{F1107D87-552A-4725-9895-2522B90BCF4C}"/>
                </a:ext>
              </a:extLst>
            </p:cNvPr>
            <p:cNvSpPr/>
            <p:nvPr/>
          </p:nvSpPr>
          <p:spPr>
            <a:xfrm>
              <a:off x="142761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4" name="Plus Sign 33">
              <a:extLst>
                <a:ext uri="{FF2B5EF4-FFF2-40B4-BE49-F238E27FC236}">
                  <a16:creationId xmlns:a16="http://schemas.microsoft.com/office/drawing/2014/main" id="{951FEB14-8511-4345-8517-F56115CF72C3}"/>
                </a:ext>
              </a:extLst>
            </p:cNvPr>
            <p:cNvSpPr/>
            <p:nvPr/>
          </p:nvSpPr>
          <p:spPr>
            <a:xfrm>
              <a:off x="214913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5" name="Plus Sign 34">
              <a:extLst>
                <a:ext uri="{FF2B5EF4-FFF2-40B4-BE49-F238E27FC236}">
                  <a16:creationId xmlns:a16="http://schemas.microsoft.com/office/drawing/2014/main" id="{B3363B99-C4D2-4817-9AE2-58EF84EAB99F}"/>
                </a:ext>
              </a:extLst>
            </p:cNvPr>
            <p:cNvSpPr/>
            <p:nvPr/>
          </p:nvSpPr>
          <p:spPr>
            <a:xfrm>
              <a:off x="142761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6" name="Plus Sign 35">
              <a:extLst>
                <a:ext uri="{FF2B5EF4-FFF2-40B4-BE49-F238E27FC236}">
                  <a16:creationId xmlns:a16="http://schemas.microsoft.com/office/drawing/2014/main" id="{8DC8641E-06FD-40E3-BA46-8FCBB33F2877}"/>
                </a:ext>
              </a:extLst>
            </p:cNvPr>
            <p:cNvSpPr/>
            <p:nvPr/>
          </p:nvSpPr>
          <p:spPr>
            <a:xfrm>
              <a:off x="214913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7" name="Plus Sign 36">
              <a:extLst>
                <a:ext uri="{FF2B5EF4-FFF2-40B4-BE49-F238E27FC236}">
                  <a16:creationId xmlns:a16="http://schemas.microsoft.com/office/drawing/2014/main" id="{43196162-14EF-442F-8D49-4C297DBD54AC}"/>
                </a:ext>
              </a:extLst>
            </p:cNvPr>
            <p:cNvSpPr/>
            <p:nvPr/>
          </p:nvSpPr>
          <p:spPr>
            <a:xfrm>
              <a:off x="142761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8" name="Plus Sign 37">
              <a:extLst>
                <a:ext uri="{FF2B5EF4-FFF2-40B4-BE49-F238E27FC236}">
                  <a16:creationId xmlns:a16="http://schemas.microsoft.com/office/drawing/2014/main" id="{4F4E9C9D-1F3F-484F-A277-9C78F5DEC30C}"/>
                </a:ext>
              </a:extLst>
            </p:cNvPr>
            <p:cNvSpPr/>
            <p:nvPr/>
          </p:nvSpPr>
          <p:spPr>
            <a:xfrm>
              <a:off x="214913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9" name="Plus Sign 38">
              <a:extLst>
                <a:ext uri="{FF2B5EF4-FFF2-40B4-BE49-F238E27FC236}">
                  <a16:creationId xmlns:a16="http://schemas.microsoft.com/office/drawing/2014/main" id="{3520B7C7-2373-42FB-BA6E-72F437A6E6C2}"/>
                </a:ext>
              </a:extLst>
            </p:cNvPr>
            <p:cNvSpPr/>
            <p:nvPr/>
          </p:nvSpPr>
          <p:spPr>
            <a:xfrm>
              <a:off x="142761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0" name="Plus Sign 39">
              <a:extLst>
                <a:ext uri="{FF2B5EF4-FFF2-40B4-BE49-F238E27FC236}">
                  <a16:creationId xmlns:a16="http://schemas.microsoft.com/office/drawing/2014/main" id="{CA8BE937-675C-4491-BC6C-D05F7EAE47A6}"/>
                </a:ext>
              </a:extLst>
            </p:cNvPr>
            <p:cNvSpPr/>
            <p:nvPr/>
          </p:nvSpPr>
          <p:spPr>
            <a:xfrm>
              <a:off x="214913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1" name="Plus Sign 40">
              <a:extLst>
                <a:ext uri="{FF2B5EF4-FFF2-40B4-BE49-F238E27FC236}">
                  <a16:creationId xmlns:a16="http://schemas.microsoft.com/office/drawing/2014/main" id="{98237CF0-E133-457C-8319-FE1ABA0E0299}"/>
                </a:ext>
              </a:extLst>
            </p:cNvPr>
            <p:cNvSpPr/>
            <p:nvPr/>
          </p:nvSpPr>
          <p:spPr>
            <a:xfrm>
              <a:off x="142761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2" name="Plus Sign 41">
              <a:extLst>
                <a:ext uri="{FF2B5EF4-FFF2-40B4-BE49-F238E27FC236}">
                  <a16:creationId xmlns:a16="http://schemas.microsoft.com/office/drawing/2014/main" id="{4201219E-989B-455C-915F-FDFF9ECE121E}"/>
                </a:ext>
              </a:extLst>
            </p:cNvPr>
            <p:cNvSpPr/>
            <p:nvPr/>
          </p:nvSpPr>
          <p:spPr>
            <a:xfrm>
              <a:off x="214913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3" name="Plus Sign 42">
              <a:extLst>
                <a:ext uri="{FF2B5EF4-FFF2-40B4-BE49-F238E27FC236}">
                  <a16:creationId xmlns:a16="http://schemas.microsoft.com/office/drawing/2014/main" id="{907DA288-1936-4524-B68D-732F69E88DEC}"/>
                </a:ext>
              </a:extLst>
            </p:cNvPr>
            <p:cNvSpPr/>
            <p:nvPr/>
          </p:nvSpPr>
          <p:spPr>
            <a:xfrm>
              <a:off x="2865891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4" name="Plus Sign 43">
              <a:extLst>
                <a:ext uri="{FF2B5EF4-FFF2-40B4-BE49-F238E27FC236}">
                  <a16:creationId xmlns:a16="http://schemas.microsoft.com/office/drawing/2014/main" id="{FCB5106D-A095-4A1C-8790-34D87C8C7A45}"/>
                </a:ext>
              </a:extLst>
            </p:cNvPr>
            <p:cNvSpPr/>
            <p:nvPr/>
          </p:nvSpPr>
          <p:spPr>
            <a:xfrm>
              <a:off x="358741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5" name="Plus Sign 44">
              <a:extLst>
                <a:ext uri="{FF2B5EF4-FFF2-40B4-BE49-F238E27FC236}">
                  <a16:creationId xmlns:a16="http://schemas.microsoft.com/office/drawing/2014/main" id="{641DB040-9D65-4640-8734-249D4663A0DE}"/>
                </a:ext>
              </a:extLst>
            </p:cNvPr>
            <p:cNvSpPr/>
            <p:nvPr/>
          </p:nvSpPr>
          <p:spPr>
            <a:xfrm>
              <a:off x="2865891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6" name="Plus Sign 45">
              <a:extLst>
                <a:ext uri="{FF2B5EF4-FFF2-40B4-BE49-F238E27FC236}">
                  <a16:creationId xmlns:a16="http://schemas.microsoft.com/office/drawing/2014/main" id="{8869260B-C474-4FD0-8B70-514E1185879E}"/>
                </a:ext>
              </a:extLst>
            </p:cNvPr>
            <p:cNvSpPr/>
            <p:nvPr/>
          </p:nvSpPr>
          <p:spPr>
            <a:xfrm>
              <a:off x="358741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7" name="Plus Sign 46">
              <a:extLst>
                <a:ext uri="{FF2B5EF4-FFF2-40B4-BE49-F238E27FC236}">
                  <a16:creationId xmlns:a16="http://schemas.microsoft.com/office/drawing/2014/main" id="{966613BC-9490-4D41-8819-DD147AE2DA1C}"/>
                </a:ext>
              </a:extLst>
            </p:cNvPr>
            <p:cNvSpPr/>
            <p:nvPr/>
          </p:nvSpPr>
          <p:spPr>
            <a:xfrm>
              <a:off x="2865891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8" name="Plus Sign 47">
              <a:extLst>
                <a:ext uri="{FF2B5EF4-FFF2-40B4-BE49-F238E27FC236}">
                  <a16:creationId xmlns:a16="http://schemas.microsoft.com/office/drawing/2014/main" id="{08DF6459-6549-4D28-8C93-DCEFFDC4EB0E}"/>
                </a:ext>
              </a:extLst>
            </p:cNvPr>
            <p:cNvSpPr/>
            <p:nvPr/>
          </p:nvSpPr>
          <p:spPr>
            <a:xfrm>
              <a:off x="358741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9" name="Plus Sign 48">
              <a:extLst>
                <a:ext uri="{FF2B5EF4-FFF2-40B4-BE49-F238E27FC236}">
                  <a16:creationId xmlns:a16="http://schemas.microsoft.com/office/drawing/2014/main" id="{65DEE4C0-A0BA-4C12-9721-C86DDF8B40F5}"/>
                </a:ext>
              </a:extLst>
            </p:cNvPr>
            <p:cNvSpPr/>
            <p:nvPr/>
          </p:nvSpPr>
          <p:spPr>
            <a:xfrm>
              <a:off x="2865891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0" name="Plus Sign 49">
              <a:extLst>
                <a:ext uri="{FF2B5EF4-FFF2-40B4-BE49-F238E27FC236}">
                  <a16:creationId xmlns:a16="http://schemas.microsoft.com/office/drawing/2014/main" id="{1E3FE42A-66F2-4BB6-83D3-01FBBEB239A4}"/>
                </a:ext>
              </a:extLst>
            </p:cNvPr>
            <p:cNvSpPr/>
            <p:nvPr/>
          </p:nvSpPr>
          <p:spPr>
            <a:xfrm>
              <a:off x="358741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1" name="Plus Sign 50">
              <a:extLst>
                <a:ext uri="{FF2B5EF4-FFF2-40B4-BE49-F238E27FC236}">
                  <a16:creationId xmlns:a16="http://schemas.microsoft.com/office/drawing/2014/main" id="{416E24E0-D03D-4370-A184-B82C5E9E78E3}"/>
                </a:ext>
              </a:extLst>
            </p:cNvPr>
            <p:cNvSpPr/>
            <p:nvPr/>
          </p:nvSpPr>
          <p:spPr>
            <a:xfrm>
              <a:off x="2865891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2" name="Plus Sign 51">
              <a:extLst>
                <a:ext uri="{FF2B5EF4-FFF2-40B4-BE49-F238E27FC236}">
                  <a16:creationId xmlns:a16="http://schemas.microsoft.com/office/drawing/2014/main" id="{F33DF745-EC02-43D3-98B4-9B0DFFABE13B}"/>
                </a:ext>
              </a:extLst>
            </p:cNvPr>
            <p:cNvSpPr/>
            <p:nvPr/>
          </p:nvSpPr>
          <p:spPr>
            <a:xfrm>
              <a:off x="358741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3" name="Plus Sign 52">
              <a:extLst>
                <a:ext uri="{FF2B5EF4-FFF2-40B4-BE49-F238E27FC236}">
                  <a16:creationId xmlns:a16="http://schemas.microsoft.com/office/drawing/2014/main" id="{E9043DB6-A597-4005-B9BA-A5896427FF6D}"/>
                </a:ext>
              </a:extLst>
            </p:cNvPr>
            <p:cNvSpPr/>
            <p:nvPr/>
          </p:nvSpPr>
          <p:spPr>
            <a:xfrm>
              <a:off x="2865891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4" name="Plus Sign 53">
              <a:extLst>
                <a:ext uri="{FF2B5EF4-FFF2-40B4-BE49-F238E27FC236}">
                  <a16:creationId xmlns:a16="http://schemas.microsoft.com/office/drawing/2014/main" id="{8C943767-A574-4211-8988-38235EA9648A}"/>
                </a:ext>
              </a:extLst>
            </p:cNvPr>
            <p:cNvSpPr/>
            <p:nvPr/>
          </p:nvSpPr>
          <p:spPr>
            <a:xfrm>
              <a:off x="358741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5" name="Plus Sign 54">
              <a:extLst>
                <a:ext uri="{FF2B5EF4-FFF2-40B4-BE49-F238E27FC236}">
                  <a16:creationId xmlns:a16="http://schemas.microsoft.com/office/drawing/2014/main" id="{A0DF1485-7C1A-4B3A-A502-507B22A5CE63}"/>
                </a:ext>
              </a:extLst>
            </p:cNvPr>
            <p:cNvSpPr/>
            <p:nvPr/>
          </p:nvSpPr>
          <p:spPr>
            <a:xfrm>
              <a:off x="2865891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6" name="Plus Sign 55">
              <a:extLst>
                <a:ext uri="{FF2B5EF4-FFF2-40B4-BE49-F238E27FC236}">
                  <a16:creationId xmlns:a16="http://schemas.microsoft.com/office/drawing/2014/main" id="{B2BAB802-5156-4259-8EF7-18C948E6CE33}"/>
                </a:ext>
              </a:extLst>
            </p:cNvPr>
            <p:cNvSpPr/>
            <p:nvPr/>
          </p:nvSpPr>
          <p:spPr>
            <a:xfrm>
              <a:off x="358741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7" name="Plus Sign 56">
              <a:extLst>
                <a:ext uri="{FF2B5EF4-FFF2-40B4-BE49-F238E27FC236}">
                  <a16:creationId xmlns:a16="http://schemas.microsoft.com/office/drawing/2014/main" id="{DD1178D7-7832-47BC-82BE-09E660A8DD65}"/>
                </a:ext>
              </a:extLst>
            </p:cNvPr>
            <p:cNvSpPr/>
            <p:nvPr/>
          </p:nvSpPr>
          <p:spPr>
            <a:xfrm>
              <a:off x="2865891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8" name="Plus Sign 57">
              <a:extLst>
                <a:ext uri="{FF2B5EF4-FFF2-40B4-BE49-F238E27FC236}">
                  <a16:creationId xmlns:a16="http://schemas.microsoft.com/office/drawing/2014/main" id="{BCB7D4D5-AD29-4C03-AC85-7C465E9C2BDC}"/>
                </a:ext>
              </a:extLst>
            </p:cNvPr>
            <p:cNvSpPr/>
            <p:nvPr/>
          </p:nvSpPr>
          <p:spPr>
            <a:xfrm>
              <a:off x="358741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9" name="Plus Sign 58">
              <a:extLst>
                <a:ext uri="{FF2B5EF4-FFF2-40B4-BE49-F238E27FC236}">
                  <a16:creationId xmlns:a16="http://schemas.microsoft.com/office/drawing/2014/main" id="{B387F371-4230-4886-96E8-C70C4DFA207D}"/>
                </a:ext>
              </a:extLst>
            </p:cNvPr>
            <p:cNvSpPr/>
            <p:nvPr/>
          </p:nvSpPr>
          <p:spPr>
            <a:xfrm>
              <a:off x="2865891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0" name="Plus Sign 59">
              <a:extLst>
                <a:ext uri="{FF2B5EF4-FFF2-40B4-BE49-F238E27FC236}">
                  <a16:creationId xmlns:a16="http://schemas.microsoft.com/office/drawing/2014/main" id="{24BDAE2F-93E3-4C31-A7D7-C8116FEBFAF7}"/>
                </a:ext>
              </a:extLst>
            </p:cNvPr>
            <p:cNvSpPr/>
            <p:nvPr/>
          </p:nvSpPr>
          <p:spPr>
            <a:xfrm>
              <a:off x="358741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1" name="Plus Sign 60">
              <a:extLst>
                <a:ext uri="{FF2B5EF4-FFF2-40B4-BE49-F238E27FC236}">
                  <a16:creationId xmlns:a16="http://schemas.microsoft.com/office/drawing/2014/main" id="{BD2B28F5-1A09-4B08-BA5C-37E3A6F90EDD}"/>
                </a:ext>
              </a:extLst>
            </p:cNvPr>
            <p:cNvSpPr/>
            <p:nvPr/>
          </p:nvSpPr>
          <p:spPr>
            <a:xfrm>
              <a:off x="4307795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2" name="Plus Sign 61">
              <a:extLst>
                <a:ext uri="{FF2B5EF4-FFF2-40B4-BE49-F238E27FC236}">
                  <a16:creationId xmlns:a16="http://schemas.microsoft.com/office/drawing/2014/main" id="{E64E1AF6-0D2B-4075-B3AC-E6F3FA28313D}"/>
                </a:ext>
              </a:extLst>
            </p:cNvPr>
            <p:cNvSpPr/>
            <p:nvPr/>
          </p:nvSpPr>
          <p:spPr>
            <a:xfrm>
              <a:off x="502931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3" name="Plus Sign 62">
              <a:extLst>
                <a:ext uri="{FF2B5EF4-FFF2-40B4-BE49-F238E27FC236}">
                  <a16:creationId xmlns:a16="http://schemas.microsoft.com/office/drawing/2014/main" id="{24FA454D-BB18-4381-891B-3FB07ECC57C6}"/>
                </a:ext>
              </a:extLst>
            </p:cNvPr>
            <p:cNvSpPr/>
            <p:nvPr/>
          </p:nvSpPr>
          <p:spPr>
            <a:xfrm>
              <a:off x="4307795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4" name="Plus Sign 63">
              <a:extLst>
                <a:ext uri="{FF2B5EF4-FFF2-40B4-BE49-F238E27FC236}">
                  <a16:creationId xmlns:a16="http://schemas.microsoft.com/office/drawing/2014/main" id="{E64B9A8D-6FB7-4C1F-A80F-978CD171D866}"/>
                </a:ext>
              </a:extLst>
            </p:cNvPr>
            <p:cNvSpPr/>
            <p:nvPr/>
          </p:nvSpPr>
          <p:spPr>
            <a:xfrm>
              <a:off x="502931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5" name="Plus Sign 64">
              <a:extLst>
                <a:ext uri="{FF2B5EF4-FFF2-40B4-BE49-F238E27FC236}">
                  <a16:creationId xmlns:a16="http://schemas.microsoft.com/office/drawing/2014/main" id="{CE940436-8EBC-421D-95DD-653BB51C0F63}"/>
                </a:ext>
              </a:extLst>
            </p:cNvPr>
            <p:cNvSpPr/>
            <p:nvPr/>
          </p:nvSpPr>
          <p:spPr>
            <a:xfrm>
              <a:off x="4307795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6" name="Plus Sign 65">
              <a:extLst>
                <a:ext uri="{FF2B5EF4-FFF2-40B4-BE49-F238E27FC236}">
                  <a16:creationId xmlns:a16="http://schemas.microsoft.com/office/drawing/2014/main" id="{C532656F-0615-4410-9ABB-6AAEEEB8D471}"/>
                </a:ext>
              </a:extLst>
            </p:cNvPr>
            <p:cNvSpPr/>
            <p:nvPr/>
          </p:nvSpPr>
          <p:spPr>
            <a:xfrm>
              <a:off x="502931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7" name="Plus Sign 66">
              <a:extLst>
                <a:ext uri="{FF2B5EF4-FFF2-40B4-BE49-F238E27FC236}">
                  <a16:creationId xmlns:a16="http://schemas.microsoft.com/office/drawing/2014/main" id="{20A7C7DA-FEAC-4491-A26A-9328206DE2A4}"/>
                </a:ext>
              </a:extLst>
            </p:cNvPr>
            <p:cNvSpPr/>
            <p:nvPr/>
          </p:nvSpPr>
          <p:spPr>
            <a:xfrm>
              <a:off x="4307795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8" name="Plus Sign 67">
              <a:extLst>
                <a:ext uri="{FF2B5EF4-FFF2-40B4-BE49-F238E27FC236}">
                  <a16:creationId xmlns:a16="http://schemas.microsoft.com/office/drawing/2014/main" id="{853FB30E-AAE1-47A2-BB84-43D9044430B7}"/>
                </a:ext>
              </a:extLst>
            </p:cNvPr>
            <p:cNvSpPr/>
            <p:nvPr/>
          </p:nvSpPr>
          <p:spPr>
            <a:xfrm>
              <a:off x="502931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9" name="Plus Sign 68">
              <a:extLst>
                <a:ext uri="{FF2B5EF4-FFF2-40B4-BE49-F238E27FC236}">
                  <a16:creationId xmlns:a16="http://schemas.microsoft.com/office/drawing/2014/main" id="{AA5368CE-8526-469C-8402-3A849FD4DCDD}"/>
                </a:ext>
              </a:extLst>
            </p:cNvPr>
            <p:cNvSpPr/>
            <p:nvPr/>
          </p:nvSpPr>
          <p:spPr>
            <a:xfrm>
              <a:off x="4307795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0" name="Plus Sign 69">
              <a:extLst>
                <a:ext uri="{FF2B5EF4-FFF2-40B4-BE49-F238E27FC236}">
                  <a16:creationId xmlns:a16="http://schemas.microsoft.com/office/drawing/2014/main" id="{8E1FF5AE-F4C5-451C-8057-BC5B451EB05D}"/>
                </a:ext>
              </a:extLst>
            </p:cNvPr>
            <p:cNvSpPr/>
            <p:nvPr/>
          </p:nvSpPr>
          <p:spPr>
            <a:xfrm>
              <a:off x="502931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1" name="Plus Sign 70">
              <a:extLst>
                <a:ext uri="{FF2B5EF4-FFF2-40B4-BE49-F238E27FC236}">
                  <a16:creationId xmlns:a16="http://schemas.microsoft.com/office/drawing/2014/main" id="{86512CE3-1903-4E6E-A8A6-D8EB76C2957E}"/>
                </a:ext>
              </a:extLst>
            </p:cNvPr>
            <p:cNvSpPr/>
            <p:nvPr/>
          </p:nvSpPr>
          <p:spPr>
            <a:xfrm>
              <a:off x="4307795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2" name="Plus Sign 71">
              <a:extLst>
                <a:ext uri="{FF2B5EF4-FFF2-40B4-BE49-F238E27FC236}">
                  <a16:creationId xmlns:a16="http://schemas.microsoft.com/office/drawing/2014/main" id="{85ADBA6B-43C6-4907-8B38-F80AF707470B}"/>
                </a:ext>
              </a:extLst>
            </p:cNvPr>
            <p:cNvSpPr/>
            <p:nvPr/>
          </p:nvSpPr>
          <p:spPr>
            <a:xfrm>
              <a:off x="502931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3" name="Plus Sign 72">
              <a:extLst>
                <a:ext uri="{FF2B5EF4-FFF2-40B4-BE49-F238E27FC236}">
                  <a16:creationId xmlns:a16="http://schemas.microsoft.com/office/drawing/2014/main" id="{94448FE5-9DBC-4BBF-8059-5722070811BD}"/>
                </a:ext>
              </a:extLst>
            </p:cNvPr>
            <p:cNvSpPr/>
            <p:nvPr/>
          </p:nvSpPr>
          <p:spPr>
            <a:xfrm>
              <a:off x="4307795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4" name="Plus Sign 73">
              <a:extLst>
                <a:ext uri="{FF2B5EF4-FFF2-40B4-BE49-F238E27FC236}">
                  <a16:creationId xmlns:a16="http://schemas.microsoft.com/office/drawing/2014/main" id="{3A26AD2D-6E57-4229-B486-B740A559EA43}"/>
                </a:ext>
              </a:extLst>
            </p:cNvPr>
            <p:cNvSpPr/>
            <p:nvPr/>
          </p:nvSpPr>
          <p:spPr>
            <a:xfrm>
              <a:off x="502931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5" name="Plus Sign 74">
              <a:extLst>
                <a:ext uri="{FF2B5EF4-FFF2-40B4-BE49-F238E27FC236}">
                  <a16:creationId xmlns:a16="http://schemas.microsoft.com/office/drawing/2014/main" id="{25526FD5-BF72-44C3-8700-41203A4FBEA0}"/>
                </a:ext>
              </a:extLst>
            </p:cNvPr>
            <p:cNvSpPr/>
            <p:nvPr/>
          </p:nvSpPr>
          <p:spPr>
            <a:xfrm>
              <a:off x="4307795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6" name="Plus Sign 75">
              <a:extLst>
                <a:ext uri="{FF2B5EF4-FFF2-40B4-BE49-F238E27FC236}">
                  <a16:creationId xmlns:a16="http://schemas.microsoft.com/office/drawing/2014/main" id="{40D680FE-06E1-4C51-AFC0-69C4DD39F6DA}"/>
                </a:ext>
              </a:extLst>
            </p:cNvPr>
            <p:cNvSpPr/>
            <p:nvPr/>
          </p:nvSpPr>
          <p:spPr>
            <a:xfrm>
              <a:off x="502931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7" name="Plus Sign 76">
              <a:extLst>
                <a:ext uri="{FF2B5EF4-FFF2-40B4-BE49-F238E27FC236}">
                  <a16:creationId xmlns:a16="http://schemas.microsoft.com/office/drawing/2014/main" id="{696577E7-1FE8-4AF8-B519-42E3163E91C3}"/>
                </a:ext>
              </a:extLst>
            </p:cNvPr>
            <p:cNvSpPr/>
            <p:nvPr/>
          </p:nvSpPr>
          <p:spPr>
            <a:xfrm>
              <a:off x="4307795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8" name="Plus Sign 77">
              <a:extLst>
                <a:ext uri="{FF2B5EF4-FFF2-40B4-BE49-F238E27FC236}">
                  <a16:creationId xmlns:a16="http://schemas.microsoft.com/office/drawing/2014/main" id="{524F41BB-F9FC-4265-8AA9-CF517C26BE59}"/>
                </a:ext>
              </a:extLst>
            </p:cNvPr>
            <p:cNvSpPr/>
            <p:nvPr/>
          </p:nvSpPr>
          <p:spPr>
            <a:xfrm>
              <a:off x="502931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9" name="Plus Sign 78">
              <a:extLst>
                <a:ext uri="{FF2B5EF4-FFF2-40B4-BE49-F238E27FC236}">
                  <a16:creationId xmlns:a16="http://schemas.microsoft.com/office/drawing/2014/main" id="{2F18F96F-1FCA-43FB-ABB8-6BB11B95B2E7}"/>
                </a:ext>
              </a:extLst>
            </p:cNvPr>
            <p:cNvSpPr/>
            <p:nvPr/>
          </p:nvSpPr>
          <p:spPr>
            <a:xfrm>
              <a:off x="574936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0" name="Plus Sign 79">
              <a:extLst>
                <a:ext uri="{FF2B5EF4-FFF2-40B4-BE49-F238E27FC236}">
                  <a16:creationId xmlns:a16="http://schemas.microsoft.com/office/drawing/2014/main" id="{A5940936-2AF6-4DE3-9F98-81FFDF1C834C}"/>
                </a:ext>
              </a:extLst>
            </p:cNvPr>
            <p:cNvSpPr/>
            <p:nvPr/>
          </p:nvSpPr>
          <p:spPr>
            <a:xfrm>
              <a:off x="647087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1" name="Plus Sign 80">
              <a:extLst>
                <a:ext uri="{FF2B5EF4-FFF2-40B4-BE49-F238E27FC236}">
                  <a16:creationId xmlns:a16="http://schemas.microsoft.com/office/drawing/2014/main" id="{38C86B55-87F6-4D07-9750-006E9C5CB5EA}"/>
                </a:ext>
              </a:extLst>
            </p:cNvPr>
            <p:cNvSpPr/>
            <p:nvPr/>
          </p:nvSpPr>
          <p:spPr>
            <a:xfrm>
              <a:off x="574936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2" name="Plus Sign 81">
              <a:extLst>
                <a:ext uri="{FF2B5EF4-FFF2-40B4-BE49-F238E27FC236}">
                  <a16:creationId xmlns:a16="http://schemas.microsoft.com/office/drawing/2014/main" id="{265AB5F5-C0DD-4D84-BC23-B40E7F49CE27}"/>
                </a:ext>
              </a:extLst>
            </p:cNvPr>
            <p:cNvSpPr/>
            <p:nvPr/>
          </p:nvSpPr>
          <p:spPr>
            <a:xfrm>
              <a:off x="647087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3" name="Plus Sign 82">
              <a:extLst>
                <a:ext uri="{FF2B5EF4-FFF2-40B4-BE49-F238E27FC236}">
                  <a16:creationId xmlns:a16="http://schemas.microsoft.com/office/drawing/2014/main" id="{B86FD2E7-03FF-4508-90D0-B9404A561321}"/>
                </a:ext>
              </a:extLst>
            </p:cNvPr>
            <p:cNvSpPr/>
            <p:nvPr/>
          </p:nvSpPr>
          <p:spPr>
            <a:xfrm>
              <a:off x="574936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4" name="Plus Sign 83">
              <a:extLst>
                <a:ext uri="{FF2B5EF4-FFF2-40B4-BE49-F238E27FC236}">
                  <a16:creationId xmlns:a16="http://schemas.microsoft.com/office/drawing/2014/main" id="{FCE80D5D-4105-4269-BF0C-3890B34F2B38}"/>
                </a:ext>
              </a:extLst>
            </p:cNvPr>
            <p:cNvSpPr/>
            <p:nvPr/>
          </p:nvSpPr>
          <p:spPr>
            <a:xfrm>
              <a:off x="647087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5" name="Plus Sign 84">
              <a:extLst>
                <a:ext uri="{FF2B5EF4-FFF2-40B4-BE49-F238E27FC236}">
                  <a16:creationId xmlns:a16="http://schemas.microsoft.com/office/drawing/2014/main" id="{C1F26AA4-A825-40A7-A984-4894A1FD0C71}"/>
                </a:ext>
              </a:extLst>
            </p:cNvPr>
            <p:cNvSpPr/>
            <p:nvPr/>
          </p:nvSpPr>
          <p:spPr>
            <a:xfrm>
              <a:off x="574936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6" name="Plus Sign 85">
              <a:extLst>
                <a:ext uri="{FF2B5EF4-FFF2-40B4-BE49-F238E27FC236}">
                  <a16:creationId xmlns:a16="http://schemas.microsoft.com/office/drawing/2014/main" id="{17D65883-4327-46E6-A818-275250E187E6}"/>
                </a:ext>
              </a:extLst>
            </p:cNvPr>
            <p:cNvSpPr/>
            <p:nvPr/>
          </p:nvSpPr>
          <p:spPr>
            <a:xfrm>
              <a:off x="647087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7" name="Plus Sign 86">
              <a:extLst>
                <a:ext uri="{FF2B5EF4-FFF2-40B4-BE49-F238E27FC236}">
                  <a16:creationId xmlns:a16="http://schemas.microsoft.com/office/drawing/2014/main" id="{FAB20860-8EA7-4DA2-8F06-5229533E4772}"/>
                </a:ext>
              </a:extLst>
            </p:cNvPr>
            <p:cNvSpPr/>
            <p:nvPr/>
          </p:nvSpPr>
          <p:spPr>
            <a:xfrm>
              <a:off x="574936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8" name="Plus Sign 87">
              <a:extLst>
                <a:ext uri="{FF2B5EF4-FFF2-40B4-BE49-F238E27FC236}">
                  <a16:creationId xmlns:a16="http://schemas.microsoft.com/office/drawing/2014/main" id="{8600B767-278E-4923-9C3C-BFE3416B6D7A}"/>
                </a:ext>
              </a:extLst>
            </p:cNvPr>
            <p:cNvSpPr/>
            <p:nvPr/>
          </p:nvSpPr>
          <p:spPr>
            <a:xfrm>
              <a:off x="647087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9" name="Plus Sign 88">
              <a:extLst>
                <a:ext uri="{FF2B5EF4-FFF2-40B4-BE49-F238E27FC236}">
                  <a16:creationId xmlns:a16="http://schemas.microsoft.com/office/drawing/2014/main" id="{21940BBD-671B-4649-8DE3-639CFFC855AA}"/>
                </a:ext>
              </a:extLst>
            </p:cNvPr>
            <p:cNvSpPr/>
            <p:nvPr/>
          </p:nvSpPr>
          <p:spPr>
            <a:xfrm>
              <a:off x="574936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0" name="Plus Sign 89">
              <a:extLst>
                <a:ext uri="{FF2B5EF4-FFF2-40B4-BE49-F238E27FC236}">
                  <a16:creationId xmlns:a16="http://schemas.microsoft.com/office/drawing/2014/main" id="{89958DF9-F89D-4B02-BAD2-CD53490DF1CE}"/>
                </a:ext>
              </a:extLst>
            </p:cNvPr>
            <p:cNvSpPr/>
            <p:nvPr/>
          </p:nvSpPr>
          <p:spPr>
            <a:xfrm>
              <a:off x="647087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1" name="Plus Sign 90">
              <a:extLst>
                <a:ext uri="{FF2B5EF4-FFF2-40B4-BE49-F238E27FC236}">
                  <a16:creationId xmlns:a16="http://schemas.microsoft.com/office/drawing/2014/main" id="{529D1D94-F468-40D3-ABF6-B65A888F4119}"/>
                </a:ext>
              </a:extLst>
            </p:cNvPr>
            <p:cNvSpPr/>
            <p:nvPr/>
          </p:nvSpPr>
          <p:spPr>
            <a:xfrm>
              <a:off x="574936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2" name="Plus Sign 91">
              <a:extLst>
                <a:ext uri="{FF2B5EF4-FFF2-40B4-BE49-F238E27FC236}">
                  <a16:creationId xmlns:a16="http://schemas.microsoft.com/office/drawing/2014/main" id="{8DCCDBD3-7004-48F8-B6F9-7F241CAFF019}"/>
                </a:ext>
              </a:extLst>
            </p:cNvPr>
            <p:cNvSpPr/>
            <p:nvPr/>
          </p:nvSpPr>
          <p:spPr>
            <a:xfrm>
              <a:off x="647087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3" name="Plus Sign 92">
              <a:extLst>
                <a:ext uri="{FF2B5EF4-FFF2-40B4-BE49-F238E27FC236}">
                  <a16:creationId xmlns:a16="http://schemas.microsoft.com/office/drawing/2014/main" id="{1CD9215F-1A66-4E5C-88AC-33F926F3347E}"/>
                </a:ext>
              </a:extLst>
            </p:cNvPr>
            <p:cNvSpPr/>
            <p:nvPr/>
          </p:nvSpPr>
          <p:spPr>
            <a:xfrm>
              <a:off x="574936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4" name="Plus Sign 93">
              <a:extLst>
                <a:ext uri="{FF2B5EF4-FFF2-40B4-BE49-F238E27FC236}">
                  <a16:creationId xmlns:a16="http://schemas.microsoft.com/office/drawing/2014/main" id="{24A5908F-9B34-4885-9E2E-5DC68D2D8E01}"/>
                </a:ext>
              </a:extLst>
            </p:cNvPr>
            <p:cNvSpPr/>
            <p:nvPr/>
          </p:nvSpPr>
          <p:spPr>
            <a:xfrm>
              <a:off x="647087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5" name="Plus Sign 94">
              <a:extLst>
                <a:ext uri="{FF2B5EF4-FFF2-40B4-BE49-F238E27FC236}">
                  <a16:creationId xmlns:a16="http://schemas.microsoft.com/office/drawing/2014/main" id="{08374DA7-7ECE-46E3-B0BF-053B524D0C73}"/>
                </a:ext>
              </a:extLst>
            </p:cNvPr>
            <p:cNvSpPr/>
            <p:nvPr/>
          </p:nvSpPr>
          <p:spPr>
            <a:xfrm>
              <a:off x="574936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6" name="Plus Sign 95">
              <a:extLst>
                <a:ext uri="{FF2B5EF4-FFF2-40B4-BE49-F238E27FC236}">
                  <a16:creationId xmlns:a16="http://schemas.microsoft.com/office/drawing/2014/main" id="{07462602-E166-4950-9E97-85A268B20D7A}"/>
                </a:ext>
              </a:extLst>
            </p:cNvPr>
            <p:cNvSpPr/>
            <p:nvPr/>
          </p:nvSpPr>
          <p:spPr>
            <a:xfrm>
              <a:off x="647087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7" name="Plus Sign 96">
              <a:extLst>
                <a:ext uri="{FF2B5EF4-FFF2-40B4-BE49-F238E27FC236}">
                  <a16:creationId xmlns:a16="http://schemas.microsoft.com/office/drawing/2014/main" id="{18C65C1F-334C-4C0D-AB35-814C87BB1BE5}"/>
                </a:ext>
              </a:extLst>
            </p:cNvPr>
            <p:cNvSpPr/>
            <p:nvPr/>
          </p:nvSpPr>
          <p:spPr>
            <a:xfrm>
              <a:off x="719126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8" name="Plus Sign 97">
              <a:extLst>
                <a:ext uri="{FF2B5EF4-FFF2-40B4-BE49-F238E27FC236}">
                  <a16:creationId xmlns:a16="http://schemas.microsoft.com/office/drawing/2014/main" id="{830D55E3-FF83-445F-A7D7-F73D9575315D}"/>
                </a:ext>
              </a:extLst>
            </p:cNvPr>
            <p:cNvSpPr/>
            <p:nvPr/>
          </p:nvSpPr>
          <p:spPr>
            <a:xfrm>
              <a:off x="791278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9" name="Plus Sign 98">
              <a:extLst>
                <a:ext uri="{FF2B5EF4-FFF2-40B4-BE49-F238E27FC236}">
                  <a16:creationId xmlns:a16="http://schemas.microsoft.com/office/drawing/2014/main" id="{A2D2927B-1FBC-4CDF-9B2F-EC5B0C4F9688}"/>
                </a:ext>
              </a:extLst>
            </p:cNvPr>
            <p:cNvSpPr/>
            <p:nvPr/>
          </p:nvSpPr>
          <p:spPr>
            <a:xfrm>
              <a:off x="719126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0" name="Plus Sign 99">
              <a:extLst>
                <a:ext uri="{FF2B5EF4-FFF2-40B4-BE49-F238E27FC236}">
                  <a16:creationId xmlns:a16="http://schemas.microsoft.com/office/drawing/2014/main" id="{1CE0009D-4B9D-446E-B17E-CF9BACADEA0F}"/>
                </a:ext>
              </a:extLst>
            </p:cNvPr>
            <p:cNvSpPr/>
            <p:nvPr/>
          </p:nvSpPr>
          <p:spPr>
            <a:xfrm>
              <a:off x="791278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1" name="Plus Sign 100">
              <a:extLst>
                <a:ext uri="{FF2B5EF4-FFF2-40B4-BE49-F238E27FC236}">
                  <a16:creationId xmlns:a16="http://schemas.microsoft.com/office/drawing/2014/main" id="{758C9F48-3DCE-4D85-808E-9636E7D014D6}"/>
                </a:ext>
              </a:extLst>
            </p:cNvPr>
            <p:cNvSpPr/>
            <p:nvPr/>
          </p:nvSpPr>
          <p:spPr>
            <a:xfrm>
              <a:off x="719126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2" name="Plus Sign 101">
              <a:extLst>
                <a:ext uri="{FF2B5EF4-FFF2-40B4-BE49-F238E27FC236}">
                  <a16:creationId xmlns:a16="http://schemas.microsoft.com/office/drawing/2014/main" id="{2B9B194F-D289-4F6F-BB30-7334BE8F3043}"/>
                </a:ext>
              </a:extLst>
            </p:cNvPr>
            <p:cNvSpPr/>
            <p:nvPr/>
          </p:nvSpPr>
          <p:spPr>
            <a:xfrm>
              <a:off x="791278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3" name="Plus Sign 102">
              <a:extLst>
                <a:ext uri="{FF2B5EF4-FFF2-40B4-BE49-F238E27FC236}">
                  <a16:creationId xmlns:a16="http://schemas.microsoft.com/office/drawing/2014/main" id="{D2A471BD-62E0-43D6-AEB6-28C8BEAEA496}"/>
                </a:ext>
              </a:extLst>
            </p:cNvPr>
            <p:cNvSpPr/>
            <p:nvPr/>
          </p:nvSpPr>
          <p:spPr>
            <a:xfrm>
              <a:off x="719126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4" name="Plus Sign 103">
              <a:extLst>
                <a:ext uri="{FF2B5EF4-FFF2-40B4-BE49-F238E27FC236}">
                  <a16:creationId xmlns:a16="http://schemas.microsoft.com/office/drawing/2014/main" id="{402F4462-9614-4B85-B2D1-C0D6E45CE23B}"/>
                </a:ext>
              </a:extLst>
            </p:cNvPr>
            <p:cNvSpPr/>
            <p:nvPr/>
          </p:nvSpPr>
          <p:spPr>
            <a:xfrm>
              <a:off x="791278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5" name="Plus Sign 104">
              <a:extLst>
                <a:ext uri="{FF2B5EF4-FFF2-40B4-BE49-F238E27FC236}">
                  <a16:creationId xmlns:a16="http://schemas.microsoft.com/office/drawing/2014/main" id="{68114BF6-4FC7-47E7-8039-7031E022B9FD}"/>
                </a:ext>
              </a:extLst>
            </p:cNvPr>
            <p:cNvSpPr/>
            <p:nvPr/>
          </p:nvSpPr>
          <p:spPr>
            <a:xfrm>
              <a:off x="719126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6" name="Plus Sign 105">
              <a:extLst>
                <a:ext uri="{FF2B5EF4-FFF2-40B4-BE49-F238E27FC236}">
                  <a16:creationId xmlns:a16="http://schemas.microsoft.com/office/drawing/2014/main" id="{02FE201F-80A3-4C0D-BB29-172C1B61BB79}"/>
                </a:ext>
              </a:extLst>
            </p:cNvPr>
            <p:cNvSpPr/>
            <p:nvPr/>
          </p:nvSpPr>
          <p:spPr>
            <a:xfrm>
              <a:off x="791278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7" name="Plus Sign 106">
              <a:extLst>
                <a:ext uri="{FF2B5EF4-FFF2-40B4-BE49-F238E27FC236}">
                  <a16:creationId xmlns:a16="http://schemas.microsoft.com/office/drawing/2014/main" id="{C145B42F-E0E5-4134-9AFA-6BAFC124C8F7}"/>
                </a:ext>
              </a:extLst>
            </p:cNvPr>
            <p:cNvSpPr/>
            <p:nvPr/>
          </p:nvSpPr>
          <p:spPr>
            <a:xfrm>
              <a:off x="719126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8" name="Plus Sign 107">
              <a:extLst>
                <a:ext uri="{FF2B5EF4-FFF2-40B4-BE49-F238E27FC236}">
                  <a16:creationId xmlns:a16="http://schemas.microsoft.com/office/drawing/2014/main" id="{4EADB02E-F86B-49A3-9285-22A60DF91D3C}"/>
                </a:ext>
              </a:extLst>
            </p:cNvPr>
            <p:cNvSpPr/>
            <p:nvPr/>
          </p:nvSpPr>
          <p:spPr>
            <a:xfrm>
              <a:off x="791278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9" name="Plus Sign 108">
              <a:extLst>
                <a:ext uri="{FF2B5EF4-FFF2-40B4-BE49-F238E27FC236}">
                  <a16:creationId xmlns:a16="http://schemas.microsoft.com/office/drawing/2014/main" id="{0FBF8972-9AC3-4606-AEC1-7AC13A9229AC}"/>
                </a:ext>
              </a:extLst>
            </p:cNvPr>
            <p:cNvSpPr/>
            <p:nvPr/>
          </p:nvSpPr>
          <p:spPr>
            <a:xfrm>
              <a:off x="719126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0" name="Plus Sign 109">
              <a:extLst>
                <a:ext uri="{FF2B5EF4-FFF2-40B4-BE49-F238E27FC236}">
                  <a16:creationId xmlns:a16="http://schemas.microsoft.com/office/drawing/2014/main" id="{F38EB473-008C-45B7-B9D4-14ECD052B39C}"/>
                </a:ext>
              </a:extLst>
            </p:cNvPr>
            <p:cNvSpPr/>
            <p:nvPr/>
          </p:nvSpPr>
          <p:spPr>
            <a:xfrm>
              <a:off x="791278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1" name="Plus Sign 110">
              <a:extLst>
                <a:ext uri="{FF2B5EF4-FFF2-40B4-BE49-F238E27FC236}">
                  <a16:creationId xmlns:a16="http://schemas.microsoft.com/office/drawing/2014/main" id="{084FEA3A-3183-4EDA-AD39-E5EC437E646F}"/>
                </a:ext>
              </a:extLst>
            </p:cNvPr>
            <p:cNvSpPr/>
            <p:nvPr/>
          </p:nvSpPr>
          <p:spPr>
            <a:xfrm>
              <a:off x="719126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2" name="Plus Sign 111">
              <a:extLst>
                <a:ext uri="{FF2B5EF4-FFF2-40B4-BE49-F238E27FC236}">
                  <a16:creationId xmlns:a16="http://schemas.microsoft.com/office/drawing/2014/main" id="{3B1C9021-9AE1-42FE-875D-B0D3AD0F3B19}"/>
                </a:ext>
              </a:extLst>
            </p:cNvPr>
            <p:cNvSpPr/>
            <p:nvPr/>
          </p:nvSpPr>
          <p:spPr>
            <a:xfrm>
              <a:off x="791278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3" name="Plus Sign 112">
              <a:extLst>
                <a:ext uri="{FF2B5EF4-FFF2-40B4-BE49-F238E27FC236}">
                  <a16:creationId xmlns:a16="http://schemas.microsoft.com/office/drawing/2014/main" id="{E0905D64-3471-4941-BFCE-066985BCBDF8}"/>
                </a:ext>
              </a:extLst>
            </p:cNvPr>
            <p:cNvSpPr/>
            <p:nvPr/>
          </p:nvSpPr>
          <p:spPr>
            <a:xfrm>
              <a:off x="719126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4" name="Plus Sign 113">
              <a:extLst>
                <a:ext uri="{FF2B5EF4-FFF2-40B4-BE49-F238E27FC236}">
                  <a16:creationId xmlns:a16="http://schemas.microsoft.com/office/drawing/2014/main" id="{8940707D-B3F7-4046-AA33-015ECC525498}"/>
                </a:ext>
              </a:extLst>
            </p:cNvPr>
            <p:cNvSpPr/>
            <p:nvPr/>
          </p:nvSpPr>
          <p:spPr>
            <a:xfrm>
              <a:off x="791278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5" name="Plus Sign 114">
              <a:extLst>
                <a:ext uri="{FF2B5EF4-FFF2-40B4-BE49-F238E27FC236}">
                  <a16:creationId xmlns:a16="http://schemas.microsoft.com/office/drawing/2014/main" id="{7F2A40B3-D982-43C9-AFA8-5D3B297DE192}"/>
                </a:ext>
              </a:extLst>
            </p:cNvPr>
            <p:cNvSpPr/>
            <p:nvPr/>
          </p:nvSpPr>
          <p:spPr>
            <a:xfrm>
              <a:off x="8629540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6" name="Plus Sign 115">
              <a:extLst>
                <a:ext uri="{FF2B5EF4-FFF2-40B4-BE49-F238E27FC236}">
                  <a16:creationId xmlns:a16="http://schemas.microsoft.com/office/drawing/2014/main" id="{8DC32F76-DFAE-4856-8AA9-8A444A9688AD}"/>
                </a:ext>
              </a:extLst>
            </p:cNvPr>
            <p:cNvSpPr/>
            <p:nvPr/>
          </p:nvSpPr>
          <p:spPr>
            <a:xfrm>
              <a:off x="9351059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7" name="Plus Sign 116">
              <a:extLst>
                <a:ext uri="{FF2B5EF4-FFF2-40B4-BE49-F238E27FC236}">
                  <a16:creationId xmlns:a16="http://schemas.microsoft.com/office/drawing/2014/main" id="{88FE7880-1194-42E9-8433-3BE6E1AED23C}"/>
                </a:ext>
              </a:extLst>
            </p:cNvPr>
            <p:cNvSpPr/>
            <p:nvPr/>
          </p:nvSpPr>
          <p:spPr>
            <a:xfrm>
              <a:off x="8629540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8" name="Plus Sign 117">
              <a:extLst>
                <a:ext uri="{FF2B5EF4-FFF2-40B4-BE49-F238E27FC236}">
                  <a16:creationId xmlns:a16="http://schemas.microsoft.com/office/drawing/2014/main" id="{5DD24B83-D30F-456F-B36E-EB47E00CCBC5}"/>
                </a:ext>
              </a:extLst>
            </p:cNvPr>
            <p:cNvSpPr/>
            <p:nvPr/>
          </p:nvSpPr>
          <p:spPr>
            <a:xfrm>
              <a:off x="9351059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9" name="Plus Sign 118">
              <a:extLst>
                <a:ext uri="{FF2B5EF4-FFF2-40B4-BE49-F238E27FC236}">
                  <a16:creationId xmlns:a16="http://schemas.microsoft.com/office/drawing/2014/main" id="{B0C8967F-1C6D-467F-A659-F26D443E582A}"/>
                </a:ext>
              </a:extLst>
            </p:cNvPr>
            <p:cNvSpPr/>
            <p:nvPr/>
          </p:nvSpPr>
          <p:spPr>
            <a:xfrm>
              <a:off x="8629540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0" name="Plus Sign 119">
              <a:extLst>
                <a:ext uri="{FF2B5EF4-FFF2-40B4-BE49-F238E27FC236}">
                  <a16:creationId xmlns:a16="http://schemas.microsoft.com/office/drawing/2014/main" id="{655EE6EC-78FF-4951-8D67-7ADE489A6C88}"/>
                </a:ext>
              </a:extLst>
            </p:cNvPr>
            <p:cNvSpPr/>
            <p:nvPr/>
          </p:nvSpPr>
          <p:spPr>
            <a:xfrm>
              <a:off x="9351059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1" name="Plus Sign 120">
              <a:extLst>
                <a:ext uri="{FF2B5EF4-FFF2-40B4-BE49-F238E27FC236}">
                  <a16:creationId xmlns:a16="http://schemas.microsoft.com/office/drawing/2014/main" id="{7BE0A2B5-B3D3-4D50-BBAB-A2C5ADE41B8E}"/>
                </a:ext>
              </a:extLst>
            </p:cNvPr>
            <p:cNvSpPr/>
            <p:nvPr/>
          </p:nvSpPr>
          <p:spPr>
            <a:xfrm>
              <a:off x="8629540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2" name="Plus Sign 121">
              <a:extLst>
                <a:ext uri="{FF2B5EF4-FFF2-40B4-BE49-F238E27FC236}">
                  <a16:creationId xmlns:a16="http://schemas.microsoft.com/office/drawing/2014/main" id="{11261166-CAEE-435C-AADC-6E7BDACC58E9}"/>
                </a:ext>
              </a:extLst>
            </p:cNvPr>
            <p:cNvSpPr/>
            <p:nvPr/>
          </p:nvSpPr>
          <p:spPr>
            <a:xfrm>
              <a:off x="9351059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3" name="Plus Sign 122">
              <a:extLst>
                <a:ext uri="{FF2B5EF4-FFF2-40B4-BE49-F238E27FC236}">
                  <a16:creationId xmlns:a16="http://schemas.microsoft.com/office/drawing/2014/main" id="{EC5C9421-6434-4BC5-8EA8-E7E9651FD346}"/>
                </a:ext>
              </a:extLst>
            </p:cNvPr>
            <p:cNvSpPr/>
            <p:nvPr/>
          </p:nvSpPr>
          <p:spPr>
            <a:xfrm>
              <a:off x="8629540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4" name="Plus Sign 123">
              <a:extLst>
                <a:ext uri="{FF2B5EF4-FFF2-40B4-BE49-F238E27FC236}">
                  <a16:creationId xmlns:a16="http://schemas.microsoft.com/office/drawing/2014/main" id="{9DCE4A48-C7D5-41F6-8A45-697AD19B7877}"/>
                </a:ext>
              </a:extLst>
            </p:cNvPr>
            <p:cNvSpPr/>
            <p:nvPr/>
          </p:nvSpPr>
          <p:spPr>
            <a:xfrm>
              <a:off x="9351059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5" name="Plus Sign 124">
              <a:extLst>
                <a:ext uri="{FF2B5EF4-FFF2-40B4-BE49-F238E27FC236}">
                  <a16:creationId xmlns:a16="http://schemas.microsoft.com/office/drawing/2014/main" id="{E77C3CE6-70BC-463A-B334-1CAFFDE2B414}"/>
                </a:ext>
              </a:extLst>
            </p:cNvPr>
            <p:cNvSpPr/>
            <p:nvPr/>
          </p:nvSpPr>
          <p:spPr>
            <a:xfrm>
              <a:off x="8629540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6" name="Plus Sign 125">
              <a:extLst>
                <a:ext uri="{FF2B5EF4-FFF2-40B4-BE49-F238E27FC236}">
                  <a16:creationId xmlns:a16="http://schemas.microsoft.com/office/drawing/2014/main" id="{0FD1D7E0-E794-44A8-8491-9F115A10281A}"/>
                </a:ext>
              </a:extLst>
            </p:cNvPr>
            <p:cNvSpPr/>
            <p:nvPr/>
          </p:nvSpPr>
          <p:spPr>
            <a:xfrm>
              <a:off x="9351059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7" name="Plus Sign 126">
              <a:extLst>
                <a:ext uri="{FF2B5EF4-FFF2-40B4-BE49-F238E27FC236}">
                  <a16:creationId xmlns:a16="http://schemas.microsoft.com/office/drawing/2014/main" id="{3DC6D11F-694E-4F5D-805F-5C14298203F7}"/>
                </a:ext>
              </a:extLst>
            </p:cNvPr>
            <p:cNvSpPr/>
            <p:nvPr/>
          </p:nvSpPr>
          <p:spPr>
            <a:xfrm>
              <a:off x="8629540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8" name="Plus Sign 127">
              <a:extLst>
                <a:ext uri="{FF2B5EF4-FFF2-40B4-BE49-F238E27FC236}">
                  <a16:creationId xmlns:a16="http://schemas.microsoft.com/office/drawing/2014/main" id="{4C81B143-2607-4986-AEAB-BFCB74D2B730}"/>
                </a:ext>
              </a:extLst>
            </p:cNvPr>
            <p:cNvSpPr/>
            <p:nvPr/>
          </p:nvSpPr>
          <p:spPr>
            <a:xfrm>
              <a:off x="9351059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9" name="Plus Sign 128">
              <a:extLst>
                <a:ext uri="{FF2B5EF4-FFF2-40B4-BE49-F238E27FC236}">
                  <a16:creationId xmlns:a16="http://schemas.microsoft.com/office/drawing/2014/main" id="{4A2247E0-A73F-4949-9CA2-216AA933978C}"/>
                </a:ext>
              </a:extLst>
            </p:cNvPr>
            <p:cNvSpPr/>
            <p:nvPr/>
          </p:nvSpPr>
          <p:spPr>
            <a:xfrm>
              <a:off x="8629540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0" name="Plus Sign 129">
              <a:extLst>
                <a:ext uri="{FF2B5EF4-FFF2-40B4-BE49-F238E27FC236}">
                  <a16:creationId xmlns:a16="http://schemas.microsoft.com/office/drawing/2014/main" id="{5F689DCC-CADB-4FAA-A50A-74ACBC2BEC43}"/>
                </a:ext>
              </a:extLst>
            </p:cNvPr>
            <p:cNvSpPr/>
            <p:nvPr/>
          </p:nvSpPr>
          <p:spPr>
            <a:xfrm>
              <a:off x="9351059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1" name="Plus Sign 130">
              <a:extLst>
                <a:ext uri="{FF2B5EF4-FFF2-40B4-BE49-F238E27FC236}">
                  <a16:creationId xmlns:a16="http://schemas.microsoft.com/office/drawing/2014/main" id="{510E64B3-0BE5-4A94-A9FF-6BF192C7B831}"/>
                </a:ext>
              </a:extLst>
            </p:cNvPr>
            <p:cNvSpPr/>
            <p:nvPr/>
          </p:nvSpPr>
          <p:spPr>
            <a:xfrm>
              <a:off x="8629540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2" name="Plus Sign 131">
              <a:extLst>
                <a:ext uri="{FF2B5EF4-FFF2-40B4-BE49-F238E27FC236}">
                  <a16:creationId xmlns:a16="http://schemas.microsoft.com/office/drawing/2014/main" id="{0AFFACD3-E6C0-4330-A1C1-53A6BC708D4C}"/>
                </a:ext>
              </a:extLst>
            </p:cNvPr>
            <p:cNvSpPr/>
            <p:nvPr/>
          </p:nvSpPr>
          <p:spPr>
            <a:xfrm>
              <a:off x="9351059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3" name="Plus Sign 132">
              <a:extLst>
                <a:ext uri="{FF2B5EF4-FFF2-40B4-BE49-F238E27FC236}">
                  <a16:creationId xmlns:a16="http://schemas.microsoft.com/office/drawing/2014/main" id="{1CDF3B65-06AB-46FE-9DF0-677C52977819}"/>
                </a:ext>
              </a:extLst>
            </p:cNvPr>
            <p:cNvSpPr/>
            <p:nvPr/>
          </p:nvSpPr>
          <p:spPr>
            <a:xfrm>
              <a:off x="10071444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4" name="Plus Sign 133">
              <a:extLst>
                <a:ext uri="{FF2B5EF4-FFF2-40B4-BE49-F238E27FC236}">
                  <a16:creationId xmlns:a16="http://schemas.microsoft.com/office/drawing/2014/main" id="{DAFA4D0C-AFDB-4CB1-84C5-4699452E31BA}"/>
                </a:ext>
              </a:extLst>
            </p:cNvPr>
            <p:cNvSpPr/>
            <p:nvPr/>
          </p:nvSpPr>
          <p:spPr>
            <a:xfrm>
              <a:off x="10792963" y="2013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5" name="Plus Sign 134">
              <a:extLst>
                <a:ext uri="{FF2B5EF4-FFF2-40B4-BE49-F238E27FC236}">
                  <a16:creationId xmlns:a16="http://schemas.microsoft.com/office/drawing/2014/main" id="{74D5D39D-6B70-4F0C-9142-269CF7679A7A}"/>
                </a:ext>
              </a:extLst>
            </p:cNvPr>
            <p:cNvSpPr/>
            <p:nvPr/>
          </p:nvSpPr>
          <p:spPr>
            <a:xfrm>
              <a:off x="10071444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6" name="Plus Sign 135">
              <a:extLst>
                <a:ext uri="{FF2B5EF4-FFF2-40B4-BE49-F238E27FC236}">
                  <a16:creationId xmlns:a16="http://schemas.microsoft.com/office/drawing/2014/main" id="{A2E777B0-9921-452A-831B-BB8665BED40D}"/>
                </a:ext>
              </a:extLst>
            </p:cNvPr>
            <p:cNvSpPr/>
            <p:nvPr/>
          </p:nvSpPr>
          <p:spPr>
            <a:xfrm>
              <a:off x="10792963" y="9216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7" name="Plus Sign 136">
              <a:extLst>
                <a:ext uri="{FF2B5EF4-FFF2-40B4-BE49-F238E27FC236}">
                  <a16:creationId xmlns:a16="http://schemas.microsoft.com/office/drawing/2014/main" id="{D78823A4-CC23-4066-A448-59488D880692}"/>
                </a:ext>
              </a:extLst>
            </p:cNvPr>
            <p:cNvSpPr/>
            <p:nvPr/>
          </p:nvSpPr>
          <p:spPr>
            <a:xfrm>
              <a:off x="10071444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8" name="Plus Sign 137">
              <a:extLst>
                <a:ext uri="{FF2B5EF4-FFF2-40B4-BE49-F238E27FC236}">
                  <a16:creationId xmlns:a16="http://schemas.microsoft.com/office/drawing/2014/main" id="{80CBF5CA-D898-4527-9D65-131BDC5B812F}"/>
                </a:ext>
              </a:extLst>
            </p:cNvPr>
            <p:cNvSpPr/>
            <p:nvPr/>
          </p:nvSpPr>
          <p:spPr>
            <a:xfrm>
              <a:off x="10792963" y="16419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9" name="Plus Sign 138">
              <a:extLst>
                <a:ext uri="{FF2B5EF4-FFF2-40B4-BE49-F238E27FC236}">
                  <a16:creationId xmlns:a16="http://schemas.microsoft.com/office/drawing/2014/main" id="{34AD7F98-7185-4B80-98BF-AEFBB7C835BA}"/>
                </a:ext>
              </a:extLst>
            </p:cNvPr>
            <p:cNvSpPr/>
            <p:nvPr/>
          </p:nvSpPr>
          <p:spPr>
            <a:xfrm>
              <a:off x="10071444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0" name="Plus Sign 139">
              <a:extLst>
                <a:ext uri="{FF2B5EF4-FFF2-40B4-BE49-F238E27FC236}">
                  <a16:creationId xmlns:a16="http://schemas.microsoft.com/office/drawing/2014/main" id="{AF4742D5-D3DF-4395-ACA7-419EC1AD60AF}"/>
                </a:ext>
              </a:extLst>
            </p:cNvPr>
            <p:cNvSpPr/>
            <p:nvPr/>
          </p:nvSpPr>
          <p:spPr>
            <a:xfrm>
              <a:off x="10792963" y="236216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1" name="Plus Sign 140">
              <a:extLst>
                <a:ext uri="{FF2B5EF4-FFF2-40B4-BE49-F238E27FC236}">
                  <a16:creationId xmlns:a16="http://schemas.microsoft.com/office/drawing/2014/main" id="{F3F47725-2396-48CB-9B48-15742D25026F}"/>
                </a:ext>
              </a:extLst>
            </p:cNvPr>
            <p:cNvSpPr/>
            <p:nvPr/>
          </p:nvSpPr>
          <p:spPr>
            <a:xfrm>
              <a:off x="10071444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2" name="Plus Sign 141">
              <a:extLst>
                <a:ext uri="{FF2B5EF4-FFF2-40B4-BE49-F238E27FC236}">
                  <a16:creationId xmlns:a16="http://schemas.microsoft.com/office/drawing/2014/main" id="{D37BA99E-7A33-4393-8DEC-989C9C97DEBA}"/>
                </a:ext>
              </a:extLst>
            </p:cNvPr>
            <p:cNvSpPr/>
            <p:nvPr/>
          </p:nvSpPr>
          <p:spPr>
            <a:xfrm>
              <a:off x="10792963" y="308242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3" name="Plus Sign 142">
              <a:extLst>
                <a:ext uri="{FF2B5EF4-FFF2-40B4-BE49-F238E27FC236}">
                  <a16:creationId xmlns:a16="http://schemas.microsoft.com/office/drawing/2014/main" id="{37046A71-EEE4-4E3F-986B-4F250C32CEF0}"/>
                </a:ext>
              </a:extLst>
            </p:cNvPr>
            <p:cNvSpPr/>
            <p:nvPr/>
          </p:nvSpPr>
          <p:spPr>
            <a:xfrm>
              <a:off x="10071444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4" name="Plus Sign 143">
              <a:extLst>
                <a:ext uri="{FF2B5EF4-FFF2-40B4-BE49-F238E27FC236}">
                  <a16:creationId xmlns:a16="http://schemas.microsoft.com/office/drawing/2014/main" id="{EE88DEC2-C65F-460A-A4BF-7BDC12F2CCC7}"/>
                </a:ext>
              </a:extLst>
            </p:cNvPr>
            <p:cNvSpPr/>
            <p:nvPr/>
          </p:nvSpPr>
          <p:spPr>
            <a:xfrm>
              <a:off x="10792963" y="380268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5" name="Plus Sign 144">
              <a:extLst>
                <a:ext uri="{FF2B5EF4-FFF2-40B4-BE49-F238E27FC236}">
                  <a16:creationId xmlns:a16="http://schemas.microsoft.com/office/drawing/2014/main" id="{F6B634F4-16B3-478A-A0C5-F9ACCA679064}"/>
                </a:ext>
              </a:extLst>
            </p:cNvPr>
            <p:cNvSpPr/>
            <p:nvPr/>
          </p:nvSpPr>
          <p:spPr>
            <a:xfrm>
              <a:off x="10071444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6" name="Plus Sign 145">
              <a:extLst>
                <a:ext uri="{FF2B5EF4-FFF2-40B4-BE49-F238E27FC236}">
                  <a16:creationId xmlns:a16="http://schemas.microsoft.com/office/drawing/2014/main" id="{357223D2-4F0F-4BD9-BDD4-C5577FB511D8}"/>
                </a:ext>
              </a:extLst>
            </p:cNvPr>
            <p:cNvSpPr/>
            <p:nvPr/>
          </p:nvSpPr>
          <p:spPr>
            <a:xfrm>
              <a:off x="10792963" y="452294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7" name="Plus Sign 146">
              <a:extLst>
                <a:ext uri="{FF2B5EF4-FFF2-40B4-BE49-F238E27FC236}">
                  <a16:creationId xmlns:a16="http://schemas.microsoft.com/office/drawing/2014/main" id="{EFD82C8C-260E-4CF2-A364-5FDCA97813D8}"/>
                </a:ext>
              </a:extLst>
            </p:cNvPr>
            <p:cNvSpPr/>
            <p:nvPr/>
          </p:nvSpPr>
          <p:spPr>
            <a:xfrm>
              <a:off x="10071444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8" name="Plus Sign 147">
              <a:extLst>
                <a:ext uri="{FF2B5EF4-FFF2-40B4-BE49-F238E27FC236}">
                  <a16:creationId xmlns:a16="http://schemas.microsoft.com/office/drawing/2014/main" id="{1B923ED7-BF5F-4469-A372-4BB8F6914920}"/>
                </a:ext>
              </a:extLst>
            </p:cNvPr>
            <p:cNvSpPr/>
            <p:nvPr/>
          </p:nvSpPr>
          <p:spPr>
            <a:xfrm>
              <a:off x="10792963" y="5243206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9" name="Plus Sign 148">
              <a:extLst>
                <a:ext uri="{FF2B5EF4-FFF2-40B4-BE49-F238E27FC236}">
                  <a16:creationId xmlns:a16="http://schemas.microsoft.com/office/drawing/2014/main" id="{51DF53C7-DC84-42D8-851F-59CC5E66128B}"/>
                </a:ext>
              </a:extLst>
            </p:cNvPr>
            <p:cNvSpPr/>
            <p:nvPr/>
          </p:nvSpPr>
          <p:spPr>
            <a:xfrm>
              <a:off x="10071444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0" name="Plus Sign 149">
              <a:extLst>
                <a:ext uri="{FF2B5EF4-FFF2-40B4-BE49-F238E27FC236}">
                  <a16:creationId xmlns:a16="http://schemas.microsoft.com/office/drawing/2014/main" id="{E3D935DE-2443-4587-A82D-684AA070B6E3}"/>
                </a:ext>
              </a:extLst>
            </p:cNvPr>
            <p:cNvSpPr/>
            <p:nvPr/>
          </p:nvSpPr>
          <p:spPr>
            <a:xfrm>
              <a:off x="10792963" y="5963464"/>
              <a:ext cx="695778" cy="695778"/>
            </a:xfrm>
            <a:prstGeom prst="mathPlus">
              <a:avLst>
                <a:gd name="adj1" fmla="val 11624"/>
              </a:avLst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66590B2-F331-46DA-8432-93F67F7F268A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46796" y="792208"/>
            <a:ext cx="9085708" cy="1542130"/>
          </a:xfrm>
        </p:spPr>
        <p:txBody>
          <a:bodyPr/>
          <a:lstStyle/>
          <a:p>
            <a:r>
              <a:rPr lang="en-US" sz="4000"/>
              <a:t>BRANDS IN THE EU ARE CONFUSED AND BELIEVE THEY HAVE NO RECOURSE.</a:t>
            </a:r>
          </a:p>
        </p:txBody>
      </p:sp>
      <p:pic>
        <p:nvPicPr>
          <p:cNvPr id="152" name="Picture 3">
            <a:extLst>
              <a:ext uri="{FF2B5EF4-FFF2-40B4-BE49-F238E27FC236}">
                <a16:creationId xmlns:a16="http://schemas.microsoft.com/office/drawing/2014/main" id="{784A472F-1E9E-4ED5-95AA-8CF63FD88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0236" y="643956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" name="Text Placeholder 2">
            <a:extLst>
              <a:ext uri="{FF2B5EF4-FFF2-40B4-BE49-F238E27FC236}">
                <a16:creationId xmlns:a16="http://schemas.microsoft.com/office/drawing/2014/main" id="{87828789-66A6-445F-A542-E0D058B43705}"/>
              </a:ext>
            </a:extLst>
          </p:cNvPr>
          <p:cNvSpPr txBox="1"/>
          <p:nvPr/>
        </p:nvSpPr>
        <p:spPr>
          <a:xfrm>
            <a:off x="970732" y="3203154"/>
            <a:ext cx="10237836" cy="14943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lang="en-US" sz="3200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sz="4000" b="1">
                <a:solidFill>
                  <a:schemeClr val="accent1"/>
                </a:solidFill>
              </a:rPr>
              <a:t>BUT THERE IS A PATH FORWARD TO POSITION YOUR BRAND FOR LONG-TERM SUCCESS.</a:t>
            </a:r>
          </a:p>
        </p:txBody>
      </p:sp>
      <p:sp>
        <p:nvSpPr>
          <p:cNvPr id="157" name="Plus Sign 156">
            <a:extLst>
              <a:ext uri="{FF2B5EF4-FFF2-40B4-BE49-F238E27FC236}">
                <a16:creationId xmlns:a16="http://schemas.microsoft.com/office/drawing/2014/main" id="{3E09FB63-656C-46C1-9E9E-3716721DD292}"/>
              </a:ext>
            </a:extLst>
          </p:cNvPr>
          <p:cNvSpPr/>
          <p:nvPr/>
        </p:nvSpPr>
        <p:spPr>
          <a:xfrm>
            <a:off x="5687014" y="2420857"/>
            <a:ext cx="695778" cy="695778"/>
          </a:xfrm>
          <a:prstGeom prst="mathPlus">
            <a:avLst>
              <a:gd name="adj1" fmla="val 116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53" name="Picture 152">
            <a:extLst>
              <a:ext uri="{FF2B5EF4-FFF2-40B4-BE49-F238E27FC236}">
                <a16:creationId xmlns:a16="http://schemas.microsoft.com/office/drawing/2014/main" id="{0EFB5B40-DA54-4823-8A2F-305C06FA6BDD}"/>
              </a:ext>
            </a:extLst>
          </p:cNvPr>
          <p:cNvPicPr>
            <a:picLocks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5303520"/>
            <a:ext cx="1828800" cy="914400"/>
          </a:xfrm>
          <a:prstGeom prst="rect">
            <a:avLst/>
          </a:prstGeom>
        </p:spPr>
      </p:pic>
      <p:sp>
        <p:nvSpPr>
          <p:cNvPr id="156" name="TextBox 15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bg1"/>
                </a:solidFill>
              </a:rPr>
              <a:t>Disclaimer: Not Legal Advice</a:t>
            </a:r>
            <a:endParaRPr lang="en-US" sz="1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3980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FAD0E66A-04ED-4CE8-B721-9929C9001853}"/>
              </a:ext>
            </a:extLst>
          </p:cNvPr>
          <p:cNvSpPr/>
          <p:nvPr/>
        </p:nvSpPr>
        <p:spPr>
          <a:xfrm>
            <a:off x="0" y="2217005"/>
            <a:ext cx="12192000" cy="4649787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8760" y="730885"/>
            <a:ext cx="8184804" cy="1325563"/>
          </a:xfrm>
        </p:spPr>
        <p:txBody>
          <a:bodyPr/>
          <a:lstStyle/>
          <a:p>
            <a:r>
              <a:rPr lang="en-US"/>
              <a:t>POSITIVE LEGAL DEVELOPMENTS FOR BRANDS IN THE EU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38760" y="2649004"/>
            <a:ext cx="10488164" cy="3684588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RECOGNITION OF THE CHALLENGES PRESENTED BY ONLINE MARKETPLACES &amp; DIGITAL MARKETS</a:t>
            </a:r>
            <a:endParaRPr lang="en-US" b="1" dirty="0">
              <a:solidFill>
                <a:schemeClr val="accent1"/>
              </a:solidFill>
            </a:endParaRP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dirty="0">
                <a:solidFill>
                  <a:schemeClr val="bg1"/>
                </a:solidFill>
              </a:rPr>
              <a:t>E-Commerce Sector Inquiry (2017): competition should be on </a:t>
            </a:r>
            <a:r>
              <a:rPr lang="en-US" dirty="0" smtClean="0">
                <a:solidFill>
                  <a:schemeClr val="bg1"/>
                </a:solidFill>
              </a:rPr>
              <a:t>“quality, brand image and innovation,” not just price; </a:t>
            </a:r>
            <a:r>
              <a:rPr lang="en-US" dirty="0">
                <a:solidFill>
                  <a:schemeClr val="bg1"/>
                </a:solidFill>
              </a:rPr>
              <a:t>online marketplace bans are not hardcore restrictions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i="1" dirty="0">
                <a:solidFill>
                  <a:schemeClr val="bg1"/>
                </a:solidFill>
              </a:rPr>
              <a:t>Coty</a:t>
            </a:r>
            <a:r>
              <a:rPr lang="en-US" dirty="0">
                <a:solidFill>
                  <a:schemeClr val="bg1"/>
                </a:solidFill>
              </a:rPr>
              <a:t> (2017): online marketplace bans allowed if </a:t>
            </a:r>
            <a:r>
              <a:rPr lang="en-US" dirty="0" smtClean="0">
                <a:solidFill>
                  <a:schemeClr val="bg1"/>
                </a:solidFill>
              </a:rPr>
              <a:t>justified by product (</a:t>
            </a:r>
            <a:r>
              <a:rPr lang="en-US" i="1" dirty="0" smtClean="0">
                <a:solidFill>
                  <a:schemeClr val="bg1"/>
                </a:solidFill>
              </a:rPr>
              <a:t>e.g.</a:t>
            </a:r>
            <a:r>
              <a:rPr lang="en-US" dirty="0" smtClean="0">
                <a:solidFill>
                  <a:schemeClr val="bg1"/>
                </a:solidFill>
              </a:rPr>
              <a:t>, luxury) and non-discriminatory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dirty="0" smtClean="0">
                <a:solidFill>
                  <a:schemeClr val="bg1"/>
                </a:solidFill>
              </a:rPr>
              <a:t>VBER consultation (2019): assessment of whether fit for purpose in digital age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dirty="0" smtClean="0">
                <a:solidFill>
                  <a:schemeClr val="bg1"/>
                </a:solidFill>
              </a:rPr>
              <a:t>UK/EU expert reports on digital markets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b="1" dirty="0">
                <a:solidFill>
                  <a:schemeClr val="accent1"/>
                </a:solidFill>
              </a:rPr>
              <a:t>RECENT CASES AGAINST UNAUTHORIZED SELLERS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i="1" dirty="0">
                <a:solidFill>
                  <a:schemeClr val="bg1"/>
                </a:solidFill>
              </a:rPr>
              <a:t>Coty/Showroomprive</a:t>
            </a:r>
            <a:r>
              <a:rPr lang="en-US" dirty="0">
                <a:solidFill>
                  <a:schemeClr val="bg1"/>
                </a:solidFill>
              </a:rPr>
              <a:t> (2018): </a:t>
            </a:r>
            <a:r>
              <a:rPr lang="en-US" dirty="0" smtClean="0">
                <a:solidFill>
                  <a:schemeClr val="bg1"/>
                </a:solidFill>
              </a:rPr>
              <a:t>€500,000 </a:t>
            </a:r>
            <a:r>
              <a:rPr lang="en-US" dirty="0">
                <a:solidFill>
                  <a:schemeClr val="bg1"/>
                </a:solidFill>
              </a:rPr>
              <a:t>fine imposed on unauthorized reseller (France)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i="1" dirty="0" err="1">
                <a:solidFill>
                  <a:schemeClr val="bg1"/>
                </a:solidFill>
              </a:rPr>
              <a:t>Kanebo</a:t>
            </a:r>
            <a:r>
              <a:rPr lang="en-US" i="1" dirty="0">
                <a:solidFill>
                  <a:schemeClr val="bg1"/>
                </a:solidFill>
              </a:rPr>
              <a:t>/Real</a:t>
            </a:r>
            <a:r>
              <a:rPr lang="en-US" dirty="0">
                <a:solidFill>
                  <a:schemeClr val="bg1"/>
                </a:solidFill>
              </a:rPr>
              <a:t> (2018): r</a:t>
            </a:r>
            <a:r>
              <a:rPr lang="en-US" dirty="0" smtClean="0">
                <a:solidFill>
                  <a:schemeClr val="bg1"/>
                </a:solidFill>
              </a:rPr>
              <a:t>etail </a:t>
            </a:r>
            <a:r>
              <a:rPr lang="en-US" dirty="0">
                <a:solidFill>
                  <a:schemeClr val="bg1"/>
                </a:solidFill>
              </a:rPr>
              <a:t>chain prohibited from unauthorized selling (Germany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13</a:t>
            </a:fld>
            <a:endParaRPr lang="en-ZA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F6A04B-C610-4359-84DC-CC53E91EFB9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0770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Snipped 6">
            <a:extLst>
              <a:ext uri="{FF2B5EF4-FFF2-40B4-BE49-F238E27FC236}">
                <a16:creationId xmlns:a16="http://schemas.microsoft.com/office/drawing/2014/main" id="{FAD0E66A-04ED-4CE8-B721-9929C9001853}"/>
              </a:ext>
            </a:extLst>
          </p:cNvPr>
          <p:cNvSpPr/>
          <p:nvPr/>
        </p:nvSpPr>
        <p:spPr>
          <a:xfrm>
            <a:off x="0" y="2217005"/>
            <a:ext cx="12192000" cy="4649787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8760" y="730885"/>
            <a:ext cx="8184804" cy="1325563"/>
          </a:xfrm>
        </p:spPr>
        <p:txBody>
          <a:bodyPr/>
          <a:lstStyle/>
          <a:p>
            <a:r>
              <a:rPr lang="en-US" dirty="0" smtClean="0"/>
              <a:t>AMAZON’S PRACTICES UNDER THE SPOTLIGHT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38760" y="2649004"/>
            <a:ext cx="10488164" cy="3684588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1800" b="1" dirty="0" smtClean="0">
                <a:solidFill>
                  <a:schemeClr val="accent1"/>
                </a:solidFill>
              </a:rPr>
              <a:t>REGULATORY INVESTIGATIONS OF AMAZON</a:t>
            </a:r>
            <a:endParaRPr lang="en-US" sz="1800" b="1" dirty="0">
              <a:solidFill>
                <a:schemeClr val="accent1"/>
              </a:solidFill>
            </a:endParaRP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sz="1800" dirty="0" smtClean="0">
                <a:solidFill>
                  <a:schemeClr val="bg1"/>
                </a:solidFill>
              </a:rPr>
              <a:t>Interdependencies between Amazon marketplace and Amazon’s online retail operations, and use of data (European Commission)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sz="1800" dirty="0" smtClean="0">
                <a:solidFill>
                  <a:schemeClr val="bg1"/>
                </a:solidFill>
              </a:rPr>
              <a:t>Self-</a:t>
            </a:r>
            <a:r>
              <a:rPr lang="en-US" sz="1800" dirty="0" err="1" smtClean="0">
                <a:solidFill>
                  <a:schemeClr val="bg1"/>
                </a:solidFill>
              </a:rPr>
              <a:t>preferencing</a:t>
            </a:r>
            <a:r>
              <a:rPr lang="en-US" sz="1800" dirty="0" smtClean="0">
                <a:solidFill>
                  <a:schemeClr val="bg1"/>
                </a:solidFill>
              </a:rPr>
              <a:t> of Amazon’s own logistics service (Italy)</a:t>
            </a: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sz="1800" dirty="0" smtClean="0">
                <a:solidFill>
                  <a:schemeClr val="bg1"/>
                </a:solidFill>
              </a:rPr>
              <a:t>Abusive terms of business and practices towards sellers on Amazon marketplace (Germany, Austria, and France)</a:t>
            </a:r>
            <a:endParaRPr lang="en-US" sz="1800" dirty="0">
              <a:solidFill>
                <a:schemeClr val="bg1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 smtClean="0">
                <a:solidFill>
                  <a:schemeClr val="accent1"/>
                </a:solidFill>
              </a:rPr>
              <a:t>FORCED 1P</a:t>
            </a:r>
            <a:endParaRPr lang="en-US" sz="1800" b="1" dirty="0">
              <a:solidFill>
                <a:schemeClr val="accent1"/>
              </a:solidFill>
            </a:endParaRPr>
          </a:p>
          <a:p>
            <a:pPr marL="285750" lvl="1" indent="-285750">
              <a:spcAft>
                <a:spcPts val="600"/>
              </a:spcAft>
              <a:buSzPct val="75000"/>
              <a:buFont typeface="Wingdings 2" panose="05020102010507070707" pitchFamily="18" charset="2"/>
              <a:buChar char="À"/>
            </a:pPr>
            <a:r>
              <a:rPr lang="en-US" sz="1800" dirty="0" smtClean="0">
                <a:solidFill>
                  <a:schemeClr val="bg1"/>
                </a:solidFill>
              </a:rPr>
              <a:t>Amazon is increasingly pressuring some brands to move from 3P to 1P in the US but is less likely to do this in EU due to the different regulatory framework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14</a:t>
            </a:fld>
            <a:endParaRPr lang="en-ZA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F6A04B-C610-4359-84DC-CC53E91EFB9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133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F979E1-F550-46E5-AA1A-A31889705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22860" y="2079175"/>
            <a:ext cx="7933580" cy="195903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ZA" sz="4000" b="1">
                <a:ea typeface="+mn-ea"/>
                <a:cs typeface="+mn-cs"/>
              </a:rPr>
              <a:t>PROTECT AND GROW YOUR BRAND IN THE MARKETPLACE ERA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30B832-7EA0-4F9A-B0B0-15C6152E610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5303520"/>
            <a:ext cx="1888380" cy="95605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6173566-98CC-4A93-ACA0-7B2271E20CCA}"/>
              </a:ext>
            </a:extLst>
          </p:cNvPr>
          <p:cNvSpPr/>
          <p:nvPr/>
        </p:nvSpPr>
        <p:spPr>
          <a:xfrm>
            <a:off x="4450080" y="3902612"/>
            <a:ext cx="329184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TextBox 7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956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1F5AF5-C0D2-4C5B-B7F4-C30F9853D9D6}"/>
              </a:ext>
            </a:extLst>
          </p:cNvPr>
          <p:cNvSpPr/>
          <p:nvPr/>
        </p:nvSpPr>
        <p:spPr>
          <a:xfrm>
            <a:off x="0" y="1650909"/>
            <a:ext cx="12192000" cy="52070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THREE KEY STEPS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0AD71D-0A8F-4C94-832B-AABB3F2D0792}"/>
              </a:ext>
            </a:extLst>
          </p:cNvPr>
          <p:cNvSpPr txBox="1"/>
          <p:nvPr/>
        </p:nvSpPr>
        <p:spPr>
          <a:xfrm>
            <a:off x="710722" y="4025425"/>
            <a:ext cx="2618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Determine Online </a:t>
            </a:r>
            <a:br>
              <a:rPr lang="en-ZA" sz="2400">
                <a:solidFill>
                  <a:schemeClr val="bg1"/>
                </a:solidFill>
              </a:rPr>
            </a:br>
            <a:r>
              <a:rPr lang="en-ZA" sz="2400">
                <a:solidFill>
                  <a:schemeClr val="bg1"/>
                </a:solidFill>
              </a:rPr>
              <a:t>Go-to-Market Strategy</a:t>
            </a:r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80BA799-AD03-4716-A231-F46A96FD0122}"/>
              </a:ext>
            </a:extLst>
          </p:cNvPr>
          <p:cNvSpPr/>
          <p:nvPr/>
        </p:nvSpPr>
        <p:spPr>
          <a:xfrm rot="8100000">
            <a:off x="1626668" y="257409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941B40-3D26-40D4-887B-BC5BD9DBD076}"/>
              </a:ext>
            </a:extLst>
          </p:cNvPr>
          <p:cNvSpPr txBox="1"/>
          <p:nvPr/>
        </p:nvSpPr>
        <p:spPr>
          <a:xfrm>
            <a:off x="1643739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2CF4D-06A4-49C9-A1F1-5A78B0BA0441}"/>
              </a:ext>
            </a:extLst>
          </p:cNvPr>
          <p:cNvSpPr txBox="1"/>
          <p:nvPr/>
        </p:nvSpPr>
        <p:spPr>
          <a:xfrm>
            <a:off x="3719736" y="4025425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dirty="0">
                <a:solidFill>
                  <a:schemeClr val="bg1"/>
                </a:solidFill>
              </a:rPr>
              <a:t>Design and</a:t>
            </a:r>
            <a:br>
              <a:rPr lang="en-ZA" sz="2400" dirty="0">
                <a:solidFill>
                  <a:schemeClr val="bg1"/>
                </a:solidFill>
              </a:rPr>
            </a:br>
            <a:r>
              <a:rPr lang="en-ZA" sz="2400" dirty="0">
                <a:solidFill>
                  <a:schemeClr val="bg1"/>
                </a:solidFill>
              </a:rPr>
              <a:t>Implement</a:t>
            </a:r>
            <a:br>
              <a:rPr lang="en-ZA" sz="2400" dirty="0">
                <a:solidFill>
                  <a:schemeClr val="bg1"/>
                </a:solidFill>
              </a:rPr>
            </a:br>
            <a:r>
              <a:rPr lang="en-ZA" sz="2400" dirty="0" smtClean="0">
                <a:solidFill>
                  <a:schemeClr val="bg1"/>
                </a:solidFill>
              </a:rPr>
              <a:t>Marketplace</a:t>
            </a:r>
            <a:r>
              <a:rPr lang="en-ZA" sz="2400" dirty="0">
                <a:solidFill>
                  <a:schemeClr val="bg1"/>
                </a:solidFill>
              </a:rPr>
              <a:t/>
            </a:r>
            <a:br>
              <a:rPr lang="en-ZA" sz="2400" dirty="0">
                <a:solidFill>
                  <a:schemeClr val="bg1"/>
                </a:solidFill>
              </a:rPr>
            </a:br>
            <a:r>
              <a:rPr lang="en-ZA" sz="2400" dirty="0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1F24A19A-5515-4D39-A27B-BC6A2F0AF8F8}"/>
              </a:ext>
            </a:extLst>
          </p:cNvPr>
          <p:cNvSpPr/>
          <p:nvPr/>
        </p:nvSpPr>
        <p:spPr>
          <a:xfrm rot="8100000">
            <a:off x="5702692" y="257409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2DA40-17C0-4FAD-81A0-B4F639AC4594}"/>
              </a:ext>
            </a:extLst>
          </p:cNvPr>
          <p:cNvSpPr txBox="1"/>
          <p:nvPr/>
        </p:nvSpPr>
        <p:spPr>
          <a:xfrm>
            <a:off x="5719763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FEEDA-FD69-4477-8BFB-0CB5AB6A4440}"/>
              </a:ext>
            </a:extLst>
          </p:cNvPr>
          <p:cNvSpPr txBox="1"/>
          <p:nvPr/>
        </p:nvSpPr>
        <p:spPr>
          <a:xfrm>
            <a:off x="8395177" y="4025425"/>
            <a:ext cx="3553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Effective </a:t>
            </a:r>
            <a:br>
              <a:rPr lang="en-ZA" sz="2400">
                <a:solidFill>
                  <a:schemeClr val="bg1"/>
                </a:solidFill>
              </a:rPr>
            </a:br>
            <a:r>
              <a:rPr lang="en-ZA" sz="2400">
                <a:solidFill>
                  <a:schemeClr val="bg1"/>
                </a:solidFill>
              </a:rPr>
              <a:t>Enforcement</a:t>
            </a: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11D592A5-D0D2-4771-BC4B-E09F34F17F2C}"/>
              </a:ext>
            </a:extLst>
          </p:cNvPr>
          <p:cNvSpPr/>
          <p:nvPr/>
        </p:nvSpPr>
        <p:spPr>
          <a:xfrm rot="8100000">
            <a:off x="9778715" y="257409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E14A62-8E8C-45FD-9820-C1CC1A9774F9}"/>
              </a:ext>
            </a:extLst>
          </p:cNvPr>
          <p:cNvSpPr txBox="1"/>
          <p:nvPr/>
        </p:nvSpPr>
        <p:spPr>
          <a:xfrm>
            <a:off x="9795786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FD69F67-9592-492D-91D3-39976CE90274}"/>
              </a:ext>
            </a:extLst>
          </p:cNvPr>
          <p:cNvSpPr/>
          <p:nvPr/>
        </p:nvSpPr>
        <p:spPr>
          <a:xfrm rot="16200000">
            <a:off x="11291573" y="1580199"/>
            <a:ext cx="848360" cy="952498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7A390-1703-428A-9EF2-9162FBAB25F8}"/>
              </a:ext>
            </a:extLst>
          </p:cNvPr>
          <p:cNvCxnSpPr/>
          <p:nvPr/>
        </p:nvCxnSpPr>
        <p:spPr>
          <a:xfrm>
            <a:off x="1658026" y="3775711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170A173-31BF-470C-AFC0-5465B17349C6}"/>
              </a:ext>
            </a:extLst>
          </p:cNvPr>
          <p:cNvCxnSpPr/>
          <p:nvPr/>
        </p:nvCxnSpPr>
        <p:spPr>
          <a:xfrm>
            <a:off x="5734050" y="3775711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FA0E52-3438-4FA8-8F0E-67BDD86DD86D}"/>
              </a:ext>
            </a:extLst>
          </p:cNvPr>
          <p:cNvCxnSpPr/>
          <p:nvPr/>
        </p:nvCxnSpPr>
        <p:spPr>
          <a:xfrm>
            <a:off x="9810073" y="3775711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16</a:t>
            </a:fld>
            <a:endParaRPr lang="en-ZA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13409E3-15ED-4F86-A826-8F697B60B46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6792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1F5AF5-C0D2-4C5B-B7F4-C30F9853D9D6}"/>
              </a:ext>
            </a:extLst>
          </p:cNvPr>
          <p:cNvSpPr/>
          <p:nvPr/>
        </p:nvSpPr>
        <p:spPr>
          <a:xfrm>
            <a:off x="0" y="1650909"/>
            <a:ext cx="12192000" cy="52070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 1: STRATEGY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0AD71D-0A8F-4C94-832B-AABB3F2D0792}"/>
              </a:ext>
            </a:extLst>
          </p:cNvPr>
          <p:cNvSpPr txBox="1"/>
          <p:nvPr/>
        </p:nvSpPr>
        <p:spPr>
          <a:xfrm>
            <a:off x="710722" y="4025425"/>
            <a:ext cx="2618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Determine Online </a:t>
            </a:r>
            <a:br>
              <a:rPr lang="en-ZA" sz="2400">
                <a:solidFill>
                  <a:schemeClr val="bg1"/>
                </a:solidFill>
              </a:rPr>
            </a:br>
            <a:r>
              <a:rPr lang="en-ZA" sz="2400">
                <a:solidFill>
                  <a:schemeClr val="bg1"/>
                </a:solidFill>
              </a:rPr>
              <a:t>Go-to-Market Strategy</a:t>
            </a:r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80BA799-AD03-4716-A231-F46A96FD0122}"/>
              </a:ext>
            </a:extLst>
          </p:cNvPr>
          <p:cNvSpPr/>
          <p:nvPr/>
        </p:nvSpPr>
        <p:spPr>
          <a:xfrm rot="8100000">
            <a:off x="1626668" y="257409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941B40-3D26-40D4-887B-BC5BD9DBD076}"/>
              </a:ext>
            </a:extLst>
          </p:cNvPr>
          <p:cNvSpPr txBox="1"/>
          <p:nvPr/>
        </p:nvSpPr>
        <p:spPr>
          <a:xfrm>
            <a:off x="1643739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2CF4D-06A4-49C9-A1F1-5A78B0BA0441}"/>
              </a:ext>
            </a:extLst>
          </p:cNvPr>
          <p:cNvSpPr txBox="1"/>
          <p:nvPr/>
        </p:nvSpPr>
        <p:spPr>
          <a:xfrm>
            <a:off x="3719736" y="4025425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>Design and</a:t>
            </a:r>
            <a:br>
              <a:rPr lang="en-ZA" sz="2400" dirty="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>Implement</a:t>
            </a:r>
            <a:br>
              <a:rPr lang="en-ZA" sz="2400" dirty="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 dirty="0" smtClean="0">
                <a:solidFill>
                  <a:schemeClr val="bg1">
                    <a:alpha val="20000"/>
                  </a:schemeClr>
                </a:solidFill>
              </a:rPr>
              <a:t>Marketplace</a:t>
            </a:r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/>
            </a:r>
            <a:br>
              <a:rPr lang="en-ZA" sz="2400" dirty="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>Distribution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1F24A19A-5515-4D39-A27B-BC6A2F0AF8F8}"/>
              </a:ext>
            </a:extLst>
          </p:cNvPr>
          <p:cNvSpPr/>
          <p:nvPr/>
        </p:nvSpPr>
        <p:spPr>
          <a:xfrm rot="8100000">
            <a:off x="5702692" y="2574093"/>
            <a:ext cx="786616" cy="786616"/>
          </a:xfrm>
          <a:prstGeom prst="teardrop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2DA40-17C0-4FAD-81A0-B4F639AC4594}"/>
              </a:ext>
            </a:extLst>
          </p:cNvPr>
          <p:cNvSpPr txBox="1"/>
          <p:nvPr/>
        </p:nvSpPr>
        <p:spPr>
          <a:xfrm>
            <a:off x="5719763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>
                    <a:alpha val="20000"/>
                  </a:schemeClr>
                </a:solidFill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FEEDA-FD69-4477-8BFB-0CB5AB6A4440}"/>
              </a:ext>
            </a:extLst>
          </p:cNvPr>
          <p:cNvSpPr txBox="1"/>
          <p:nvPr/>
        </p:nvSpPr>
        <p:spPr>
          <a:xfrm>
            <a:off x="8395177" y="4025425"/>
            <a:ext cx="3553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Effective </a:t>
            </a:r>
            <a:br>
              <a:rPr lang="en-ZA" sz="240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Enforcement</a:t>
            </a: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11D592A5-D0D2-4771-BC4B-E09F34F17F2C}"/>
              </a:ext>
            </a:extLst>
          </p:cNvPr>
          <p:cNvSpPr/>
          <p:nvPr/>
        </p:nvSpPr>
        <p:spPr>
          <a:xfrm rot="8100000">
            <a:off x="9778715" y="2574093"/>
            <a:ext cx="786616" cy="786616"/>
          </a:xfrm>
          <a:prstGeom prst="teardrop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E14A62-8E8C-45FD-9820-C1CC1A9774F9}"/>
              </a:ext>
            </a:extLst>
          </p:cNvPr>
          <p:cNvSpPr txBox="1"/>
          <p:nvPr/>
        </p:nvSpPr>
        <p:spPr>
          <a:xfrm>
            <a:off x="9795786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>
                    <a:alpha val="20000"/>
                  </a:schemeClr>
                </a:solidFill>
              </a:rPr>
              <a:t>03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FD69F67-9592-492D-91D3-39976CE90274}"/>
              </a:ext>
            </a:extLst>
          </p:cNvPr>
          <p:cNvSpPr/>
          <p:nvPr/>
        </p:nvSpPr>
        <p:spPr>
          <a:xfrm rot="16200000">
            <a:off x="11291573" y="1580199"/>
            <a:ext cx="848360" cy="952498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7A390-1703-428A-9EF2-9162FBAB25F8}"/>
              </a:ext>
            </a:extLst>
          </p:cNvPr>
          <p:cNvCxnSpPr/>
          <p:nvPr/>
        </p:nvCxnSpPr>
        <p:spPr>
          <a:xfrm>
            <a:off x="1658026" y="3775711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170A173-31BF-470C-AFC0-5465B17349C6}"/>
              </a:ext>
            </a:extLst>
          </p:cNvPr>
          <p:cNvCxnSpPr/>
          <p:nvPr/>
        </p:nvCxnSpPr>
        <p:spPr>
          <a:xfrm>
            <a:off x="5734050" y="3775711"/>
            <a:ext cx="723900" cy="0"/>
          </a:xfrm>
          <a:prstGeom prst="line">
            <a:avLst/>
          </a:prstGeom>
          <a:ln>
            <a:solidFill>
              <a:schemeClr val="accent3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FA0E52-3438-4FA8-8F0E-67BDD86DD86D}"/>
              </a:ext>
            </a:extLst>
          </p:cNvPr>
          <p:cNvCxnSpPr/>
          <p:nvPr/>
        </p:nvCxnSpPr>
        <p:spPr>
          <a:xfrm>
            <a:off x="9810073" y="3775711"/>
            <a:ext cx="723900" cy="0"/>
          </a:xfrm>
          <a:prstGeom prst="line">
            <a:avLst/>
          </a:prstGeom>
          <a:ln>
            <a:solidFill>
              <a:schemeClr val="accent3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17</a:t>
            </a:fld>
            <a:endParaRPr lang="en-ZA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7F0BFF0-F82D-467A-8E01-4E612F5377D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682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0520" y="962993"/>
            <a:ext cx="11297921" cy="1085778"/>
          </a:xfrm>
        </p:spPr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HOW WILL YOU GO TO MARKET?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B843BC-1AF7-4CB1-BF60-9ADE44B3D342}"/>
              </a:ext>
            </a:extLst>
          </p:cNvPr>
          <p:cNvSpPr/>
          <p:nvPr/>
        </p:nvSpPr>
        <p:spPr>
          <a:xfrm>
            <a:off x="350520" y="2788919"/>
            <a:ext cx="3563262" cy="345957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8743E0-10F1-4B25-AE0C-B5951420A033}"/>
              </a:ext>
            </a:extLst>
          </p:cNvPr>
          <p:cNvSpPr/>
          <p:nvPr/>
        </p:nvSpPr>
        <p:spPr>
          <a:xfrm>
            <a:off x="505342" y="4103206"/>
            <a:ext cx="31675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Marketplace Distribution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1B76CB-C85D-4FB0-9B8E-C9264F6B11B6}"/>
              </a:ext>
            </a:extLst>
          </p:cNvPr>
          <p:cNvSpPr/>
          <p:nvPr/>
        </p:nvSpPr>
        <p:spPr>
          <a:xfrm>
            <a:off x="4169537" y="2788920"/>
            <a:ext cx="3563262" cy="7581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err="1"/>
              <a:t>1P?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262E09-8BA3-485E-84F9-A6F5A53A77D5}"/>
              </a:ext>
            </a:extLst>
          </p:cNvPr>
          <p:cNvSpPr/>
          <p:nvPr/>
        </p:nvSpPr>
        <p:spPr>
          <a:xfrm>
            <a:off x="4169537" y="3689410"/>
            <a:ext cx="3563262" cy="7581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3P?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D6BD7B0-8A10-490F-AB0F-FE4E3DF52E12}"/>
              </a:ext>
            </a:extLst>
          </p:cNvPr>
          <p:cNvSpPr/>
          <p:nvPr/>
        </p:nvSpPr>
        <p:spPr>
          <a:xfrm>
            <a:off x="4169537" y="4589900"/>
            <a:ext cx="3563262" cy="7581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Hybrid?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C8BBAA2-FF50-4894-9A43-AA04992E17B1}"/>
              </a:ext>
            </a:extLst>
          </p:cNvPr>
          <p:cNvSpPr/>
          <p:nvPr/>
        </p:nvSpPr>
        <p:spPr>
          <a:xfrm>
            <a:off x="4169537" y="5490390"/>
            <a:ext cx="3563262" cy="75810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Other?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7A99615-2D0B-4554-833B-5F3D0ABAB66A}"/>
              </a:ext>
            </a:extLst>
          </p:cNvPr>
          <p:cNvSpPr/>
          <p:nvPr/>
        </p:nvSpPr>
        <p:spPr>
          <a:xfrm>
            <a:off x="7973418" y="2788920"/>
            <a:ext cx="3563262" cy="345957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6D581A-D08D-42E4-B94A-CB4138E676D8}"/>
              </a:ext>
            </a:extLst>
          </p:cNvPr>
          <p:cNvSpPr/>
          <p:nvPr/>
        </p:nvSpPr>
        <p:spPr>
          <a:xfrm>
            <a:off x="8048130" y="2949043"/>
            <a:ext cx="34885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ZA" sz="2100" dirty="0" smtClean="0">
                <a:solidFill>
                  <a:schemeClr val="bg1"/>
                </a:solidFill>
              </a:rPr>
              <a:t>Limit resellers to those invested in brand?</a:t>
            </a:r>
          </a:p>
          <a:p>
            <a:pPr marL="182563" indent="-1825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ZA" sz="2100" dirty="0" smtClean="0">
                <a:solidFill>
                  <a:schemeClr val="bg1"/>
                </a:solidFill>
              </a:rPr>
              <a:t>Focus on high-quality and experienced resellers?</a:t>
            </a:r>
          </a:p>
          <a:p>
            <a:pPr marL="182563" indent="-1825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ZA" sz="2100" dirty="0" smtClean="0">
                <a:solidFill>
                  <a:schemeClr val="bg1"/>
                </a:solidFill>
              </a:rPr>
              <a:t>Exclusivity or wider distribution?</a:t>
            </a:r>
          </a:p>
          <a:p>
            <a:pPr marL="182563" indent="-182563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ZA" sz="2100" dirty="0" smtClean="0">
                <a:solidFill>
                  <a:schemeClr val="bg1"/>
                </a:solidFill>
              </a:rPr>
              <a:t>Consider existing commercial relationships?</a:t>
            </a:r>
            <a:endParaRPr lang="en-ZA" sz="2100" dirty="0">
              <a:solidFill>
                <a:schemeClr val="bg1"/>
              </a:solidFill>
            </a:endParaRPr>
          </a:p>
        </p:txBody>
      </p:sp>
      <p:sp>
        <p:nvSpPr>
          <p:cNvPr id="24" name="Shape 8">
            <a:extLst>
              <a:ext uri="{FF2B5EF4-FFF2-40B4-BE49-F238E27FC236}">
                <a16:creationId xmlns:a16="http://schemas.microsoft.com/office/drawing/2014/main" id="{A5E69329-D036-4F19-A786-E6E3EB30951D}"/>
              </a:ext>
            </a:extLst>
          </p:cNvPr>
          <p:cNvSpPr/>
          <p:nvPr/>
        </p:nvSpPr>
        <p:spPr>
          <a:xfrm>
            <a:off x="393671" y="2666595"/>
            <a:ext cx="3495423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09C31563-5509-4D03-BBCE-656251C9772E}"/>
              </a:ext>
            </a:extLst>
          </p:cNvPr>
          <p:cNvSpPr/>
          <p:nvPr/>
        </p:nvSpPr>
        <p:spPr>
          <a:xfrm>
            <a:off x="4059478" y="3053671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E9518FF3-890D-4996-83B1-42E2EAFCDF2E}"/>
              </a:ext>
            </a:extLst>
          </p:cNvPr>
          <p:cNvSpPr/>
          <p:nvPr/>
        </p:nvSpPr>
        <p:spPr>
          <a:xfrm>
            <a:off x="4059478" y="3954161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3EB6D279-500B-4E2B-B312-3293832060CF}"/>
              </a:ext>
            </a:extLst>
          </p:cNvPr>
          <p:cNvSpPr/>
          <p:nvPr/>
        </p:nvSpPr>
        <p:spPr>
          <a:xfrm>
            <a:off x="4059478" y="4854651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391CD57D-C192-4012-9C06-2BE0B1952C21}"/>
              </a:ext>
            </a:extLst>
          </p:cNvPr>
          <p:cNvSpPr/>
          <p:nvPr/>
        </p:nvSpPr>
        <p:spPr>
          <a:xfrm>
            <a:off x="4059478" y="5755141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AB92E8F-E500-4C16-98B9-26A8EABCD7AE}"/>
              </a:ext>
            </a:extLst>
          </p:cNvPr>
          <p:cNvSpPr/>
          <p:nvPr/>
        </p:nvSpPr>
        <p:spPr>
          <a:xfrm rot="5400000">
            <a:off x="3851127" y="4466932"/>
            <a:ext cx="228262" cy="103544"/>
          </a:xfrm>
          <a:prstGeom prst="triangle">
            <a:avLst/>
          </a:prstGeom>
          <a:solidFill>
            <a:srgbClr val="233B40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AF550AB4-C868-4829-9F2C-B96326142F3C}"/>
              </a:ext>
            </a:extLst>
          </p:cNvPr>
          <p:cNvSpPr/>
          <p:nvPr/>
        </p:nvSpPr>
        <p:spPr>
          <a:xfrm rot="5400000">
            <a:off x="7669847" y="5817669"/>
            <a:ext cx="228262" cy="103544"/>
          </a:xfrm>
          <a:prstGeom prst="triangle">
            <a:avLst/>
          </a:prstGeom>
          <a:solidFill>
            <a:srgbClr val="6690AB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0628FDA3-64F0-4BC0-AB04-5B5D13F3F897}"/>
              </a:ext>
            </a:extLst>
          </p:cNvPr>
          <p:cNvSpPr/>
          <p:nvPr/>
        </p:nvSpPr>
        <p:spPr>
          <a:xfrm rot="5400000">
            <a:off x="7669847" y="4917179"/>
            <a:ext cx="228262" cy="103544"/>
          </a:xfrm>
          <a:prstGeom prst="triangle">
            <a:avLst/>
          </a:prstGeom>
          <a:solidFill>
            <a:srgbClr val="6690AB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A4813184-EE2A-4193-8A37-3AC9EA32E7BF}"/>
              </a:ext>
            </a:extLst>
          </p:cNvPr>
          <p:cNvSpPr/>
          <p:nvPr/>
        </p:nvSpPr>
        <p:spPr>
          <a:xfrm rot="5400000">
            <a:off x="7669847" y="4016689"/>
            <a:ext cx="228262" cy="103544"/>
          </a:xfrm>
          <a:prstGeom prst="triangle">
            <a:avLst/>
          </a:prstGeom>
          <a:solidFill>
            <a:srgbClr val="6690AB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1951F025-8954-4EE0-88FB-84C00C09F047}"/>
              </a:ext>
            </a:extLst>
          </p:cNvPr>
          <p:cNvSpPr/>
          <p:nvPr/>
        </p:nvSpPr>
        <p:spPr>
          <a:xfrm rot="5400000">
            <a:off x="7669847" y="3116199"/>
            <a:ext cx="228262" cy="103544"/>
          </a:xfrm>
          <a:prstGeom prst="triangle">
            <a:avLst/>
          </a:prstGeom>
          <a:solidFill>
            <a:srgbClr val="6690AB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18</a:t>
            </a:fld>
            <a:endParaRPr lang="en-ZA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A297468-CE57-4D14-96C9-311AD0279EC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480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7B5DC-1601-4462-A4F0-C829F3AE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AMAZON DISTRIBUTION MODELS</a:t>
            </a:r>
            <a:endParaRPr lang="en-ZA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F79D6D6-C8BE-45D9-99D3-E5DCB496AB1B}"/>
              </a:ext>
            </a:extLst>
          </p:cNvPr>
          <p:cNvSpPr/>
          <p:nvPr/>
        </p:nvSpPr>
        <p:spPr>
          <a:xfrm>
            <a:off x="363416" y="2892925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19</a:t>
            </a:fld>
            <a:endParaRPr lang="en-ZA"/>
          </a:p>
        </p:txBody>
      </p:sp>
      <p:pic>
        <p:nvPicPr>
          <p:cNvPr id="24" name="Picture 2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8C82552-53E5-4793-9DB9-9B95059444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14400"/>
            <a:ext cx="5486400" cy="495405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86400" y="5943127"/>
            <a:ext cx="548640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40" dirty="0" smtClean="0"/>
              <a:t>Source: James Thomson, Buy Box Experts, www.buyboxexperts.com</a:t>
            </a:r>
            <a:endParaRPr lang="en-US" sz="1440" dirty="0"/>
          </a:p>
        </p:txBody>
      </p:sp>
      <p:sp>
        <p:nvSpPr>
          <p:cNvPr id="8" name="TextBox 7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4362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7B5DC-1601-4462-A4F0-C829F3AE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/>
              <a:t>WHO </a:t>
            </a:r>
            <a:br>
              <a:rPr lang="en-ZA"/>
            </a:br>
            <a:r>
              <a:rPr lang="en-ZA"/>
              <a:t>WE ARE</a:t>
            </a:r>
          </a:p>
        </p:txBody>
      </p:sp>
      <p:sp>
        <p:nvSpPr>
          <p:cNvPr id="5" name="Text Placeholder 1"/>
          <p:cNvSpPr txBox="1"/>
          <p:nvPr/>
        </p:nvSpPr>
        <p:spPr>
          <a:xfrm>
            <a:off x="4688250" y="1219538"/>
            <a:ext cx="6627450" cy="4390747"/>
          </a:xfrm>
          <a:prstGeom prst="rect">
            <a:avLst/>
          </a:prstGeom>
        </p:spPr>
        <p:txBody>
          <a:bodyPr vert="horz" lIns="91416" tIns="45708" rIns="91416" bIns="4570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i="1" kern="1200">
                <a:solidFill>
                  <a:schemeClr val="bg1"/>
                </a:solidFill>
                <a:latin typeface="Adobe Garamond Pro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Established in 1909 with approximately 375 attorneys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Identified by 17 Fortune 500 companies as a Go-To Law Firm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Thought leaders regarding legal claims, distribution strategy, brand protection, competition law, enforcement, and more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Provide end-to-end solutions integrating business strategy, investigation, and legal services to protect brand value and grow sales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Dedicated to protecting brands in Europe while complying with legal and regulatory requirements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Represented </a:t>
            </a:r>
            <a:r>
              <a:rPr lang="en-ZA" altLang="en-US" sz="1900" i="0" dirty="0" smtClean="0">
                <a:solidFill>
                  <a:schemeClr val="tx2"/>
                </a:solidFill>
                <a:latin typeface="+mn-lt"/>
              </a:rPr>
              <a:t>300</a:t>
            </a:r>
            <a:r>
              <a:rPr lang="en-ZA" altLang="en-US" sz="1900" i="0" dirty="0">
                <a:solidFill>
                  <a:schemeClr val="tx2"/>
                </a:solidFill>
                <a:latin typeface="+mn-lt"/>
              </a:rPr>
              <a:t>+ leading manufacturers and brands on these issues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490690E2-E1CA-45C7-823D-22B173097AFE}"/>
              </a:ext>
            </a:extLst>
          </p:cNvPr>
          <p:cNvSpPr/>
          <p:nvPr/>
        </p:nvSpPr>
        <p:spPr>
          <a:xfrm>
            <a:off x="4163596" y="2285895"/>
            <a:ext cx="161488" cy="161488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A6C2E65-6DD9-451A-A357-A7207426ADB0}"/>
              </a:ext>
            </a:extLst>
          </p:cNvPr>
          <p:cNvGrpSpPr/>
          <p:nvPr/>
        </p:nvGrpSpPr>
        <p:grpSpPr>
          <a:xfrm>
            <a:off x="4163596" y="1285827"/>
            <a:ext cx="222448" cy="161488"/>
            <a:chOff x="4163596" y="1378427"/>
            <a:chExt cx="222448" cy="161488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3E46954-D449-482C-9F76-49A21DD0456D}"/>
                </a:ext>
              </a:extLst>
            </p:cNvPr>
            <p:cNvSpPr/>
            <p:nvPr/>
          </p:nvSpPr>
          <p:spPr>
            <a:xfrm>
              <a:off x="4163596" y="1378427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F5E59AB-02E3-40D4-823C-8AC79C770EDA}"/>
                </a:ext>
              </a:extLst>
            </p:cNvPr>
            <p:cNvSpPr/>
            <p:nvPr/>
          </p:nvSpPr>
          <p:spPr>
            <a:xfrm>
              <a:off x="4224556" y="1378427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17" name="Hexagon 16">
            <a:extLst>
              <a:ext uri="{FF2B5EF4-FFF2-40B4-BE49-F238E27FC236}">
                <a16:creationId xmlns:a16="http://schemas.microsoft.com/office/drawing/2014/main" id="{8C88FF63-6308-4F66-82FF-BEB38C09DB15}"/>
              </a:ext>
            </a:extLst>
          </p:cNvPr>
          <p:cNvSpPr/>
          <p:nvPr/>
        </p:nvSpPr>
        <p:spPr>
          <a:xfrm>
            <a:off x="4224556" y="2285895"/>
            <a:ext cx="161488" cy="161488"/>
          </a:xfrm>
          <a:prstGeom prst="hexagon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95F9A52-4E60-46FC-97BB-2C4D2623016E}"/>
              </a:ext>
            </a:extLst>
          </p:cNvPr>
          <p:cNvGrpSpPr/>
          <p:nvPr/>
        </p:nvGrpSpPr>
        <p:grpSpPr>
          <a:xfrm>
            <a:off x="4163596" y="3032650"/>
            <a:ext cx="222448" cy="161488"/>
            <a:chOff x="4163596" y="2976033"/>
            <a:chExt cx="222448" cy="161488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FEA7812-7CCF-47CF-8FCB-2A41BDB2C79E}"/>
                </a:ext>
              </a:extLst>
            </p:cNvPr>
            <p:cNvSpPr/>
            <p:nvPr/>
          </p:nvSpPr>
          <p:spPr>
            <a:xfrm>
              <a:off x="4163596" y="297603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00E0EC1-313F-4C25-AFBA-A2958C865D19}"/>
                </a:ext>
              </a:extLst>
            </p:cNvPr>
            <p:cNvSpPr/>
            <p:nvPr/>
          </p:nvSpPr>
          <p:spPr>
            <a:xfrm>
              <a:off x="4224556" y="297603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1C2CB94-4FF4-41BC-9185-06092B6F7B7C}"/>
              </a:ext>
            </a:extLst>
          </p:cNvPr>
          <p:cNvGrpSpPr/>
          <p:nvPr/>
        </p:nvGrpSpPr>
        <p:grpSpPr>
          <a:xfrm>
            <a:off x="4163596" y="4033766"/>
            <a:ext cx="222448" cy="161488"/>
            <a:chOff x="4163596" y="3753273"/>
            <a:chExt cx="222448" cy="161488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EEC63A4-3FAD-4F63-9B05-3C9633200801}"/>
                </a:ext>
              </a:extLst>
            </p:cNvPr>
            <p:cNvSpPr/>
            <p:nvPr/>
          </p:nvSpPr>
          <p:spPr>
            <a:xfrm>
              <a:off x="4163596" y="375327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8569A56-8BB1-420A-AFF7-7A3069037F7A}"/>
                </a:ext>
              </a:extLst>
            </p:cNvPr>
            <p:cNvSpPr/>
            <p:nvPr/>
          </p:nvSpPr>
          <p:spPr>
            <a:xfrm>
              <a:off x="4224556" y="375327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A5FE148-0F30-4870-94DD-7120842AD1ED}"/>
              </a:ext>
            </a:extLst>
          </p:cNvPr>
          <p:cNvGrpSpPr/>
          <p:nvPr/>
        </p:nvGrpSpPr>
        <p:grpSpPr>
          <a:xfrm>
            <a:off x="4163596" y="4802873"/>
            <a:ext cx="222448" cy="161488"/>
            <a:chOff x="4163596" y="3753273"/>
            <a:chExt cx="222448" cy="161488"/>
          </a:xfrm>
        </p:grpSpPr>
        <p:sp>
          <p:nvSpPr>
            <p:cNvPr id="28" name="Oval 14">
              <a:extLst>
                <a:ext uri="{FF2B5EF4-FFF2-40B4-BE49-F238E27FC236}">
                  <a16:creationId xmlns:a16="http://schemas.microsoft.com/office/drawing/2014/main" id="{C9AD0E27-B9CC-4D8B-AEE2-9AF454CCB3C0}"/>
                </a:ext>
              </a:extLst>
            </p:cNvPr>
            <p:cNvSpPr/>
            <p:nvPr/>
          </p:nvSpPr>
          <p:spPr>
            <a:xfrm>
              <a:off x="4163596" y="375327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Oval 18">
              <a:extLst>
                <a:ext uri="{FF2B5EF4-FFF2-40B4-BE49-F238E27FC236}">
                  <a16:creationId xmlns:a16="http://schemas.microsoft.com/office/drawing/2014/main" id="{AC128FB9-13DE-4C8C-A15D-FD1E73949DF5}"/>
                </a:ext>
              </a:extLst>
            </p:cNvPr>
            <p:cNvSpPr/>
            <p:nvPr/>
          </p:nvSpPr>
          <p:spPr>
            <a:xfrm>
              <a:off x="4224556" y="375327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6F79D6D6-C8BE-45D9-99D3-E5DCB496AB1B}"/>
              </a:ext>
            </a:extLst>
          </p:cNvPr>
          <p:cNvSpPr/>
          <p:nvPr/>
        </p:nvSpPr>
        <p:spPr>
          <a:xfrm>
            <a:off x="381000" y="2611571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6088F1E-9FF9-46E3-B6B0-05FE69657C6B}"/>
              </a:ext>
            </a:extLst>
          </p:cNvPr>
          <p:cNvGrpSpPr/>
          <p:nvPr/>
        </p:nvGrpSpPr>
        <p:grpSpPr>
          <a:xfrm>
            <a:off x="4163596" y="1796154"/>
            <a:ext cx="222448" cy="161488"/>
            <a:chOff x="4163596" y="3753273"/>
            <a:chExt cx="222448" cy="161488"/>
          </a:xfrm>
        </p:grpSpPr>
        <p:sp>
          <p:nvSpPr>
            <p:cNvPr id="37" name="Oval 14">
              <a:extLst>
                <a:ext uri="{FF2B5EF4-FFF2-40B4-BE49-F238E27FC236}">
                  <a16:creationId xmlns:a16="http://schemas.microsoft.com/office/drawing/2014/main" id="{1326DB10-A1E5-4F00-AF51-CEA2507A7202}"/>
                </a:ext>
              </a:extLst>
            </p:cNvPr>
            <p:cNvSpPr/>
            <p:nvPr/>
          </p:nvSpPr>
          <p:spPr>
            <a:xfrm>
              <a:off x="4163596" y="375327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8" name="Oval 18">
              <a:extLst>
                <a:ext uri="{FF2B5EF4-FFF2-40B4-BE49-F238E27FC236}">
                  <a16:creationId xmlns:a16="http://schemas.microsoft.com/office/drawing/2014/main" id="{7827B7ED-E3FE-4E9F-A234-A8E10CEB1216}"/>
                </a:ext>
              </a:extLst>
            </p:cNvPr>
            <p:cNvSpPr/>
            <p:nvPr/>
          </p:nvSpPr>
          <p:spPr>
            <a:xfrm>
              <a:off x="4224556" y="375327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</a:t>
            </a:fld>
            <a:endParaRPr lang="en-ZA"/>
          </a:p>
        </p:txBody>
      </p:sp>
      <p:sp>
        <p:nvSpPr>
          <p:cNvPr id="25" name="TextBox 24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91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0520" y="970670"/>
            <a:ext cx="8547793" cy="1379660"/>
          </a:xfrm>
        </p:spPr>
        <p:txBody>
          <a:bodyPr/>
          <a:lstStyle/>
          <a:p>
            <a:r>
              <a:rPr lang="en-US" dirty="0" smtClean="0">
                <a:solidFill>
                  <a:schemeClr val="accent3"/>
                </a:solidFill>
              </a:rPr>
              <a:t>HOW WILL YOU ENFORCE AGAINST UNAUTHORIZED SELLERS?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B843BC-1AF7-4CB1-BF60-9ADE44B3D342}"/>
              </a:ext>
            </a:extLst>
          </p:cNvPr>
          <p:cNvSpPr/>
          <p:nvPr/>
        </p:nvSpPr>
        <p:spPr>
          <a:xfrm>
            <a:off x="350520" y="2788920"/>
            <a:ext cx="3563262" cy="15656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AE1468-B07E-4F0E-B48E-ACECC3C0C1EB}"/>
              </a:ext>
            </a:extLst>
          </p:cNvPr>
          <p:cNvSpPr/>
          <p:nvPr/>
        </p:nvSpPr>
        <p:spPr>
          <a:xfrm>
            <a:off x="350520" y="4682847"/>
            <a:ext cx="3563262" cy="156564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4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8743E0-10F1-4B25-AE0C-B5951420A033}"/>
              </a:ext>
            </a:extLst>
          </p:cNvPr>
          <p:cNvSpPr/>
          <p:nvPr/>
        </p:nvSpPr>
        <p:spPr>
          <a:xfrm>
            <a:off x="430312" y="3336505"/>
            <a:ext cx="3040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Trademark claims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C00D6B-491B-419F-8B40-7623FBC78AE8}"/>
              </a:ext>
            </a:extLst>
          </p:cNvPr>
          <p:cNvSpPr/>
          <p:nvPr/>
        </p:nvSpPr>
        <p:spPr>
          <a:xfrm>
            <a:off x="430312" y="5058402"/>
            <a:ext cx="36075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ZA" sz="2400">
                <a:solidFill>
                  <a:schemeClr val="bg1"/>
                </a:solidFill>
              </a:rPr>
              <a:t>Selective distribution claims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71B76CB-C85D-4FB0-9B8E-C9264F6B11B6}"/>
              </a:ext>
            </a:extLst>
          </p:cNvPr>
          <p:cNvSpPr/>
          <p:nvPr/>
        </p:nvSpPr>
        <p:spPr>
          <a:xfrm>
            <a:off x="4169536" y="2788921"/>
            <a:ext cx="7260463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/>
              <a:t>Unauthorized imports from outside European Economic Area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262E09-8BA3-485E-84F9-A6F5A53A77D5}"/>
              </a:ext>
            </a:extLst>
          </p:cNvPr>
          <p:cNvSpPr/>
          <p:nvPr/>
        </p:nvSpPr>
        <p:spPr>
          <a:xfrm>
            <a:off x="4165350" y="3349253"/>
            <a:ext cx="72604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/>
              <a:t>Goods that have been changed or impaired</a:t>
            </a:r>
          </a:p>
        </p:txBody>
      </p:sp>
      <p:sp>
        <p:nvSpPr>
          <p:cNvPr id="24" name="Shape 8">
            <a:extLst>
              <a:ext uri="{FF2B5EF4-FFF2-40B4-BE49-F238E27FC236}">
                <a16:creationId xmlns:a16="http://schemas.microsoft.com/office/drawing/2014/main" id="{A5E69329-D036-4F19-A786-E6E3EB30951D}"/>
              </a:ext>
            </a:extLst>
          </p:cNvPr>
          <p:cNvSpPr/>
          <p:nvPr/>
        </p:nvSpPr>
        <p:spPr>
          <a:xfrm>
            <a:off x="393671" y="2666595"/>
            <a:ext cx="3495423" cy="0"/>
          </a:xfrm>
          <a:prstGeom prst="lin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09C31563-5509-4D03-BBCE-656251C9772E}"/>
              </a:ext>
            </a:extLst>
          </p:cNvPr>
          <p:cNvSpPr/>
          <p:nvPr/>
        </p:nvSpPr>
        <p:spPr>
          <a:xfrm>
            <a:off x="4059477" y="2906144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E9518FF3-890D-4996-83B1-42E2EAFCDF2E}"/>
              </a:ext>
            </a:extLst>
          </p:cNvPr>
          <p:cNvSpPr/>
          <p:nvPr/>
        </p:nvSpPr>
        <p:spPr>
          <a:xfrm>
            <a:off x="4059477" y="3453038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222AE542-0B48-49B9-AE06-51967D6AE595}"/>
              </a:ext>
            </a:extLst>
          </p:cNvPr>
          <p:cNvSpPr/>
          <p:nvPr/>
        </p:nvSpPr>
        <p:spPr>
          <a:xfrm rot="5400000">
            <a:off x="3853751" y="5413898"/>
            <a:ext cx="228262" cy="103544"/>
          </a:xfrm>
          <a:prstGeom prst="triangle">
            <a:avLst/>
          </a:prstGeom>
          <a:solidFill>
            <a:srgbClr val="233B40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AB92E8F-E500-4C16-98B9-26A8EABCD7AE}"/>
              </a:ext>
            </a:extLst>
          </p:cNvPr>
          <p:cNvSpPr/>
          <p:nvPr/>
        </p:nvSpPr>
        <p:spPr>
          <a:xfrm rot="5400000">
            <a:off x="3853751" y="3519971"/>
            <a:ext cx="228262" cy="103544"/>
          </a:xfrm>
          <a:prstGeom prst="triangle">
            <a:avLst/>
          </a:prstGeom>
          <a:solidFill>
            <a:srgbClr val="233B40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250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20</a:t>
            </a:fld>
            <a:endParaRPr lang="en-ZA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1262E09-8BA3-485E-84F9-A6F5A53A77D5}"/>
              </a:ext>
            </a:extLst>
          </p:cNvPr>
          <p:cNvSpPr/>
          <p:nvPr/>
        </p:nvSpPr>
        <p:spPr>
          <a:xfrm>
            <a:off x="4165350" y="3897366"/>
            <a:ext cx="72604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/>
              <a:t>Other “legitimate reasons” to oppose resale</a:t>
            </a: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id="{E9518FF3-890D-4996-83B1-42E2EAFCDF2E}"/>
              </a:ext>
            </a:extLst>
          </p:cNvPr>
          <p:cNvSpPr/>
          <p:nvPr/>
        </p:nvSpPr>
        <p:spPr>
          <a:xfrm>
            <a:off x="4032761" y="4009307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1262E09-8BA3-485E-84F9-A6F5A53A77D5}"/>
              </a:ext>
            </a:extLst>
          </p:cNvPr>
          <p:cNvSpPr/>
          <p:nvPr/>
        </p:nvSpPr>
        <p:spPr>
          <a:xfrm>
            <a:off x="4165350" y="4681015"/>
            <a:ext cx="72604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/>
              <a:t>Allows for legal claims against sellers outside selective distribution network</a:t>
            </a:r>
          </a:p>
        </p:txBody>
      </p:sp>
      <p:sp>
        <p:nvSpPr>
          <p:cNvPr id="39" name="Hexagon 38">
            <a:extLst>
              <a:ext uri="{FF2B5EF4-FFF2-40B4-BE49-F238E27FC236}">
                <a16:creationId xmlns:a16="http://schemas.microsoft.com/office/drawing/2014/main" id="{E9518FF3-890D-4996-83B1-42E2EAFCDF2E}"/>
              </a:ext>
            </a:extLst>
          </p:cNvPr>
          <p:cNvSpPr/>
          <p:nvPr/>
        </p:nvSpPr>
        <p:spPr>
          <a:xfrm>
            <a:off x="4059477" y="4784800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1262E09-8BA3-485E-84F9-A6F5A53A77D5}"/>
              </a:ext>
            </a:extLst>
          </p:cNvPr>
          <p:cNvSpPr/>
          <p:nvPr/>
        </p:nvSpPr>
        <p:spPr>
          <a:xfrm>
            <a:off x="4165350" y="5242000"/>
            <a:ext cx="72604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/>
              <a:t>Legal theory varies by country, but similar to tortious interference</a:t>
            </a:r>
          </a:p>
        </p:txBody>
      </p:sp>
      <p:sp>
        <p:nvSpPr>
          <p:cNvPr id="43" name="Hexagon 42">
            <a:extLst>
              <a:ext uri="{FF2B5EF4-FFF2-40B4-BE49-F238E27FC236}">
                <a16:creationId xmlns:a16="http://schemas.microsoft.com/office/drawing/2014/main" id="{E9518FF3-890D-4996-83B1-42E2EAFCDF2E}"/>
              </a:ext>
            </a:extLst>
          </p:cNvPr>
          <p:cNvSpPr/>
          <p:nvPr/>
        </p:nvSpPr>
        <p:spPr>
          <a:xfrm>
            <a:off x="4059477" y="5345785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1262E09-8BA3-485E-84F9-A6F5A53A77D5}"/>
              </a:ext>
            </a:extLst>
          </p:cNvPr>
          <p:cNvSpPr/>
          <p:nvPr/>
        </p:nvSpPr>
        <p:spPr>
          <a:xfrm>
            <a:off x="4165350" y="5805411"/>
            <a:ext cx="7260462" cy="4572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/>
              <a:t>Requires valid selective distribution and business enforcement</a:t>
            </a:r>
          </a:p>
        </p:txBody>
      </p:sp>
      <p:sp>
        <p:nvSpPr>
          <p:cNvPr id="45" name="Hexagon 44">
            <a:extLst>
              <a:ext uri="{FF2B5EF4-FFF2-40B4-BE49-F238E27FC236}">
                <a16:creationId xmlns:a16="http://schemas.microsoft.com/office/drawing/2014/main" id="{E9518FF3-890D-4996-83B1-42E2EAFCDF2E}"/>
              </a:ext>
            </a:extLst>
          </p:cNvPr>
          <p:cNvSpPr/>
          <p:nvPr/>
        </p:nvSpPr>
        <p:spPr>
          <a:xfrm>
            <a:off x="4059477" y="5909196"/>
            <a:ext cx="265177" cy="228601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255D818-3639-413C-A9FF-D833E57FCB9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2624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1F5AF5-C0D2-4C5B-B7F4-C30F9853D9D6}"/>
              </a:ext>
            </a:extLst>
          </p:cNvPr>
          <p:cNvSpPr/>
          <p:nvPr/>
        </p:nvSpPr>
        <p:spPr>
          <a:xfrm>
            <a:off x="0" y="1650909"/>
            <a:ext cx="12192000" cy="52070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 2: FOUNDATION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0AD71D-0A8F-4C94-832B-AABB3F2D0792}"/>
              </a:ext>
            </a:extLst>
          </p:cNvPr>
          <p:cNvSpPr txBox="1"/>
          <p:nvPr/>
        </p:nvSpPr>
        <p:spPr>
          <a:xfrm>
            <a:off x="710722" y="4025425"/>
            <a:ext cx="2618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Determine Online </a:t>
            </a:r>
            <a:br>
              <a:rPr lang="en-ZA" sz="240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Go-to-Market Strategy</a:t>
            </a:r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80BA799-AD03-4716-A231-F46A96FD0122}"/>
              </a:ext>
            </a:extLst>
          </p:cNvPr>
          <p:cNvSpPr/>
          <p:nvPr/>
        </p:nvSpPr>
        <p:spPr>
          <a:xfrm rot="8100000">
            <a:off x="1626668" y="2574093"/>
            <a:ext cx="786616" cy="786616"/>
          </a:xfrm>
          <a:prstGeom prst="teardrop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941B40-3D26-40D4-887B-BC5BD9DBD076}"/>
              </a:ext>
            </a:extLst>
          </p:cNvPr>
          <p:cNvSpPr txBox="1"/>
          <p:nvPr/>
        </p:nvSpPr>
        <p:spPr>
          <a:xfrm>
            <a:off x="1643739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>
                    <a:alpha val="20000"/>
                  </a:schemeClr>
                </a:solidFill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2CF4D-06A4-49C9-A1F1-5A78B0BA0441}"/>
              </a:ext>
            </a:extLst>
          </p:cNvPr>
          <p:cNvSpPr txBox="1"/>
          <p:nvPr/>
        </p:nvSpPr>
        <p:spPr>
          <a:xfrm>
            <a:off x="3719736" y="4025425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dirty="0">
                <a:solidFill>
                  <a:schemeClr val="bg1"/>
                </a:solidFill>
              </a:rPr>
              <a:t>Design and</a:t>
            </a:r>
            <a:br>
              <a:rPr lang="en-ZA" sz="2400" dirty="0">
                <a:solidFill>
                  <a:schemeClr val="bg1"/>
                </a:solidFill>
              </a:rPr>
            </a:br>
            <a:r>
              <a:rPr lang="en-ZA" sz="2400" dirty="0">
                <a:solidFill>
                  <a:schemeClr val="bg1"/>
                </a:solidFill>
              </a:rPr>
              <a:t>Implement</a:t>
            </a:r>
            <a:br>
              <a:rPr lang="en-ZA" sz="2400" dirty="0">
                <a:solidFill>
                  <a:schemeClr val="bg1"/>
                </a:solidFill>
              </a:rPr>
            </a:br>
            <a:r>
              <a:rPr lang="en-ZA" sz="2400" dirty="0" smtClean="0">
                <a:solidFill>
                  <a:schemeClr val="bg1"/>
                </a:solidFill>
              </a:rPr>
              <a:t>Marketplace</a:t>
            </a:r>
            <a:r>
              <a:rPr lang="en-ZA" sz="2400" dirty="0">
                <a:solidFill>
                  <a:schemeClr val="bg1"/>
                </a:solidFill>
              </a:rPr>
              <a:t/>
            </a:r>
            <a:br>
              <a:rPr lang="en-ZA" sz="2400" dirty="0">
                <a:solidFill>
                  <a:schemeClr val="bg1"/>
                </a:solidFill>
              </a:rPr>
            </a:br>
            <a:r>
              <a:rPr lang="en-ZA" sz="2400" dirty="0">
                <a:solidFill>
                  <a:schemeClr val="bg1"/>
                </a:solidFill>
              </a:rPr>
              <a:t>Distribution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1F24A19A-5515-4D39-A27B-BC6A2F0AF8F8}"/>
              </a:ext>
            </a:extLst>
          </p:cNvPr>
          <p:cNvSpPr/>
          <p:nvPr/>
        </p:nvSpPr>
        <p:spPr>
          <a:xfrm rot="8100000">
            <a:off x="5702692" y="257409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2DA40-17C0-4FAD-81A0-B4F639AC4594}"/>
              </a:ext>
            </a:extLst>
          </p:cNvPr>
          <p:cNvSpPr txBox="1"/>
          <p:nvPr/>
        </p:nvSpPr>
        <p:spPr>
          <a:xfrm>
            <a:off x="5719763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FEEDA-FD69-4477-8BFB-0CB5AB6A4440}"/>
              </a:ext>
            </a:extLst>
          </p:cNvPr>
          <p:cNvSpPr txBox="1"/>
          <p:nvPr/>
        </p:nvSpPr>
        <p:spPr>
          <a:xfrm>
            <a:off x="8395177" y="4025425"/>
            <a:ext cx="3553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Effective </a:t>
            </a:r>
            <a:br>
              <a:rPr lang="en-ZA" sz="240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Enforcement</a:t>
            </a: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11D592A5-D0D2-4771-BC4B-E09F34F17F2C}"/>
              </a:ext>
            </a:extLst>
          </p:cNvPr>
          <p:cNvSpPr/>
          <p:nvPr/>
        </p:nvSpPr>
        <p:spPr>
          <a:xfrm rot="8100000">
            <a:off x="9778715" y="2574093"/>
            <a:ext cx="786616" cy="786616"/>
          </a:xfrm>
          <a:prstGeom prst="teardrop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E14A62-8E8C-45FD-9820-C1CC1A9774F9}"/>
              </a:ext>
            </a:extLst>
          </p:cNvPr>
          <p:cNvSpPr txBox="1"/>
          <p:nvPr/>
        </p:nvSpPr>
        <p:spPr>
          <a:xfrm>
            <a:off x="9795786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>
                    <a:alpha val="20000"/>
                  </a:schemeClr>
                </a:solidFill>
              </a:rPr>
              <a:t>03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FD69F67-9592-492D-91D3-39976CE90274}"/>
              </a:ext>
            </a:extLst>
          </p:cNvPr>
          <p:cNvSpPr/>
          <p:nvPr/>
        </p:nvSpPr>
        <p:spPr>
          <a:xfrm rot="16200000">
            <a:off x="11291573" y="1580199"/>
            <a:ext cx="848360" cy="952498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7A390-1703-428A-9EF2-9162FBAB25F8}"/>
              </a:ext>
            </a:extLst>
          </p:cNvPr>
          <p:cNvCxnSpPr/>
          <p:nvPr/>
        </p:nvCxnSpPr>
        <p:spPr>
          <a:xfrm>
            <a:off x="1658026" y="3775711"/>
            <a:ext cx="723900" cy="0"/>
          </a:xfrm>
          <a:prstGeom prst="line">
            <a:avLst/>
          </a:prstGeom>
          <a:ln>
            <a:solidFill>
              <a:schemeClr val="accent3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170A173-31BF-470C-AFC0-5465B17349C6}"/>
              </a:ext>
            </a:extLst>
          </p:cNvPr>
          <p:cNvCxnSpPr/>
          <p:nvPr/>
        </p:nvCxnSpPr>
        <p:spPr>
          <a:xfrm>
            <a:off x="5734050" y="3775711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FA0E52-3438-4FA8-8F0E-67BDD86DD86D}"/>
              </a:ext>
            </a:extLst>
          </p:cNvPr>
          <p:cNvCxnSpPr/>
          <p:nvPr/>
        </p:nvCxnSpPr>
        <p:spPr>
          <a:xfrm>
            <a:off x="9810073" y="3775711"/>
            <a:ext cx="723900" cy="0"/>
          </a:xfrm>
          <a:prstGeom prst="line">
            <a:avLst/>
          </a:prstGeom>
          <a:ln>
            <a:solidFill>
              <a:schemeClr val="accent3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21</a:t>
            </a:fld>
            <a:endParaRPr lang="en-ZA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936025B-5568-4D5A-B60F-62F6793B783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66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759" y="730885"/>
            <a:ext cx="10218651" cy="1325563"/>
          </a:xfrm>
        </p:spPr>
        <p:txBody>
          <a:bodyPr/>
          <a:lstStyle/>
          <a:p>
            <a:r>
              <a:rPr lang="en-US" dirty="0"/>
              <a:t>SELECTIVE </a:t>
            </a:r>
            <a:r>
              <a:rPr lang="en-US" dirty="0" smtClean="0"/>
              <a:t>OR EXCLUSIVE DISTRIBUTION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22</a:t>
            </a:fld>
            <a:endParaRPr lang="en-ZA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0EEAB02-CB1A-4E32-B3F2-149DE95B8E78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4" name="Group 3"/>
          <p:cNvGrpSpPr>
            <a:grpSpLocks/>
          </p:cNvGrpSpPr>
          <p:nvPr/>
        </p:nvGrpSpPr>
        <p:grpSpPr>
          <a:xfrm>
            <a:off x="914400" y="2011680"/>
            <a:ext cx="4572000" cy="3746850"/>
            <a:chOff x="1154857" y="2064761"/>
            <a:chExt cx="4512278" cy="374685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9D20FDE-A23D-439E-B65B-43F7C94C224D}"/>
                </a:ext>
              </a:extLst>
            </p:cNvPr>
            <p:cNvSpPr/>
            <p:nvPr/>
          </p:nvSpPr>
          <p:spPr>
            <a:xfrm>
              <a:off x="1154857" y="2599825"/>
              <a:ext cx="4512278" cy="321178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9" name="Shape 8">
              <a:extLst>
                <a:ext uri="{FF2B5EF4-FFF2-40B4-BE49-F238E27FC236}">
                  <a16:creationId xmlns:a16="http://schemas.microsoft.com/office/drawing/2014/main" id="{0C770C14-EDB8-415D-BC2F-BAB99C049F9C}"/>
                </a:ext>
              </a:extLst>
            </p:cNvPr>
            <p:cNvSpPr/>
            <p:nvPr/>
          </p:nvSpPr>
          <p:spPr>
            <a:xfrm>
              <a:off x="1159675" y="2469366"/>
              <a:ext cx="4507459" cy="0"/>
            </a:xfrm>
            <a:prstGeom prst="line">
              <a:avLst/>
            </a:prstGeom>
            <a:ln w="3175">
              <a:solidFill>
                <a:schemeClr val="accent1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2200"/>
              </a:pPr>
              <a:endParaRPr kumimoji="0" sz="2199" b="0" i="0" u="none" strike="noStrike" kern="1200" cap="none" spc="0" normalizeH="0" baseline="0" noProof="0">
                <a:ln>
                  <a:noFill/>
                </a:ln>
                <a:solidFill>
                  <a:srgbClr val="173036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46122" y="3994538"/>
              <a:ext cx="1316736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1600">
                  <a:solidFill>
                    <a:schemeClr val="accent1"/>
                  </a:solidFill>
                </a:rPr>
                <a:t>Authorized Resellers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72133" y="3994538"/>
              <a:ext cx="1316736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1600">
                  <a:solidFill>
                    <a:schemeClr val="accent1"/>
                  </a:solidFill>
                </a:rPr>
                <a:t>Authorized Resellers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40564" y="2959405"/>
              <a:ext cx="2340864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1600">
                  <a:solidFill>
                    <a:schemeClr val="accent1"/>
                  </a:solidFill>
                </a:rPr>
                <a:t>Brand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40564" y="5114499"/>
              <a:ext cx="2340864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1600">
                  <a:solidFill>
                    <a:schemeClr val="accent1"/>
                  </a:solidFill>
                </a:rPr>
                <a:t>End Users</a:t>
              </a:r>
            </a:p>
          </p:txBody>
        </p:sp>
        <p:cxnSp>
          <p:nvCxnSpPr>
            <p:cNvPr id="69" name="Connector: Elbow 68">
              <a:extLst>
                <a:ext uri="{FF2B5EF4-FFF2-40B4-BE49-F238E27FC236}">
                  <a16:creationId xmlns:a16="http://schemas.microsoft.com/office/drawing/2014/main" id="{D4B3370B-D077-48B3-802E-DA89CB40832E}"/>
                </a:ext>
              </a:extLst>
            </p:cNvPr>
            <p:cNvCxnSpPr>
              <a:stCxn id="6" idx="2"/>
              <a:endCxn id="7" idx="0"/>
            </p:cNvCxnSpPr>
            <p:nvPr/>
          </p:nvCxnSpPr>
          <p:spPr>
            <a:xfrm rot="5400000">
              <a:off x="2473183" y="3056724"/>
              <a:ext cx="495133" cy="1380495"/>
            </a:xfrm>
            <a:prstGeom prst="bent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71134358-36A0-4AE6-B256-DEF550CBEC98}"/>
                </a:ext>
              </a:extLst>
            </p:cNvPr>
            <p:cNvCxnSpPr>
              <a:stCxn id="7" idx="2"/>
              <a:endCxn id="9" idx="0"/>
            </p:cNvCxnSpPr>
            <p:nvPr/>
          </p:nvCxnSpPr>
          <p:spPr>
            <a:xfrm rot="16200000" flipH="1">
              <a:off x="2430768" y="4134270"/>
              <a:ext cx="579961" cy="1380495"/>
            </a:xfrm>
            <a:prstGeom prst="bent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5E9924AA-5E8A-4B3B-B732-356842B77041}"/>
                </a:ext>
              </a:extLst>
            </p:cNvPr>
            <p:cNvCxnSpPr>
              <a:stCxn id="7" idx="3"/>
              <a:endCxn id="8" idx="1"/>
            </p:cNvCxnSpPr>
            <p:nvPr/>
          </p:nvCxnSpPr>
          <p:spPr>
            <a:xfrm>
              <a:off x="2688869" y="4264538"/>
              <a:ext cx="1457253" cy="0"/>
            </a:xfrm>
            <a:prstGeom prst="straightConnector1">
              <a:avLst/>
            </a:prstGeom>
            <a:ln w="1270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or: Elbow 78">
              <a:extLst>
                <a:ext uri="{FF2B5EF4-FFF2-40B4-BE49-F238E27FC236}">
                  <a16:creationId xmlns:a16="http://schemas.microsoft.com/office/drawing/2014/main" id="{1759BEF2-D15D-43C3-9E4C-BA810F4FA3EF}"/>
                </a:ext>
              </a:extLst>
            </p:cNvPr>
            <p:cNvCxnSpPr>
              <a:stCxn id="8" idx="2"/>
              <a:endCxn id="9" idx="0"/>
            </p:cNvCxnSpPr>
            <p:nvPr/>
          </p:nvCxnSpPr>
          <p:spPr>
            <a:xfrm rot="5400000">
              <a:off x="3817763" y="4127771"/>
              <a:ext cx="579961" cy="1393494"/>
            </a:xfrm>
            <a:prstGeom prst="bent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or: Elbow 68">
              <a:extLst>
                <a:ext uri="{FF2B5EF4-FFF2-40B4-BE49-F238E27FC236}">
                  <a16:creationId xmlns:a16="http://schemas.microsoft.com/office/drawing/2014/main" id="{D4B3370B-D077-48B3-802E-DA89CB40832E}"/>
                </a:ext>
              </a:extLst>
            </p:cNvPr>
            <p:cNvCxnSpPr>
              <a:stCxn id="6" idx="2"/>
              <a:endCxn id="8" idx="0"/>
            </p:cNvCxnSpPr>
            <p:nvPr/>
          </p:nvCxnSpPr>
          <p:spPr>
            <a:xfrm rot="16200000" flipH="1">
              <a:off x="3860177" y="3050224"/>
              <a:ext cx="495133" cy="1393494"/>
            </a:xfrm>
            <a:prstGeom prst="bent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6B2DF81-2C0F-42CB-9D00-D3C1748AC263}"/>
                </a:ext>
              </a:extLst>
            </p:cNvPr>
            <p:cNvSpPr/>
            <p:nvPr/>
          </p:nvSpPr>
          <p:spPr>
            <a:xfrm>
              <a:off x="3049989" y="2064761"/>
              <a:ext cx="726831" cy="726831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8000" tIns="108000" rIns="108000" bIns="108000" numCol="1" spcCol="38100" rtlCol="0" anchor="ctr">
              <a:normAutofit fontScale="92500" lnSpcReduction="20000"/>
            </a:bodyPr>
            <a:lstStyle/>
            <a:p>
              <a:pPr marL="0" marR="0" lvl="0" indent="0" algn="ctr" defTabSz="8255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ZA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Helvetica Light"/>
                <a:cs typeface="Helvetica Light"/>
                <a:sym typeface="Helvetica Light"/>
              </a:endParaRPr>
            </a:p>
          </p:txBody>
        </p:sp>
        <p:pic>
          <p:nvPicPr>
            <p:cNvPr id="22" name="Graphic 17">
              <a:extLst>
                <a:ext uri="{FF2B5EF4-FFF2-40B4-BE49-F238E27FC236}">
                  <a16:creationId xmlns:a16="http://schemas.microsoft.com/office/drawing/2014/main" id="{111D9885-F3AD-4401-8F2A-CC6D78C13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="" xmlns:asvg="http://schemas.microsoft.com/office/drawing/2016/SVG/main" xmlns:p15="http://schemas.microsoft.com/office/powerpoint/2012/main" xmlns:p14="http://schemas.microsoft.com/office/powerpoint/2010/main" r:embed="rId5"/>
                </a:ext>
              </a:extLst>
            </a:blip>
            <a:stretch>
              <a:fillRect/>
            </a:stretch>
          </p:blipFill>
          <p:spPr>
            <a:xfrm>
              <a:off x="3157740" y="2172512"/>
              <a:ext cx="511328" cy="511328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6400800" y="2011680"/>
            <a:ext cx="4512278" cy="3755163"/>
            <a:chOff x="6400800" y="2011680"/>
            <a:chExt cx="4512278" cy="3755163"/>
          </a:xfrm>
        </p:grpSpPr>
        <p:sp>
          <p:nvSpPr>
            <p:cNvPr id="29" name="Shape 8">
              <a:extLst>
                <a:ext uri="{FF2B5EF4-FFF2-40B4-BE49-F238E27FC236}">
                  <a16:creationId xmlns:a16="http://schemas.microsoft.com/office/drawing/2014/main" id="{0C770C14-EDB8-415D-BC2F-BAB99C049F9C}"/>
                </a:ext>
              </a:extLst>
            </p:cNvPr>
            <p:cNvSpPr/>
            <p:nvPr/>
          </p:nvSpPr>
          <p:spPr>
            <a:xfrm>
              <a:off x="6405618" y="2424598"/>
              <a:ext cx="4507459" cy="0"/>
            </a:xfrm>
            <a:prstGeom prst="line">
              <a:avLst/>
            </a:prstGeom>
            <a:ln w="3175">
              <a:solidFill>
                <a:schemeClr val="accent1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2200"/>
              </a:pPr>
              <a:endParaRPr kumimoji="0" sz="2199" b="0" i="0" u="none" strike="noStrike" kern="1200" cap="none" spc="0" normalizeH="0" baseline="0" noProof="0">
                <a:ln>
                  <a:noFill/>
                </a:ln>
                <a:solidFill>
                  <a:srgbClr val="173036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A6D40E4-AC44-4F72-AFEB-7F2A09ADA2D8}"/>
                </a:ext>
              </a:extLst>
            </p:cNvPr>
            <p:cNvSpPr/>
            <p:nvPr/>
          </p:nvSpPr>
          <p:spPr>
            <a:xfrm>
              <a:off x="6400800" y="2555057"/>
              <a:ext cx="4512278" cy="321178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9" name="Shape 8">
              <a:extLst>
                <a:ext uri="{FF2B5EF4-FFF2-40B4-BE49-F238E27FC236}">
                  <a16:creationId xmlns:a16="http://schemas.microsoft.com/office/drawing/2014/main" id="{4F73970B-BEA7-4974-9967-66DC9BC4153A}"/>
                </a:ext>
              </a:extLst>
            </p:cNvPr>
            <p:cNvSpPr/>
            <p:nvPr/>
          </p:nvSpPr>
          <p:spPr>
            <a:xfrm>
              <a:off x="6400800" y="2424598"/>
              <a:ext cx="4507459" cy="0"/>
            </a:xfrm>
            <a:prstGeom prst="line">
              <a:avLst/>
            </a:prstGeom>
            <a:ln w="3175">
              <a:solidFill>
                <a:schemeClr val="accent1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200"/>
              </a:pPr>
              <a:endParaRPr kumimoji="0" sz="2199" b="0" i="0" u="none" strike="noStrike" kern="1200" cap="none" spc="0" normalizeH="0" baseline="0" noProof="0" dirty="0">
                <a:ln>
                  <a:noFill/>
                </a:ln>
                <a:solidFill>
                  <a:srgbClr val="173036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DBDEDEA9-7ACC-4F77-B033-04C34CCF2BD7}"/>
                </a:ext>
              </a:extLst>
            </p:cNvPr>
            <p:cNvSpPr/>
            <p:nvPr/>
          </p:nvSpPr>
          <p:spPr>
            <a:xfrm>
              <a:off x="8291114" y="2011680"/>
              <a:ext cx="726831" cy="726831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8000" tIns="108000" rIns="108000" bIns="108000" numCol="1" spcCol="38100" rtlCol="0" anchor="ctr">
              <a:normAutofit fontScale="92500" lnSpcReduction="20000"/>
            </a:bodyPr>
            <a:lstStyle/>
            <a:p>
              <a:pPr marL="0" marR="0" lvl="0" indent="0" algn="ctr" defTabSz="8255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ZA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86507" y="5069731"/>
              <a:ext cx="2340864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n-US" sz="1600" dirty="0">
                  <a:solidFill>
                    <a:schemeClr val="accent1"/>
                  </a:solidFill>
                </a:rPr>
                <a:t>End Users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8656939" y="3161675"/>
              <a:ext cx="0" cy="742267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8656939" y="4327464"/>
              <a:ext cx="0" cy="742267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Graphic 81">
              <a:extLst>
                <a:ext uri="{FF2B5EF4-FFF2-40B4-BE49-F238E27FC236}">
                  <a16:creationId xmlns:a16="http://schemas.microsoft.com/office/drawing/2014/main" id="{2FAB97D2-4C78-4436-B28D-C9A0111338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8386463" y="2210956"/>
              <a:ext cx="536132" cy="32827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7486507" y="2914637"/>
              <a:ext cx="2340864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n-US" sz="1600">
                  <a:solidFill>
                    <a:schemeClr val="accent1"/>
                  </a:solidFill>
                </a:rPr>
                <a:t>Brand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486507" y="3949770"/>
              <a:ext cx="2340864" cy="540000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accent1"/>
              </a:solidFill>
              <a:prstDash val="dash"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r>
                <a:rPr lang="en-US" sz="1600" dirty="0">
                  <a:solidFill>
                    <a:schemeClr val="accent1"/>
                  </a:solidFill>
                </a:rPr>
                <a:t>Exclusive Distributor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778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SELECTIVE DISTRIBUTION?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94DD56B-8518-4D3E-BA35-315A206D323B}"/>
              </a:ext>
            </a:extLst>
          </p:cNvPr>
          <p:cNvSpPr txBox="1"/>
          <p:nvPr/>
        </p:nvSpPr>
        <p:spPr>
          <a:xfrm>
            <a:off x="4688249" y="1219538"/>
            <a:ext cx="6349205" cy="5421407"/>
          </a:xfrm>
          <a:prstGeom prst="rect">
            <a:avLst/>
          </a:prstGeom>
        </p:spPr>
        <p:txBody>
          <a:bodyPr vert="horz" lIns="91416" tIns="45708" rIns="91416" bIns="4570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i="1" kern="1200">
                <a:solidFill>
                  <a:schemeClr val="bg1"/>
                </a:solidFill>
                <a:latin typeface="Adobe Garamond Pro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The brand distributes only to a selective distribution system of authorized sellers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Authorized sellers can sell to end users or other authorized sellers, but not unauthorized sellers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Traditionally employed by </a:t>
            </a:r>
            <a:r>
              <a:rPr lang="en-ZA" altLang="en-US" sz="2400" i="0" dirty="0" smtClean="0">
                <a:latin typeface="+mn-lt"/>
              </a:rPr>
              <a:t>luxury, high-quality, and high-technology </a:t>
            </a:r>
            <a:r>
              <a:rPr lang="en-ZA" altLang="en-US" sz="2400" i="0" dirty="0">
                <a:latin typeface="+mn-lt"/>
              </a:rPr>
              <a:t>brands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 smtClean="0">
                <a:latin typeface="+mn-lt"/>
              </a:rPr>
              <a:t>Increasingly adopted by a wider variety of select brands</a:t>
            </a:r>
            <a:endParaRPr lang="en-ZA" altLang="en-US" sz="2400" i="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Can use justifiable qualitative and quantitative criteria to </a:t>
            </a:r>
            <a:r>
              <a:rPr lang="en-ZA" altLang="en-US" sz="2400" i="0" dirty="0" smtClean="0">
                <a:latin typeface="+mn-lt"/>
              </a:rPr>
              <a:t>ensure high-quality resellers consistent with product</a:t>
            </a:r>
            <a:endParaRPr lang="en-ZA" altLang="en-US" sz="2400" i="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1800"/>
              </a:spcAft>
            </a:pPr>
            <a:endParaRPr lang="en-ZA" altLang="en-US" sz="2400" i="0" dirty="0"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0520" y="1357106"/>
            <a:ext cx="222448" cy="161488"/>
            <a:chOff x="4163596" y="1421553"/>
            <a:chExt cx="222448" cy="161488"/>
          </a:xfrm>
        </p:grpSpPr>
        <p:sp>
          <p:nvSpPr>
            <p:cNvPr id="12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6048E7C-C147-41C7-A16D-3F3BE109E16F}"/>
              </a:ext>
            </a:extLst>
          </p:cNvPr>
          <p:cNvGrpSpPr/>
          <p:nvPr/>
        </p:nvGrpSpPr>
        <p:grpSpPr>
          <a:xfrm>
            <a:off x="4160520" y="2291222"/>
            <a:ext cx="222448" cy="161488"/>
            <a:chOff x="4163596" y="2018453"/>
            <a:chExt cx="222448" cy="161488"/>
          </a:xfrm>
        </p:grpSpPr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D3A55D1C-365E-4290-8940-765010863819}"/>
                </a:ext>
              </a:extLst>
            </p:cNvPr>
            <p:cNvSpPr/>
            <p:nvPr/>
          </p:nvSpPr>
          <p:spPr>
            <a:xfrm>
              <a:off x="4163596" y="20184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C1DB92F4-FD44-4126-A66B-FE103AC8A24A}"/>
                </a:ext>
              </a:extLst>
            </p:cNvPr>
            <p:cNvSpPr/>
            <p:nvPr/>
          </p:nvSpPr>
          <p:spPr>
            <a:xfrm>
              <a:off x="4224556" y="20184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FD49575E-5297-4D21-8739-B607C7B3B16B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23</a:t>
            </a:fld>
            <a:endParaRPr lang="en-ZA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1757" y="3272456"/>
            <a:ext cx="222448" cy="161488"/>
            <a:chOff x="4163596" y="1421553"/>
            <a:chExt cx="222448" cy="161488"/>
          </a:xfrm>
        </p:grpSpPr>
        <p:sp>
          <p:nvSpPr>
            <p:cNvPr id="27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54213" y="4206572"/>
            <a:ext cx="222448" cy="161488"/>
            <a:chOff x="4163596" y="1421553"/>
            <a:chExt cx="222448" cy="161488"/>
          </a:xfrm>
        </p:grpSpPr>
        <p:sp>
          <p:nvSpPr>
            <p:cNvPr id="30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43C9759D-F9FC-4925-A4DB-E566C66E0B96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3153" y="5187806"/>
            <a:ext cx="222448" cy="161488"/>
            <a:chOff x="4163596" y="1421553"/>
            <a:chExt cx="222448" cy="161488"/>
          </a:xfrm>
        </p:grpSpPr>
        <p:sp>
          <p:nvSpPr>
            <p:cNvPr id="22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244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Hexagon 31">
            <a:extLst>
              <a:ext uri="{FF2B5EF4-FFF2-40B4-BE49-F238E27FC236}">
                <a16:creationId xmlns:a16="http://schemas.microsoft.com/office/drawing/2014/main" id="{1313F4B7-AB3C-4DE2-BAAD-6C4DB326DEC0}"/>
              </a:ext>
            </a:extLst>
          </p:cNvPr>
          <p:cNvSpPr/>
          <p:nvPr/>
        </p:nvSpPr>
        <p:spPr>
          <a:xfrm>
            <a:off x="7210933" y="458400"/>
            <a:ext cx="2622461" cy="2260742"/>
          </a:xfrm>
          <a:prstGeom prst="hexagon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6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FB0EC32-5042-49AD-8B61-3D81A528C676}"/>
              </a:ext>
            </a:extLst>
          </p:cNvPr>
          <p:cNvSpPr/>
          <p:nvPr/>
        </p:nvSpPr>
        <p:spPr>
          <a:xfrm>
            <a:off x="0" y="4114800"/>
            <a:ext cx="12192000" cy="2743200"/>
          </a:xfrm>
          <a:prstGeom prst="rect">
            <a:avLst/>
          </a:prstGeom>
          <a:solidFill>
            <a:schemeClr val="bg1">
              <a:lumMod val="8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38759" y="730885"/>
            <a:ext cx="4558323" cy="1325563"/>
          </a:xfrm>
        </p:spPr>
        <p:txBody>
          <a:bodyPr/>
          <a:lstStyle/>
          <a:p>
            <a:r>
              <a:rPr lang="en-US" sz="3400"/>
              <a:t>DESIGNING AND IMPLEMENTING </a:t>
            </a:r>
            <a:br>
              <a:rPr lang="en-US" sz="3400"/>
            </a:br>
            <a:r>
              <a:rPr lang="en-US" sz="3400"/>
              <a:t>SELECTIVE DISTRIBUTION</a:t>
            </a: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0E835506-C1BE-4348-8396-E30685878C9B}"/>
              </a:ext>
            </a:extLst>
          </p:cNvPr>
          <p:cNvSpPr/>
          <p:nvPr/>
        </p:nvSpPr>
        <p:spPr>
          <a:xfrm>
            <a:off x="2312575" y="2876663"/>
            <a:ext cx="2622461" cy="2260742"/>
          </a:xfrm>
          <a:prstGeom prst="hexagon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600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4897138A-26DF-44D8-AEB8-F389DCC57D5B}"/>
              </a:ext>
            </a:extLst>
          </p:cNvPr>
          <p:cNvSpPr/>
          <p:nvPr/>
        </p:nvSpPr>
        <p:spPr>
          <a:xfrm>
            <a:off x="2146647" y="3076457"/>
            <a:ext cx="2410545" cy="2078057"/>
          </a:xfrm>
          <a:prstGeom prst="hexagon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>
                <a:solidFill>
                  <a:schemeClr val="tx1"/>
                </a:solidFill>
              </a:rPr>
              <a:t>Decide best model for product and brand</a:t>
            </a:r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BF3FC8BF-8CE9-4C2A-9AC1-27822D41C496}"/>
              </a:ext>
            </a:extLst>
          </p:cNvPr>
          <p:cNvSpPr/>
          <p:nvPr/>
        </p:nvSpPr>
        <p:spPr>
          <a:xfrm>
            <a:off x="4723119" y="4228180"/>
            <a:ext cx="2622461" cy="2260742"/>
          </a:xfrm>
          <a:prstGeom prst="hexagon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600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07D7AF67-AC68-4C73-86C6-3C4F43D1D34B}"/>
              </a:ext>
            </a:extLst>
          </p:cNvPr>
          <p:cNvSpPr/>
          <p:nvPr/>
        </p:nvSpPr>
        <p:spPr>
          <a:xfrm>
            <a:off x="4557191" y="4427973"/>
            <a:ext cx="2410545" cy="2078057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 smtClean="0">
                <a:solidFill>
                  <a:schemeClr val="tx1"/>
                </a:solidFill>
              </a:rPr>
              <a:t>Determine appropriate selective distribution criteria for the product(s)</a:t>
            </a:r>
            <a:endParaRPr lang="en-ZA" sz="1400" dirty="0">
              <a:solidFill>
                <a:schemeClr val="tx1"/>
              </a:solidFill>
            </a:endParaRP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A40A36F7-8868-4492-AB24-853B9F0D6CFD}"/>
              </a:ext>
            </a:extLst>
          </p:cNvPr>
          <p:cNvSpPr/>
          <p:nvPr/>
        </p:nvSpPr>
        <p:spPr>
          <a:xfrm>
            <a:off x="4723119" y="1581150"/>
            <a:ext cx="2622461" cy="2260742"/>
          </a:xfrm>
          <a:prstGeom prst="hexagon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600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A91F52A8-6F79-475A-B1D4-64EC3DB4E976}"/>
              </a:ext>
            </a:extLst>
          </p:cNvPr>
          <p:cNvSpPr/>
          <p:nvPr/>
        </p:nvSpPr>
        <p:spPr>
          <a:xfrm>
            <a:off x="4557191" y="1779076"/>
            <a:ext cx="2410545" cy="2078057"/>
          </a:xfrm>
          <a:prstGeom prst="hexagon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</a:rPr>
              <a:t>Study and </a:t>
            </a:r>
            <a:br>
              <a:rPr lang="en-ZA" sz="1400" dirty="0">
                <a:solidFill>
                  <a:schemeClr val="tx1"/>
                </a:solidFill>
              </a:rPr>
            </a:br>
            <a:r>
              <a:rPr lang="en-ZA" sz="1400" dirty="0">
                <a:solidFill>
                  <a:schemeClr val="tx1"/>
                </a:solidFill>
              </a:rPr>
              <a:t>document </a:t>
            </a:r>
            <a:r>
              <a:rPr lang="en-ZA" sz="1400" dirty="0" smtClean="0">
                <a:solidFill>
                  <a:schemeClr val="tx1"/>
                </a:solidFill>
              </a:rPr>
              <a:t>market</a:t>
            </a:r>
            <a:br>
              <a:rPr lang="en-ZA" sz="1400" dirty="0" smtClean="0">
                <a:solidFill>
                  <a:schemeClr val="tx1"/>
                </a:solidFill>
              </a:rPr>
            </a:br>
            <a:r>
              <a:rPr lang="en-ZA" sz="1400" dirty="0" smtClean="0">
                <a:solidFill>
                  <a:schemeClr val="tx1"/>
                </a:solidFill>
              </a:rPr>
              <a:t>share and competitive</a:t>
            </a:r>
            <a:br>
              <a:rPr lang="en-ZA" sz="1400" dirty="0" smtClean="0">
                <a:solidFill>
                  <a:schemeClr val="tx1"/>
                </a:solidFill>
              </a:rPr>
            </a:br>
            <a:r>
              <a:rPr lang="en-ZA" sz="1400" dirty="0" smtClean="0">
                <a:solidFill>
                  <a:schemeClr val="tx1"/>
                </a:solidFill>
              </a:rPr>
              <a:t>conditions</a:t>
            </a:r>
            <a:endParaRPr lang="en-ZA" sz="1400" dirty="0">
              <a:solidFill>
                <a:schemeClr val="tx1"/>
              </a:solidFill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5377F3B8-C86C-4855-AA83-834A355876F9}"/>
              </a:ext>
            </a:extLst>
          </p:cNvPr>
          <p:cNvSpPr/>
          <p:nvPr/>
        </p:nvSpPr>
        <p:spPr>
          <a:xfrm>
            <a:off x="7217203" y="2876663"/>
            <a:ext cx="2622461" cy="2260742"/>
          </a:xfrm>
          <a:prstGeom prst="hexagon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600"/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2473F90F-5A8C-47BA-99F9-52E6DB708AA5}"/>
              </a:ext>
            </a:extLst>
          </p:cNvPr>
          <p:cNvSpPr/>
          <p:nvPr/>
        </p:nvSpPr>
        <p:spPr>
          <a:xfrm>
            <a:off x="7051275" y="3076457"/>
            <a:ext cx="2410545" cy="2078057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ZA" sz="1400" dirty="0" smtClean="0">
                <a:solidFill>
                  <a:schemeClr val="bg1"/>
                </a:solidFill>
              </a:rPr>
              <a:t>Assess whether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trifurcated criteria are</a:t>
            </a:r>
          </a:p>
          <a:p>
            <a:pPr algn="ctr"/>
            <a:r>
              <a:rPr lang="en-ZA" sz="1400" dirty="0" smtClean="0">
                <a:solidFill>
                  <a:schemeClr val="bg1"/>
                </a:solidFill>
              </a:rPr>
              <a:t>required for offline, online,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and marketplaces to handle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channel-specific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challenges</a:t>
            </a: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5925D491-ED9C-4493-9AB7-3250E39E5651}"/>
              </a:ext>
            </a:extLst>
          </p:cNvPr>
          <p:cNvSpPr/>
          <p:nvPr/>
        </p:nvSpPr>
        <p:spPr>
          <a:xfrm>
            <a:off x="9545358" y="1779076"/>
            <a:ext cx="2410545" cy="2078057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 smtClean="0">
                <a:solidFill>
                  <a:schemeClr val="bg1"/>
                </a:solidFill>
              </a:rPr>
              <a:t>Establish whether existing or potential sellers meet criteria</a:t>
            </a:r>
            <a:endParaRPr lang="en-ZA" sz="1400" dirty="0">
              <a:solidFill>
                <a:schemeClr val="bg1"/>
              </a:solidFill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AA6CCB6-F8AA-4FED-ADE6-FEC2156020C1}"/>
              </a:ext>
            </a:extLst>
          </p:cNvPr>
          <p:cNvGrpSpPr/>
          <p:nvPr/>
        </p:nvGrpSpPr>
        <p:grpSpPr>
          <a:xfrm rot="3794786">
            <a:off x="1885049" y="4389262"/>
            <a:ext cx="1518444" cy="824581"/>
            <a:chOff x="1153849" y="4791802"/>
            <a:chExt cx="1518444" cy="824581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94A7BF8-C717-405A-A4DF-261FBA15EF87}"/>
                </a:ext>
              </a:extLst>
            </p:cNvPr>
            <p:cNvSpPr/>
            <p:nvPr/>
          </p:nvSpPr>
          <p:spPr>
            <a:xfrm>
              <a:off x="1556725" y="4791802"/>
              <a:ext cx="1115568" cy="725424"/>
            </a:xfrm>
            <a:custGeom>
              <a:avLst/>
              <a:gdLst>
                <a:gd name="connsiteX0" fmla="*/ 0 w 1115568"/>
                <a:gd name="connsiteY0" fmla="*/ 725424 h 725424"/>
                <a:gd name="connsiteX1" fmla="*/ 749808 w 1115568"/>
                <a:gd name="connsiteY1" fmla="*/ 725424 h 725424"/>
                <a:gd name="connsiteX2" fmla="*/ 1115568 w 1115568"/>
                <a:gd name="connsiteY2" fmla="*/ 0 h 725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5568" h="725424">
                  <a:moveTo>
                    <a:pt x="0" y="725424"/>
                  </a:moveTo>
                  <a:lnTo>
                    <a:pt x="749808" y="725424"/>
                  </a:lnTo>
                  <a:lnTo>
                    <a:pt x="1115568" y="0"/>
                  </a:ln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200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04EDD24-0314-47A0-9309-D2806D34EEB2}"/>
                </a:ext>
              </a:extLst>
            </p:cNvPr>
            <p:cNvCxnSpPr/>
            <p:nvPr/>
          </p:nvCxnSpPr>
          <p:spPr>
            <a:xfrm>
              <a:off x="1153849" y="5616383"/>
              <a:ext cx="69448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DEF25EB3-ABD3-475B-9529-2F0276E7AE21}"/>
              </a:ext>
            </a:extLst>
          </p:cNvPr>
          <p:cNvSpPr/>
          <p:nvPr/>
        </p:nvSpPr>
        <p:spPr>
          <a:xfrm rot="3794786">
            <a:off x="7163137" y="4595225"/>
            <a:ext cx="1115568" cy="725424"/>
          </a:xfrm>
          <a:custGeom>
            <a:avLst/>
            <a:gdLst>
              <a:gd name="connsiteX0" fmla="*/ 0 w 1115568"/>
              <a:gd name="connsiteY0" fmla="*/ 725424 h 725424"/>
              <a:gd name="connsiteX1" fmla="*/ 749808 w 1115568"/>
              <a:gd name="connsiteY1" fmla="*/ 725424 h 725424"/>
              <a:gd name="connsiteX2" fmla="*/ 1115568 w 1115568"/>
              <a:gd name="connsiteY2" fmla="*/ 0 h 725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5568" h="725424">
                <a:moveTo>
                  <a:pt x="0" y="725424"/>
                </a:moveTo>
                <a:lnTo>
                  <a:pt x="749808" y="725424"/>
                </a:lnTo>
                <a:lnTo>
                  <a:pt x="1115568" y="0"/>
                </a:ln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2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E957E21-95B4-4250-B5EF-FD2769283EEB}"/>
              </a:ext>
            </a:extLst>
          </p:cNvPr>
          <p:cNvSpPr/>
          <p:nvPr/>
        </p:nvSpPr>
        <p:spPr>
          <a:xfrm rot="3794786">
            <a:off x="9664250" y="3244659"/>
            <a:ext cx="1115568" cy="725424"/>
          </a:xfrm>
          <a:custGeom>
            <a:avLst/>
            <a:gdLst>
              <a:gd name="connsiteX0" fmla="*/ 0 w 1115568"/>
              <a:gd name="connsiteY0" fmla="*/ 725424 h 725424"/>
              <a:gd name="connsiteX1" fmla="*/ 749808 w 1115568"/>
              <a:gd name="connsiteY1" fmla="*/ 725424 h 725424"/>
              <a:gd name="connsiteX2" fmla="*/ 1115568 w 1115568"/>
              <a:gd name="connsiteY2" fmla="*/ 0 h 725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5568" h="725424">
                <a:moveTo>
                  <a:pt x="0" y="725424"/>
                </a:moveTo>
                <a:lnTo>
                  <a:pt x="749808" y="725424"/>
                </a:lnTo>
                <a:lnTo>
                  <a:pt x="1115568" y="0"/>
                </a:lnTo>
              </a:path>
            </a:pathLst>
          </a:cu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20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2D1BCAA-723E-4AD6-89FB-B1F15005AB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14300 w 12192000"/>
              <a:gd name="connsiteY0" fmla="*/ 114300 h 6858000"/>
              <a:gd name="connsiteX1" fmla="*/ 114300 w 12192000"/>
              <a:gd name="connsiteY1" fmla="*/ 6743700 h 6858000"/>
              <a:gd name="connsiteX2" fmla="*/ 12077700 w 12192000"/>
              <a:gd name="connsiteY2" fmla="*/ 6743700 h 6858000"/>
              <a:gd name="connsiteX3" fmla="*/ 12077700 w 12192000"/>
              <a:gd name="connsiteY3" fmla="*/ 11430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14300" y="114300"/>
                </a:moveTo>
                <a:lnTo>
                  <a:pt x="114300" y="6743700"/>
                </a:lnTo>
                <a:lnTo>
                  <a:pt x="12077700" y="6743700"/>
                </a:lnTo>
                <a:lnTo>
                  <a:pt x="12077700" y="1143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80B7DC0-4BB6-4014-8CD6-FBB267D7CD71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5925D491-ED9C-4493-9AB7-3250E39E5651}"/>
              </a:ext>
            </a:extLst>
          </p:cNvPr>
          <p:cNvSpPr/>
          <p:nvPr/>
        </p:nvSpPr>
        <p:spPr>
          <a:xfrm>
            <a:off x="7051274" y="707713"/>
            <a:ext cx="2410545" cy="2078057"/>
          </a:xfrm>
          <a:prstGeom prst="hexagon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ZA" sz="1400" dirty="0" smtClean="0">
                <a:solidFill>
                  <a:schemeClr val="bg1"/>
                </a:solidFill>
              </a:rPr>
              <a:t>Create contracts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or policies setting out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criteria for product(s) and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process for monitoring</a:t>
            </a:r>
            <a:br>
              <a:rPr lang="en-ZA" sz="1400" dirty="0" smtClean="0">
                <a:solidFill>
                  <a:schemeClr val="bg1"/>
                </a:solidFill>
              </a:rPr>
            </a:br>
            <a:r>
              <a:rPr lang="en-ZA" sz="1400" dirty="0" smtClean="0">
                <a:solidFill>
                  <a:schemeClr val="bg1"/>
                </a:solidFill>
              </a:rPr>
              <a:t>seller compliance</a:t>
            </a:r>
            <a:endParaRPr lang="en-ZA" sz="1400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24</a:t>
            </a:fld>
            <a:endParaRPr lang="en-ZA"/>
          </a:p>
        </p:txBody>
      </p:sp>
      <p:sp>
        <p:nvSpPr>
          <p:cNvPr id="43" name="Hexagon 42">
            <a:extLst>
              <a:ext uri="{FF2B5EF4-FFF2-40B4-BE49-F238E27FC236}">
                <a16:creationId xmlns:a16="http://schemas.microsoft.com/office/drawing/2014/main" id="{F2D47694-AACF-4B21-B848-1FAE23050829}"/>
              </a:ext>
            </a:extLst>
          </p:cNvPr>
          <p:cNvSpPr/>
          <p:nvPr/>
        </p:nvSpPr>
        <p:spPr>
          <a:xfrm>
            <a:off x="2246311" y="3184776"/>
            <a:ext cx="566599" cy="48844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4" name="Hexagon 43">
            <a:extLst>
              <a:ext uri="{FF2B5EF4-FFF2-40B4-BE49-F238E27FC236}">
                <a16:creationId xmlns:a16="http://schemas.microsoft.com/office/drawing/2014/main" id="{F3113C8C-8A2B-4032-8D3E-1927A27BE7EF}"/>
              </a:ext>
            </a:extLst>
          </p:cNvPr>
          <p:cNvSpPr/>
          <p:nvPr/>
        </p:nvSpPr>
        <p:spPr>
          <a:xfrm>
            <a:off x="4669997" y="1895628"/>
            <a:ext cx="566599" cy="48844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5" name="Hexagon 44">
            <a:extLst>
              <a:ext uri="{FF2B5EF4-FFF2-40B4-BE49-F238E27FC236}">
                <a16:creationId xmlns:a16="http://schemas.microsoft.com/office/drawing/2014/main" id="{84686D9F-2652-4D0A-9FFE-18CA176F3E16}"/>
              </a:ext>
            </a:extLst>
          </p:cNvPr>
          <p:cNvSpPr/>
          <p:nvPr/>
        </p:nvSpPr>
        <p:spPr>
          <a:xfrm>
            <a:off x="4631738" y="4545652"/>
            <a:ext cx="566599" cy="48844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6" name="Hexagon 45">
            <a:extLst>
              <a:ext uri="{FF2B5EF4-FFF2-40B4-BE49-F238E27FC236}">
                <a16:creationId xmlns:a16="http://schemas.microsoft.com/office/drawing/2014/main" id="{AF203BB4-20B9-45C5-A590-9DAD3B8CC059}"/>
              </a:ext>
            </a:extLst>
          </p:cNvPr>
          <p:cNvSpPr/>
          <p:nvPr/>
        </p:nvSpPr>
        <p:spPr>
          <a:xfrm>
            <a:off x="7154178" y="3175772"/>
            <a:ext cx="566599" cy="48844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7" name="Hexagon 46">
            <a:extLst>
              <a:ext uri="{FF2B5EF4-FFF2-40B4-BE49-F238E27FC236}">
                <a16:creationId xmlns:a16="http://schemas.microsoft.com/office/drawing/2014/main" id="{BF565083-1762-4746-B3E7-BD3ED1BA2A5E}"/>
              </a:ext>
            </a:extLst>
          </p:cNvPr>
          <p:cNvSpPr/>
          <p:nvPr/>
        </p:nvSpPr>
        <p:spPr>
          <a:xfrm>
            <a:off x="7126832" y="852638"/>
            <a:ext cx="566599" cy="48844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8" name="Hexagon 47">
            <a:extLst>
              <a:ext uri="{FF2B5EF4-FFF2-40B4-BE49-F238E27FC236}">
                <a16:creationId xmlns:a16="http://schemas.microsoft.com/office/drawing/2014/main" id="{4A449BD3-9D36-4FE6-B9D6-F7CD38FB61E9}"/>
              </a:ext>
            </a:extLst>
          </p:cNvPr>
          <p:cNvSpPr/>
          <p:nvPr/>
        </p:nvSpPr>
        <p:spPr>
          <a:xfrm>
            <a:off x="9623221" y="1918701"/>
            <a:ext cx="566599" cy="48844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>
                <a:solidFill>
                  <a:schemeClr val="tx1"/>
                </a:solidFill>
              </a:rPr>
              <a:t>6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60224CC-76E7-4429-B97C-7DB02B436565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166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BRAND / PRODUCT / MARKET ANALYSIS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94DD56B-8518-4D3E-BA35-315A206D323B}"/>
              </a:ext>
            </a:extLst>
          </p:cNvPr>
          <p:cNvSpPr txBox="1"/>
          <p:nvPr/>
        </p:nvSpPr>
        <p:spPr>
          <a:xfrm>
            <a:off x="4688249" y="1219538"/>
            <a:ext cx="6349205" cy="5421407"/>
          </a:xfrm>
          <a:prstGeom prst="rect">
            <a:avLst/>
          </a:prstGeom>
        </p:spPr>
        <p:txBody>
          <a:bodyPr vert="horz" lIns="91416" tIns="45708" rIns="91416" bIns="4570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i="1" kern="1200">
                <a:solidFill>
                  <a:schemeClr val="bg1"/>
                </a:solidFill>
                <a:latin typeface="Adobe Garamond Pro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Individual analysis for each brand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Best model depends on brand’s strategy, nature of products, current distribution structure, and market share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Legal team </a:t>
            </a:r>
            <a:r>
              <a:rPr lang="en-ZA" altLang="en-US" sz="2400" i="0" dirty="0" err="1">
                <a:latin typeface="+mn-lt"/>
              </a:rPr>
              <a:t>analyzes</a:t>
            </a:r>
            <a:r>
              <a:rPr lang="en-ZA" altLang="en-US" sz="2400" i="0" dirty="0">
                <a:latin typeface="+mn-lt"/>
              </a:rPr>
              <a:t> these factors for each brand and provides tailored advice on most appropriate distribution strategy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If products are suitable for selective distribution, brand and legal team will work together to create selective distribution criteria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0520" y="1332167"/>
            <a:ext cx="222448" cy="161488"/>
            <a:chOff x="4163596" y="1421553"/>
            <a:chExt cx="222448" cy="161488"/>
          </a:xfrm>
        </p:grpSpPr>
        <p:sp>
          <p:nvSpPr>
            <p:cNvPr id="12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6048E7C-C147-41C7-A16D-3F3BE109E16F}"/>
              </a:ext>
            </a:extLst>
          </p:cNvPr>
          <p:cNvGrpSpPr/>
          <p:nvPr/>
        </p:nvGrpSpPr>
        <p:grpSpPr>
          <a:xfrm>
            <a:off x="4160520" y="1975337"/>
            <a:ext cx="222448" cy="161488"/>
            <a:chOff x="4163596" y="2018453"/>
            <a:chExt cx="222448" cy="161488"/>
          </a:xfrm>
        </p:grpSpPr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D3A55D1C-365E-4290-8940-765010863819}"/>
                </a:ext>
              </a:extLst>
            </p:cNvPr>
            <p:cNvSpPr/>
            <p:nvPr/>
          </p:nvSpPr>
          <p:spPr>
            <a:xfrm>
              <a:off x="4163596" y="20184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C1DB92F4-FD44-4126-A66B-FE103AC8A24A}"/>
                </a:ext>
              </a:extLst>
            </p:cNvPr>
            <p:cNvSpPr/>
            <p:nvPr/>
          </p:nvSpPr>
          <p:spPr>
            <a:xfrm>
              <a:off x="4224556" y="20184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FD49575E-5297-4D21-8739-B607C7B3B16B}"/>
              </a:ext>
            </a:extLst>
          </p:cNvPr>
          <p:cNvSpPr/>
          <p:nvPr/>
        </p:nvSpPr>
        <p:spPr>
          <a:xfrm>
            <a:off x="381000" y="3684928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25</a:t>
            </a:fld>
            <a:endParaRPr lang="en-ZA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1757" y="3263490"/>
            <a:ext cx="222448" cy="161488"/>
            <a:chOff x="4163596" y="1421553"/>
            <a:chExt cx="222448" cy="161488"/>
          </a:xfrm>
        </p:grpSpPr>
        <p:sp>
          <p:nvSpPr>
            <p:cNvPr id="27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1757" y="4576138"/>
            <a:ext cx="222448" cy="161488"/>
            <a:chOff x="4163596" y="1421553"/>
            <a:chExt cx="222448" cy="161488"/>
          </a:xfrm>
        </p:grpSpPr>
        <p:sp>
          <p:nvSpPr>
            <p:cNvPr id="30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7A23061-DD66-46F8-BC77-8F4AAC042B85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212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B665A9D-F82A-4E37-9240-F576E558592C}"/>
              </a:ext>
            </a:extLst>
          </p:cNvPr>
          <p:cNvSpPr/>
          <p:nvPr/>
        </p:nvSpPr>
        <p:spPr>
          <a:xfrm flipH="1">
            <a:off x="545406" y="5031955"/>
            <a:ext cx="7144584" cy="109728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9088120" cy="1325563"/>
          </a:xfrm>
        </p:spPr>
        <p:txBody>
          <a:bodyPr/>
          <a:lstStyle/>
          <a:p>
            <a:r>
              <a:rPr lang="en-US" sz="3600"/>
              <a:t>SELECTIVE DISTRIBUTION CRITERIA OPTIONS DEPEND ON MARKET SHARE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75F609-5064-4CBF-AB8F-320F50E818FE}"/>
              </a:ext>
            </a:extLst>
          </p:cNvPr>
          <p:cNvSpPr/>
          <p:nvPr/>
        </p:nvSpPr>
        <p:spPr>
          <a:xfrm flipH="1">
            <a:off x="546100" y="2608081"/>
            <a:ext cx="7144584" cy="109728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B665A9D-F82A-4E37-9240-F576E558592C}"/>
              </a:ext>
            </a:extLst>
          </p:cNvPr>
          <p:cNvSpPr/>
          <p:nvPr/>
        </p:nvSpPr>
        <p:spPr>
          <a:xfrm flipH="1">
            <a:off x="545406" y="3822495"/>
            <a:ext cx="7144584" cy="109728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>
              <a:solidFill>
                <a:schemeClr val="accent1"/>
              </a:solidFill>
            </a:endParaRPr>
          </a:p>
        </p:txBody>
      </p:sp>
      <p:graphicFrame>
        <p:nvGraphicFramePr>
          <p:cNvPr id="10" name="Content Placeholder 7">
            <a:extLst>
              <a:ext uri="{FF2B5EF4-FFF2-40B4-BE49-F238E27FC236}">
                <a16:creationId xmlns:a16="http://schemas.microsoft.com/office/drawing/2014/main" id="{18F9D307-8B1A-443E-B59E-FF22E0ADFF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3555826"/>
              </p:ext>
            </p:extLst>
          </p:nvPr>
        </p:nvGraphicFramePr>
        <p:xfrm>
          <a:off x="6609556" y="1950063"/>
          <a:ext cx="4382294" cy="4506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591675" y="3015445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1"/>
                </a:solidFill>
              </a:rPr>
              <a:t>30%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03D999F-F8F5-4473-870F-92C1022B36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7698" y="2754717"/>
            <a:ext cx="5321889" cy="791369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800">
                <a:solidFill>
                  <a:schemeClr val="bg1"/>
                </a:solidFill>
              </a:rPr>
              <a:t>If brand and reseller market share are both </a:t>
            </a:r>
            <a:r>
              <a:rPr lang="en-US" sz="1800" b="1">
                <a:solidFill>
                  <a:schemeClr val="accent1"/>
                </a:solidFill>
              </a:rPr>
              <a:t>&lt;30%, </a:t>
            </a:r>
            <a:r>
              <a:rPr lang="en-US" sz="1800">
                <a:solidFill>
                  <a:schemeClr val="bg1"/>
                </a:solidFill>
              </a:rPr>
              <a:t>then brand is protected under VBER</a:t>
            </a:r>
            <a:r>
              <a:rPr lang="en-US" sz="1800">
                <a:solidFill>
                  <a:schemeClr val="bg1"/>
                </a:solidFill>
                <a:sym typeface="Wingdings" panose="05000000000000000000" pitchFamily="2" charset="2"/>
              </a:rPr>
              <a:t> and has wider commercial freedom to establish distribution system</a:t>
            </a:r>
            <a:endParaRPr lang="en-US" sz="1800">
              <a:solidFill>
                <a:schemeClr val="bg1"/>
              </a:solidFill>
            </a:endParaRPr>
          </a:p>
        </p:txBody>
      </p:sp>
      <p:sp>
        <p:nvSpPr>
          <p:cNvPr id="20" name="Content Placeholder 6">
            <a:extLst>
              <a:ext uri="{FF2B5EF4-FFF2-40B4-BE49-F238E27FC236}">
                <a16:creationId xmlns:a16="http://schemas.microsoft.com/office/drawing/2014/main" id="{E50F8B07-12B6-4208-AC5A-95CD19A1A9D7}"/>
              </a:ext>
            </a:extLst>
          </p:cNvPr>
          <p:cNvSpPr txBox="1"/>
          <p:nvPr/>
        </p:nvSpPr>
        <p:spPr>
          <a:xfrm>
            <a:off x="737698" y="3975450"/>
            <a:ext cx="5065508" cy="7913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88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Tx/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ZA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1800" dirty="0">
                <a:solidFill>
                  <a:schemeClr val="bg1"/>
                </a:solidFill>
              </a:rPr>
              <a:t>Above </a:t>
            </a:r>
            <a:r>
              <a:rPr lang="en-ZA" sz="1800" b="1" dirty="0">
                <a:solidFill>
                  <a:schemeClr val="accent1"/>
                </a:solidFill>
              </a:rPr>
              <a:t>30%,</a:t>
            </a:r>
            <a:r>
              <a:rPr lang="en-ZA" sz="1800" dirty="0">
                <a:solidFill>
                  <a:schemeClr val="accent1"/>
                </a:solidFill>
              </a:rPr>
              <a:t> </a:t>
            </a:r>
            <a:r>
              <a:rPr lang="en-ZA" sz="1800" dirty="0">
                <a:solidFill>
                  <a:schemeClr val="bg1"/>
                </a:solidFill>
              </a:rPr>
              <a:t>there is no VBER protection and case-by-case analysis is required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3823F19-5585-468D-BFD7-CF8FEEA91FEC}"/>
              </a:ext>
            </a:extLst>
          </p:cNvPr>
          <p:cNvCxnSpPr/>
          <p:nvPr/>
        </p:nvCxnSpPr>
        <p:spPr>
          <a:xfrm flipH="1">
            <a:off x="416791" y="2601761"/>
            <a:ext cx="0" cy="109728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3FA94E56-040F-47B4-8759-88B3DE02E5DD}"/>
              </a:ext>
            </a:extLst>
          </p:cNvPr>
          <p:cNvSpPr/>
          <p:nvPr/>
        </p:nvSpPr>
        <p:spPr>
          <a:xfrm>
            <a:off x="7912224" y="3312896"/>
            <a:ext cx="1772672" cy="1772672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07ECDE2-9641-43AB-9EAA-4B6E1429EB31}"/>
              </a:ext>
            </a:extLst>
          </p:cNvPr>
          <p:cNvSpPr/>
          <p:nvPr/>
        </p:nvSpPr>
        <p:spPr>
          <a:xfrm>
            <a:off x="6572528" y="1989224"/>
            <a:ext cx="4420016" cy="4420016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26</a:t>
            </a:fld>
            <a:endParaRPr lang="en-ZA"/>
          </a:p>
        </p:txBody>
      </p:sp>
      <p:sp>
        <p:nvSpPr>
          <p:cNvPr id="21" name="Content Placeholder 6">
            <a:extLst>
              <a:ext uri="{FF2B5EF4-FFF2-40B4-BE49-F238E27FC236}">
                <a16:creationId xmlns:a16="http://schemas.microsoft.com/office/drawing/2014/main" id="{E50F8B07-12B6-4208-AC5A-95CD19A1A9D7}"/>
              </a:ext>
            </a:extLst>
          </p:cNvPr>
          <p:cNvSpPr txBox="1"/>
          <p:nvPr/>
        </p:nvSpPr>
        <p:spPr>
          <a:xfrm>
            <a:off x="737698" y="5184910"/>
            <a:ext cx="5065508" cy="7913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88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Tx/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ZA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1800" dirty="0">
                <a:solidFill>
                  <a:schemeClr val="bg1"/>
                </a:solidFill>
              </a:rPr>
              <a:t>Regardless of market share, criteria must be legitimate, objective, and necessary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823F19-5585-468D-BFD7-CF8FEEA91FEC}"/>
              </a:ext>
            </a:extLst>
          </p:cNvPr>
          <p:cNvCxnSpPr/>
          <p:nvPr/>
        </p:nvCxnSpPr>
        <p:spPr>
          <a:xfrm flipH="1">
            <a:off x="416791" y="3812615"/>
            <a:ext cx="0" cy="109728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3823F19-5585-468D-BFD7-CF8FEEA91FEC}"/>
              </a:ext>
            </a:extLst>
          </p:cNvPr>
          <p:cNvCxnSpPr/>
          <p:nvPr/>
        </p:nvCxnSpPr>
        <p:spPr>
          <a:xfrm flipH="1">
            <a:off x="413327" y="5031955"/>
            <a:ext cx="0" cy="109728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DABFB380-1475-4B34-869D-CD427A51B14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474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Hexagon 26">
            <a:extLst>
              <a:ext uri="{FF2B5EF4-FFF2-40B4-BE49-F238E27FC236}">
                <a16:creationId xmlns:a16="http://schemas.microsoft.com/office/drawing/2014/main" id="{99CE5140-9FBE-4918-9AC0-4258A6F88669}"/>
              </a:ext>
            </a:extLst>
          </p:cNvPr>
          <p:cNvSpPr/>
          <p:nvPr/>
        </p:nvSpPr>
        <p:spPr>
          <a:xfrm>
            <a:off x="3736214" y="1865168"/>
            <a:ext cx="3498932" cy="3086659"/>
          </a:xfrm>
          <a:prstGeom prst="hexagon">
            <a:avLst/>
          </a:pr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60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3DBB230-2805-4C42-B1E8-EC3848D1504A}"/>
              </a:ext>
            </a:extLst>
          </p:cNvPr>
          <p:cNvSpPr/>
          <p:nvPr/>
        </p:nvSpPr>
        <p:spPr>
          <a:xfrm>
            <a:off x="6773119" y="5000263"/>
            <a:ext cx="902825" cy="1782502"/>
          </a:xfrm>
          <a:custGeom>
            <a:avLst/>
            <a:gdLst>
              <a:gd name="connsiteX0" fmla="*/ 0 w 902825"/>
              <a:gd name="connsiteY0" fmla="*/ 0 h 1782502"/>
              <a:gd name="connsiteX1" fmla="*/ 902825 w 902825"/>
              <a:gd name="connsiteY1" fmla="*/ 1782502 h 178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2824" h="1782502">
                <a:moveTo>
                  <a:pt x="0" y="0"/>
                </a:moveTo>
                <a:lnTo>
                  <a:pt x="902825" y="1782502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0597992-0DBC-48D2-97EF-6EEB7C04D9C0}"/>
              </a:ext>
            </a:extLst>
          </p:cNvPr>
          <p:cNvCxnSpPr/>
          <p:nvPr/>
        </p:nvCxnSpPr>
        <p:spPr>
          <a:xfrm>
            <a:off x="6703671" y="5150734"/>
            <a:ext cx="601883" cy="11806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38D9778C-679F-4A69-8B29-FDB0B62E841B}"/>
              </a:ext>
            </a:extLst>
          </p:cNvPr>
          <p:cNvSpPr/>
          <p:nvPr/>
        </p:nvSpPr>
        <p:spPr>
          <a:xfrm>
            <a:off x="9909858" y="5034987"/>
            <a:ext cx="1886674" cy="1122745"/>
          </a:xfrm>
          <a:custGeom>
            <a:avLst/>
            <a:gdLst>
              <a:gd name="connsiteX0" fmla="*/ 0 w 1886674"/>
              <a:gd name="connsiteY0" fmla="*/ 1122745 h 1122745"/>
              <a:gd name="connsiteX1" fmla="*/ 567160 w 1886674"/>
              <a:gd name="connsiteY1" fmla="*/ 0 h 1122745"/>
              <a:gd name="connsiteX2" fmla="*/ 1886674 w 1886674"/>
              <a:gd name="connsiteY2" fmla="*/ 0 h 112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6673" h="1122745">
                <a:moveTo>
                  <a:pt x="0" y="1122745"/>
                </a:moveTo>
                <a:lnTo>
                  <a:pt x="567160" y="0"/>
                </a:lnTo>
                <a:lnTo>
                  <a:pt x="1886674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2AC43B7-7E28-4FB5-A6FA-CF6A340FFC91}"/>
              </a:ext>
            </a:extLst>
          </p:cNvPr>
          <p:cNvSpPr/>
          <p:nvPr/>
        </p:nvSpPr>
        <p:spPr>
          <a:xfrm>
            <a:off x="10372845" y="5197034"/>
            <a:ext cx="680758" cy="405114"/>
          </a:xfrm>
          <a:custGeom>
            <a:avLst/>
            <a:gdLst>
              <a:gd name="connsiteX0" fmla="*/ 0 w 1886674"/>
              <a:gd name="connsiteY0" fmla="*/ 1122745 h 1122745"/>
              <a:gd name="connsiteX1" fmla="*/ 567160 w 1886674"/>
              <a:gd name="connsiteY1" fmla="*/ 0 h 1122745"/>
              <a:gd name="connsiteX2" fmla="*/ 1886674 w 1886674"/>
              <a:gd name="connsiteY2" fmla="*/ 0 h 112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6673" h="1122745">
                <a:moveTo>
                  <a:pt x="0" y="1122745"/>
                </a:moveTo>
                <a:lnTo>
                  <a:pt x="567160" y="0"/>
                </a:lnTo>
                <a:lnTo>
                  <a:pt x="1886674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5" name="Hexagon 44">
            <a:extLst>
              <a:ext uri="{FF2B5EF4-FFF2-40B4-BE49-F238E27FC236}">
                <a16:creationId xmlns:a16="http://schemas.microsoft.com/office/drawing/2014/main" id="{4D382F56-708E-4319-8B4A-000805AD2DFD}"/>
              </a:ext>
            </a:extLst>
          </p:cNvPr>
          <p:cNvSpPr/>
          <p:nvPr/>
        </p:nvSpPr>
        <p:spPr>
          <a:xfrm>
            <a:off x="10605380" y="5309421"/>
            <a:ext cx="265177" cy="228601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46" name="Hexagon 45">
            <a:extLst>
              <a:ext uri="{FF2B5EF4-FFF2-40B4-BE49-F238E27FC236}">
                <a16:creationId xmlns:a16="http://schemas.microsoft.com/office/drawing/2014/main" id="{235DA198-3975-4265-96C6-BA28DAD5777C}"/>
              </a:ext>
            </a:extLst>
          </p:cNvPr>
          <p:cNvSpPr/>
          <p:nvPr/>
        </p:nvSpPr>
        <p:spPr>
          <a:xfrm>
            <a:off x="10489633" y="1536074"/>
            <a:ext cx="265177" cy="228601"/>
          </a:xfrm>
          <a:prstGeom prst="hexagon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829CAB1-2151-48F8-85CB-55795DA5DBEA}"/>
              </a:ext>
            </a:extLst>
          </p:cNvPr>
          <p:cNvSpPr/>
          <p:nvPr/>
        </p:nvSpPr>
        <p:spPr>
          <a:xfrm rot="10800000">
            <a:off x="6205958" y="1284791"/>
            <a:ext cx="680758" cy="405114"/>
          </a:xfrm>
          <a:custGeom>
            <a:avLst/>
            <a:gdLst>
              <a:gd name="connsiteX0" fmla="*/ 0 w 1886674"/>
              <a:gd name="connsiteY0" fmla="*/ 1122745 h 1122745"/>
              <a:gd name="connsiteX1" fmla="*/ 567160 w 1886674"/>
              <a:gd name="connsiteY1" fmla="*/ 0 h 1122745"/>
              <a:gd name="connsiteX2" fmla="*/ 1886674 w 1886674"/>
              <a:gd name="connsiteY2" fmla="*/ 0 h 112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6673" h="1122745">
                <a:moveTo>
                  <a:pt x="0" y="1122745"/>
                </a:moveTo>
                <a:lnTo>
                  <a:pt x="567160" y="0"/>
                </a:lnTo>
                <a:lnTo>
                  <a:pt x="1886674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5A5BACA-BE2F-4222-8215-A5C0977824FA}"/>
              </a:ext>
            </a:extLst>
          </p:cNvPr>
          <p:cNvCxnSpPr/>
          <p:nvPr/>
        </p:nvCxnSpPr>
        <p:spPr>
          <a:xfrm>
            <a:off x="10835833" y="1713053"/>
            <a:ext cx="12847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Hexagon 5">
            <a:extLst>
              <a:ext uri="{FF2B5EF4-FFF2-40B4-BE49-F238E27FC236}">
                <a16:creationId xmlns:a16="http://schemas.microsoft.com/office/drawing/2014/main" id="{A396EEFB-6D1E-469A-BD2B-81F2D8B803AB}"/>
              </a:ext>
            </a:extLst>
          </p:cNvPr>
          <p:cNvSpPr/>
          <p:nvPr/>
        </p:nvSpPr>
        <p:spPr>
          <a:xfrm>
            <a:off x="6908141" y="366879"/>
            <a:ext cx="3446775" cy="2971360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266795A0-FCEB-4DDE-B5FF-44232CFE0986}"/>
              </a:ext>
            </a:extLst>
          </p:cNvPr>
          <p:cNvSpPr/>
          <p:nvPr/>
        </p:nvSpPr>
        <p:spPr>
          <a:xfrm>
            <a:off x="6908141" y="3539530"/>
            <a:ext cx="3446775" cy="2971360"/>
          </a:xfrm>
          <a:prstGeom prst="hexagon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47A40C50-E22E-46DC-830B-1232F5ED6951}"/>
              </a:ext>
            </a:extLst>
          </p:cNvPr>
          <p:cNvSpPr/>
          <p:nvPr/>
        </p:nvSpPr>
        <p:spPr>
          <a:xfrm>
            <a:off x="4004256" y="1933700"/>
            <a:ext cx="3446775" cy="2971360"/>
          </a:xfrm>
          <a:prstGeom prst="hexagon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D99CBF-0270-464F-B352-FECA5313A53B}"/>
              </a:ext>
            </a:extLst>
          </p:cNvPr>
          <p:cNvSpPr txBox="1"/>
          <p:nvPr/>
        </p:nvSpPr>
        <p:spPr>
          <a:xfrm>
            <a:off x="7275778" y="893097"/>
            <a:ext cx="2711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 sz="2000" b="1"/>
              <a:t>ENHANCED QUALITATIVE CRITERIA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B60B91-42A6-42F2-B72B-6DDA0B91E307}"/>
              </a:ext>
            </a:extLst>
          </p:cNvPr>
          <p:cNvSpPr txBox="1"/>
          <p:nvPr/>
        </p:nvSpPr>
        <p:spPr>
          <a:xfrm>
            <a:off x="4231528" y="2486411"/>
            <a:ext cx="2992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 sz="2000" b="1"/>
              <a:t>BASELINE </a:t>
            </a:r>
            <a:br>
              <a:rPr lang="en-ZA" sz="2000" b="1"/>
            </a:br>
            <a:r>
              <a:rPr lang="en-ZA" sz="2000" b="1"/>
              <a:t>QUALITATIVE CRITERIA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5FB3D6-F08F-4DA7-ABCF-83613CA9D346}"/>
              </a:ext>
            </a:extLst>
          </p:cNvPr>
          <p:cNvSpPr txBox="1"/>
          <p:nvPr/>
        </p:nvSpPr>
        <p:spPr>
          <a:xfrm>
            <a:off x="7638665" y="3904410"/>
            <a:ext cx="1985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 sz="2000" b="1"/>
              <a:t>QUANTITATIVE CRITERIA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540918-A713-4142-8A04-989C5FFCF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2422525" algn="l"/>
              </a:tabLst>
            </a:pPr>
            <a:r>
              <a:rPr lang="en-US">
                <a:solidFill>
                  <a:schemeClr val="accent3"/>
                </a:solidFill>
              </a:rPr>
              <a:t>CRITERIA SELECTION PROCESS</a:t>
            </a:r>
            <a:endParaRPr lang="en-US" altLang="en-US">
              <a:solidFill>
                <a:schemeClr val="accent3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18E5E5-DC02-4671-80B3-CF0871F32981}"/>
              </a:ext>
            </a:extLst>
          </p:cNvPr>
          <p:cNvSpPr txBox="1"/>
          <p:nvPr/>
        </p:nvSpPr>
        <p:spPr>
          <a:xfrm>
            <a:off x="238760" y="730885"/>
            <a:ext cx="3470538" cy="195516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2800">
              <a:solidFill>
                <a:schemeClr val="accent3"/>
              </a:solidFill>
            </a:endParaRPr>
          </a:p>
        </p:txBody>
      </p:sp>
      <p:pic>
        <p:nvPicPr>
          <p:cNvPr id="31" name="Picture 3">
            <a:extLst>
              <a:ext uri="{FF2B5EF4-FFF2-40B4-BE49-F238E27FC236}">
                <a16:creationId xmlns:a16="http://schemas.microsoft.com/office/drawing/2014/main" id="{C308B245-8B69-4A27-9FAA-835911EFD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2A6FC31-7601-4BB4-8AC7-DC75CC4C1C5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14300 w 12192000"/>
              <a:gd name="connsiteY0" fmla="*/ 114300 h 6858000"/>
              <a:gd name="connsiteX1" fmla="*/ 114300 w 12192000"/>
              <a:gd name="connsiteY1" fmla="*/ 6743700 h 6858000"/>
              <a:gd name="connsiteX2" fmla="*/ 12077700 w 12192000"/>
              <a:gd name="connsiteY2" fmla="*/ 6743700 h 6858000"/>
              <a:gd name="connsiteX3" fmla="*/ 12077700 w 12192000"/>
              <a:gd name="connsiteY3" fmla="*/ 11430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14300" y="114300"/>
                </a:moveTo>
                <a:lnTo>
                  <a:pt x="114300" y="6743700"/>
                </a:lnTo>
                <a:lnTo>
                  <a:pt x="12077700" y="6743700"/>
                </a:lnTo>
                <a:lnTo>
                  <a:pt x="12077700" y="1143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023F857-D236-4F52-B624-D831FABCC042}"/>
              </a:ext>
            </a:extLst>
          </p:cNvPr>
          <p:cNvSpPr/>
          <p:nvPr/>
        </p:nvSpPr>
        <p:spPr>
          <a:xfrm>
            <a:off x="7047249" y="4748821"/>
            <a:ext cx="31685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 sz="1400"/>
              <a:t>More directly </a:t>
            </a:r>
            <a:br>
              <a:rPr lang="en-ZA" sz="1400"/>
            </a:br>
            <a:r>
              <a:rPr lang="en-ZA" sz="1400"/>
              <a:t>limits number of resellers</a:t>
            </a:r>
          </a:p>
          <a:p>
            <a:pPr algn="ctr">
              <a:spcAft>
                <a:spcPts val="600"/>
              </a:spcAft>
            </a:pPr>
            <a:r>
              <a:rPr lang="en-ZA" sz="1400"/>
              <a:t>Exempted under VBER if</a:t>
            </a:r>
            <a:br>
              <a:rPr lang="en-ZA" sz="1400"/>
            </a:br>
            <a:r>
              <a:rPr lang="en-ZA" sz="1400"/>
              <a:t>&lt;30% market share</a:t>
            </a:r>
          </a:p>
          <a:p>
            <a:pPr algn="ctr">
              <a:spcAft>
                <a:spcPts val="600"/>
              </a:spcAft>
            </a:pPr>
            <a:r>
              <a:rPr lang="en-ZA" sz="1400"/>
              <a:t>For &gt;30% market share, use</a:t>
            </a:r>
            <a:br>
              <a:rPr lang="en-ZA" sz="1400"/>
            </a:br>
            <a:r>
              <a:rPr lang="en-ZA" sz="1400"/>
              <a:t>only if justified by special circumstances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602F38D-7376-4062-8D87-57F642AC0DBB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27</a:t>
            </a:fld>
            <a:endParaRPr lang="en-ZA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023F857-D236-4F52-B624-D831FABCC042}"/>
              </a:ext>
            </a:extLst>
          </p:cNvPr>
          <p:cNvSpPr/>
          <p:nvPr/>
        </p:nvSpPr>
        <p:spPr>
          <a:xfrm>
            <a:off x="6927327" y="2124156"/>
            <a:ext cx="34455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 sz="1400" dirty="0"/>
              <a:t>Generally acceptable if legitimate, objective, and necessary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23F857-D236-4F52-B624-D831FABCC042}"/>
              </a:ext>
            </a:extLst>
          </p:cNvPr>
          <p:cNvSpPr/>
          <p:nvPr/>
        </p:nvSpPr>
        <p:spPr>
          <a:xfrm>
            <a:off x="4434045" y="3539530"/>
            <a:ext cx="25871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 sz="1400" dirty="0"/>
              <a:t>Qualitative criteria that </a:t>
            </a:r>
            <a:r>
              <a:rPr lang="en-ZA" sz="1400" dirty="0" smtClean="0"/>
              <a:t>are likely to </a:t>
            </a:r>
            <a:r>
              <a:rPr lang="en-ZA" sz="1400" dirty="0"/>
              <a:t>be justified </a:t>
            </a:r>
            <a:r>
              <a:rPr lang="en-ZA" sz="1400" dirty="0" smtClean="0"/>
              <a:t>for</a:t>
            </a:r>
            <a:br>
              <a:rPr lang="en-ZA" sz="1400" dirty="0" smtClean="0"/>
            </a:br>
            <a:r>
              <a:rPr lang="en-ZA" sz="1400" dirty="0" smtClean="0"/>
              <a:t>most </a:t>
            </a:r>
            <a:r>
              <a:rPr lang="en-ZA" sz="1400" dirty="0"/>
              <a:t>brands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2EC72C-56CD-41E8-9119-9C3C7581E72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847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AD1C85ED-8EE6-4C77-B77F-0BC317CEECB2}"/>
              </a:ext>
            </a:extLst>
          </p:cNvPr>
          <p:cNvSpPr/>
          <p:nvPr/>
        </p:nvSpPr>
        <p:spPr>
          <a:xfrm>
            <a:off x="3962400" y="0"/>
            <a:ext cx="8229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9F59D26-9018-402C-ABB3-3B7077204E8E}"/>
              </a:ext>
            </a:extLst>
          </p:cNvPr>
          <p:cNvSpPr/>
          <p:nvPr/>
        </p:nvSpPr>
        <p:spPr>
          <a:xfrm>
            <a:off x="5979408" y="1616186"/>
            <a:ext cx="4221048" cy="4770100"/>
          </a:xfrm>
          <a:prstGeom prst="rect">
            <a:avLst/>
          </a:prstGeom>
          <a:solidFill>
            <a:schemeClr val="bg1">
              <a:alpha val="5000"/>
            </a:schemeClr>
          </a:solidFill>
          <a:ln w="3175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307FC0B-595A-4B3F-8D1D-5F7422C50FE4}"/>
              </a:ext>
            </a:extLst>
          </p:cNvPr>
          <p:cNvGrpSpPr/>
          <p:nvPr/>
        </p:nvGrpSpPr>
        <p:grpSpPr>
          <a:xfrm>
            <a:off x="7978708" y="6319944"/>
            <a:ext cx="222448" cy="161488"/>
            <a:chOff x="4163596" y="1421553"/>
            <a:chExt cx="222448" cy="161488"/>
          </a:xfrm>
        </p:grpSpPr>
        <p:sp>
          <p:nvSpPr>
            <p:cNvPr id="28" name="Oval 24">
              <a:extLst>
                <a:ext uri="{FF2B5EF4-FFF2-40B4-BE49-F238E27FC236}">
                  <a16:creationId xmlns:a16="http://schemas.microsoft.com/office/drawing/2014/main" id="{399E84C8-CFAB-4CD4-B664-62D9727D7418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Oval 25">
              <a:extLst>
                <a:ext uri="{FF2B5EF4-FFF2-40B4-BE49-F238E27FC236}">
                  <a16:creationId xmlns:a16="http://schemas.microsoft.com/office/drawing/2014/main" id="{85C15362-03B4-4983-B862-1FBB408B8470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5380990" cy="1325563"/>
          </a:xfrm>
        </p:spPr>
        <p:txBody>
          <a:bodyPr>
            <a:noAutofit/>
          </a:bodyPr>
          <a:lstStyle/>
          <a:p>
            <a:r>
              <a:rPr lang="en-US">
                <a:solidFill>
                  <a:schemeClr val="accent3"/>
                </a:solidFill>
              </a:rPr>
              <a:t>EXAMPLE</a:t>
            </a:r>
            <a:br>
              <a:rPr lang="en-US">
                <a:solidFill>
                  <a:schemeClr val="accent3"/>
                </a:solidFill>
              </a:rPr>
            </a:br>
            <a:r>
              <a:rPr lang="en-US">
                <a:solidFill>
                  <a:schemeClr val="accent3"/>
                </a:solidFill>
              </a:rPr>
              <a:t>BASELINE QUALITATIVE CRITERIA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0A0B61B-611D-4B61-A724-F93296202151}"/>
              </a:ext>
            </a:extLst>
          </p:cNvPr>
          <p:cNvSpPr/>
          <p:nvPr/>
        </p:nvSpPr>
        <p:spPr>
          <a:xfrm>
            <a:off x="4432332" y="1616186"/>
            <a:ext cx="7315200" cy="4608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Seller history and experience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Allow brand to inspect/audit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No </a:t>
            </a: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product diversion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Disclose product sources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No commingling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Appropriate warehouse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Inspect products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Weight integrity check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No alterations to products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No alterations to labels or codes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Shipping &amp; handling rules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Few defects or complaints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Escalate complaints to brand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Brand </a:t>
            </a: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IP rules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Employees trained on compliance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Allow </a:t>
            </a: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reviews on website</a:t>
            </a:r>
            <a:endParaRPr lang="en-US" sz="1600" dirty="0">
              <a:solidFill>
                <a:schemeClr val="bg1"/>
              </a:solidFill>
              <a:ea typeface="Georgia" charset="0"/>
              <a:cs typeface="Georgia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5D8A22E-1B49-4EC7-A703-DABE368172F2}"/>
              </a:ext>
            </a:extLst>
          </p:cNvPr>
          <p:cNvSpPr/>
          <p:nvPr/>
        </p:nvSpPr>
        <p:spPr>
          <a:xfrm>
            <a:off x="295219" y="3793624"/>
            <a:ext cx="2336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Case-by-case analysis required, but likely to be justified for most brands</a:t>
            </a:r>
            <a:endParaRPr lang="en-ZA" dirty="0">
              <a:solidFill>
                <a:schemeClr val="tx2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C8C031B-D3DF-42DE-A79F-9D2A128933D6}"/>
              </a:ext>
            </a:extLst>
          </p:cNvPr>
          <p:cNvSpPr/>
          <p:nvPr/>
        </p:nvSpPr>
        <p:spPr>
          <a:xfrm>
            <a:off x="381000" y="3583605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28</a:t>
            </a:fld>
            <a:endParaRPr lang="en-ZA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CEAC04E-051E-4B80-96AF-0DA355D9F9CD}"/>
              </a:ext>
            </a:extLst>
          </p:cNvPr>
          <p:cNvSpPr/>
          <p:nvPr/>
        </p:nvSpPr>
        <p:spPr>
          <a:xfrm>
            <a:off x="6736332" y="1175453"/>
            <a:ext cx="2707200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>
              <a:defRPr/>
            </a:pPr>
            <a:r>
              <a:rPr lang="en-US" noProof="0">
                <a:solidFill>
                  <a:schemeClr val="accent1"/>
                </a:solidFill>
                <a:latin typeface="+mj-lt"/>
              </a:rPr>
              <a:t>BASELINE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9" name="Shape 8">
            <a:extLst>
              <a:ext uri="{FF2B5EF4-FFF2-40B4-BE49-F238E27FC236}">
                <a16:creationId xmlns:a16="http://schemas.microsoft.com/office/drawing/2014/main" id="{25790B0B-93D3-4DB6-AB8E-EAA67F2C6F27}"/>
              </a:ext>
            </a:extLst>
          </p:cNvPr>
          <p:cNvSpPr/>
          <p:nvPr/>
        </p:nvSpPr>
        <p:spPr>
          <a:xfrm>
            <a:off x="6728748" y="680631"/>
            <a:ext cx="27072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200"/>
            </a:pPr>
            <a:endParaRPr kumimoji="0" sz="2199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404A0B1-210D-43B1-AF16-4877C8576C7C}"/>
              </a:ext>
            </a:extLst>
          </p:cNvPr>
          <p:cNvGrpSpPr/>
          <p:nvPr/>
        </p:nvGrpSpPr>
        <p:grpSpPr>
          <a:xfrm>
            <a:off x="7713784" y="317215"/>
            <a:ext cx="726831" cy="726831"/>
            <a:chOff x="2488378" y="1481040"/>
            <a:chExt cx="726831" cy="726831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B00D282E-B145-45B3-8639-AD1E30DA9358}"/>
                </a:ext>
              </a:extLst>
            </p:cNvPr>
            <p:cNvSpPr/>
            <p:nvPr/>
          </p:nvSpPr>
          <p:spPr>
            <a:xfrm>
              <a:off x="2488378" y="1481040"/>
              <a:ext cx="726831" cy="726831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8000" tIns="108000" rIns="108000" bIns="108000" numCol="1" spcCol="38100" rtlCol="0" anchor="ctr">
              <a:normAutofit fontScale="92500" lnSpcReduction="20000"/>
            </a:bodyPr>
            <a:lstStyle/>
            <a:p>
              <a:pPr marL="0" marR="0" lvl="0" indent="0" algn="ctr" defTabSz="8255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ZA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51" name="Group 4">
              <a:extLst>
                <a:ext uri="{FF2B5EF4-FFF2-40B4-BE49-F238E27FC236}">
                  <a16:creationId xmlns:a16="http://schemas.microsoft.com/office/drawing/2014/main" id="{599356A0-BAA1-4000-9EB6-3F98794D63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05014" y="1646506"/>
              <a:ext cx="492180" cy="410724"/>
              <a:chOff x="5218" y="2103"/>
              <a:chExt cx="713" cy="595"/>
            </a:xfrm>
            <a:solidFill>
              <a:srgbClr val="173036"/>
            </a:solidFill>
          </p:grpSpPr>
          <p:sp>
            <p:nvSpPr>
              <p:cNvPr id="52" name="Freeform 6">
                <a:extLst>
                  <a:ext uri="{FF2B5EF4-FFF2-40B4-BE49-F238E27FC236}">
                    <a16:creationId xmlns:a16="http://schemas.microsoft.com/office/drawing/2014/main" id="{3B300D4A-AC5D-4C96-A18E-AF5D667A53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31" y="2142"/>
                <a:ext cx="200" cy="200"/>
              </a:xfrm>
              <a:custGeom>
                <a:avLst/>
                <a:gdLst>
                  <a:gd name="T0" fmla="*/ 456 w 998"/>
                  <a:gd name="T1" fmla="*/ 213 h 1000"/>
                  <a:gd name="T2" fmla="*/ 377 w 998"/>
                  <a:gd name="T3" fmla="*/ 236 h 1000"/>
                  <a:gd name="T4" fmla="*/ 308 w 998"/>
                  <a:gd name="T5" fmla="*/ 281 h 1000"/>
                  <a:gd name="T6" fmla="*/ 255 w 998"/>
                  <a:gd name="T7" fmla="*/ 342 h 1000"/>
                  <a:gd name="T8" fmla="*/ 221 w 998"/>
                  <a:gd name="T9" fmla="*/ 416 h 1000"/>
                  <a:gd name="T10" fmla="*/ 209 w 998"/>
                  <a:gd name="T11" fmla="*/ 500 h 1000"/>
                  <a:gd name="T12" fmla="*/ 221 w 998"/>
                  <a:gd name="T13" fmla="*/ 584 h 1000"/>
                  <a:gd name="T14" fmla="*/ 255 w 998"/>
                  <a:gd name="T15" fmla="*/ 658 h 1000"/>
                  <a:gd name="T16" fmla="*/ 308 w 998"/>
                  <a:gd name="T17" fmla="*/ 720 h 1000"/>
                  <a:gd name="T18" fmla="*/ 377 w 998"/>
                  <a:gd name="T19" fmla="*/ 764 h 1000"/>
                  <a:gd name="T20" fmla="*/ 456 w 998"/>
                  <a:gd name="T21" fmla="*/ 788 h 1000"/>
                  <a:gd name="T22" fmla="*/ 542 w 998"/>
                  <a:gd name="T23" fmla="*/ 788 h 1000"/>
                  <a:gd name="T24" fmla="*/ 621 w 998"/>
                  <a:gd name="T25" fmla="*/ 764 h 1000"/>
                  <a:gd name="T26" fmla="*/ 689 w 998"/>
                  <a:gd name="T27" fmla="*/ 720 h 1000"/>
                  <a:gd name="T28" fmla="*/ 742 w 998"/>
                  <a:gd name="T29" fmla="*/ 658 h 1000"/>
                  <a:gd name="T30" fmla="*/ 777 w 998"/>
                  <a:gd name="T31" fmla="*/ 584 h 1000"/>
                  <a:gd name="T32" fmla="*/ 789 w 998"/>
                  <a:gd name="T33" fmla="*/ 500 h 1000"/>
                  <a:gd name="T34" fmla="*/ 777 w 998"/>
                  <a:gd name="T35" fmla="*/ 416 h 1000"/>
                  <a:gd name="T36" fmla="*/ 742 w 998"/>
                  <a:gd name="T37" fmla="*/ 342 h 1000"/>
                  <a:gd name="T38" fmla="*/ 689 w 998"/>
                  <a:gd name="T39" fmla="*/ 281 h 1000"/>
                  <a:gd name="T40" fmla="*/ 621 w 998"/>
                  <a:gd name="T41" fmla="*/ 236 h 1000"/>
                  <a:gd name="T42" fmla="*/ 542 w 998"/>
                  <a:gd name="T43" fmla="*/ 213 h 1000"/>
                  <a:gd name="T44" fmla="*/ 499 w 998"/>
                  <a:gd name="T45" fmla="*/ 0 h 1000"/>
                  <a:gd name="T46" fmla="*/ 613 w 998"/>
                  <a:gd name="T47" fmla="*/ 13 h 1000"/>
                  <a:gd name="T48" fmla="*/ 718 w 998"/>
                  <a:gd name="T49" fmla="*/ 51 h 1000"/>
                  <a:gd name="T50" fmla="*/ 810 w 998"/>
                  <a:gd name="T51" fmla="*/ 110 h 1000"/>
                  <a:gd name="T52" fmla="*/ 888 w 998"/>
                  <a:gd name="T53" fmla="*/ 188 h 1000"/>
                  <a:gd name="T54" fmla="*/ 948 w 998"/>
                  <a:gd name="T55" fmla="*/ 281 h 1000"/>
                  <a:gd name="T56" fmla="*/ 985 w 998"/>
                  <a:gd name="T57" fmla="*/ 386 h 1000"/>
                  <a:gd name="T58" fmla="*/ 998 w 998"/>
                  <a:gd name="T59" fmla="*/ 500 h 1000"/>
                  <a:gd name="T60" fmla="*/ 985 w 998"/>
                  <a:gd name="T61" fmla="*/ 615 h 1000"/>
                  <a:gd name="T62" fmla="*/ 948 w 998"/>
                  <a:gd name="T63" fmla="*/ 720 h 1000"/>
                  <a:gd name="T64" fmla="*/ 888 w 998"/>
                  <a:gd name="T65" fmla="*/ 813 h 1000"/>
                  <a:gd name="T66" fmla="*/ 810 w 998"/>
                  <a:gd name="T67" fmla="*/ 890 h 1000"/>
                  <a:gd name="T68" fmla="*/ 718 w 998"/>
                  <a:gd name="T69" fmla="*/ 950 h 1000"/>
                  <a:gd name="T70" fmla="*/ 613 w 998"/>
                  <a:gd name="T71" fmla="*/ 987 h 1000"/>
                  <a:gd name="T72" fmla="*/ 499 w 998"/>
                  <a:gd name="T73" fmla="*/ 1000 h 1000"/>
                  <a:gd name="T74" fmla="*/ 384 w 998"/>
                  <a:gd name="T75" fmla="*/ 987 h 1000"/>
                  <a:gd name="T76" fmla="*/ 279 w 998"/>
                  <a:gd name="T77" fmla="*/ 950 h 1000"/>
                  <a:gd name="T78" fmla="*/ 187 w 998"/>
                  <a:gd name="T79" fmla="*/ 890 h 1000"/>
                  <a:gd name="T80" fmla="*/ 109 w 998"/>
                  <a:gd name="T81" fmla="*/ 813 h 1000"/>
                  <a:gd name="T82" fmla="*/ 51 w 998"/>
                  <a:gd name="T83" fmla="*/ 720 h 1000"/>
                  <a:gd name="T84" fmla="*/ 13 w 998"/>
                  <a:gd name="T85" fmla="*/ 615 h 1000"/>
                  <a:gd name="T86" fmla="*/ 0 w 998"/>
                  <a:gd name="T87" fmla="*/ 500 h 1000"/>
                  <a:gd name="T88" fmla="*/ 13 w 998"/>
                  <a:gd name="T89" fmla="*/ 386 h 1000"/>
                  <a:gd name="T90" fmla="*/ 51 w 998"/>
                  <a:gd name="T91" fmla="*/ 281 h 1000"/>
                  <a:gd name="T92" fmla="*/ 109 w 998"/>
                  <a:gd name="T93" fmla="*/ 188 h 1000"/>
                  <a:gd name="T94" fmla="*/ 187 w 998"/>
                  <a:gd name="T95" fmla="*/ 110 h 1000"/>
                  <a:gd name="T96" fmla="*/ 279 w 998"/>
                  <a:gd name="T97" fmla="*/ 51 h 1000"/>
                  <a:gd name="T98" fmla="*/ 384 w 998"/>
                  <a:gd name="T99" fmla="*/ 13 h 1000"/>
                  <a:gd name="T100" fmla="*/ 499 w 998"/>
                  <a:gd name="T101" fmla="*/ 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98" h="1000">
                    <a:moveTo>
                      <a:pt x="499" y="209"/>
                    </a:moveTo>
                    <a:lnTo>
                      <a:pt x="456" y="213"/>
                    </a:lnTo>
                    <a:lnTo>
                      <a:pt x="415" y="221"/>
                    </a:lnTo>
                    <a:lnTo>
                      <a:pt x="377" y="236"/>
                    </a:lnTo>
                    <a:lnTo>
                      <a:pt x="341" y="256"/>
                    </a:lnTo>
                    <a:lnTo>
                      <a:pt x="308" y="281"/>
                    </a:lnTo>
                    <a:lnTo>
                      <a:pt x="280" y="309"/>
                    </a:lnTo>
                    <a:lnTo>
                      <a:pt x="255" y="342"/>
                    </a:lnTo>
                    <a:lnTo>
                      <a:pt x="236" y="377"/>
                    </a:lnTo>
                    <a:lnTo>
                      <a:pt x="221" y="416"/>
                    </a:lnTo>
                    <a:lnTo>
                      <a:pt x="212" y="458"/>
                    </a:lnTo>
                    <a:lnTo>
                      <a:pt x="209" y="500"/>
                    </a:lnTo>
                    <a:lnTo>
                      <a:pt x="212" y="543"/>
                    </a:lnTo>
                    <a:lnTo>
                      <a:pt x="221" y="584"/>
                    </a:lnTo>
                    <a:lnTo>
                      <a:pt x="236" y="622"/>
                    </a:lnTo>
                    <a:lnTo>
                      <a:pt x="255" y="658"/>
                    </a:lnTo>
                    <a:lnTo>
                      <a:pt x="280" y="691"/>
                    </a:lnTo>
                    <a:lnTo>
                      <a:pt x="308" y="720"/>
                    </a:lnTo>
                    <a:lnTo>
                      <a:pt x="341" y="744"/>
                    </a:lnTo>
                    <a:lnTo>
                      <a:pt x="377" y="764"/>
                    </a:lnTo>
                    <a:lnTo>
                      <a:pt x="415" y="778"/>
                    </a:lnTo>
                    <a:lnTo>
                      <a:pt x="456" y="788"/>
                    </a:lnTo>
                    <a:lnTo>
                      <a:pt x="499" y="791"/>
                    </a:lnTo>
                    <a:lnTo>
                      <a:pt x="542" y="788"/>
                    </a:lnTo>
                    <a:lnTo>
                      <a:pt x="582" y="778"/>
                    </a:lnTo>
                    <a:lnTo>
                      <a:pt x="621" y="764"/>
                    </a:lnTo>
                    <a:lnTo>
                      <a:pt x="657" y="744"/>
                    </a:lnTo>
                    <a:lnTo>
                      <a:pt x="689" y="720"/>
                    </a:lnTo>
                    <a:lnTo>
                      <a:pt x="717" y="691"/>
                    </a:lnTo>
                    <a:lnTo>
                      <a:pt x="742" y="658"/>
                    </a:lnTo>
                    <a:lnTo>
                      <a:pt x="762" y="622"/>
                    </a:lnTo>
                    <a:lnTo>
                      <a:pt x="777" y="584"/>
                    </a:lnTo>
                    <a:lnTo>
                      <a:pt x="785" y="543"/>
                    </a:lnTo>
                    <a:lnTo>
                      <a:pt x="789" y="500"/>
                    </a:lnTo>
                    <a:lnTo>
                      <a:pt x="785" y="458"/>
                    </a:lnTo>
                    <a:lnTo>
                      <a:pt x="777" y="416"/>
                    </a:lnTo>
                    <a:lnTo>
                      <a:pt x="762" y="377"/>
                    </a:lnTo>
                    <a:lnTo>
                      <a:pt x="742" y="342"/>
                    </a:lnTo>
                    <a:lnTo>
                      <a:pt x="717" y="309"/>
                    </a:lnTo>
                    <a:lnTo>
                      <a:pt x="689" y="281"/>
                    </a:lnTo>
                    <a:lnTo>
                      <a:pt x="657" y="256"/>
                    </a:lnTo>
                    <a:lnTo>
                      <a:pt x="621" y="236"/>
                    </a:lnTo>
                    <a:lnTo>
                      <a:pt x="582" y="221"/>
                    </a:lnTo>
                    <a:lnTo>
                      <a:pt x="542" y="213"/>
                    </a:lnTo>
                    <a:lnTo>
                      <a:pt x="499" y="209"/>
                    </a:lnTo>
                    <a:close/>
                    <a:moveTo>
                      <a:pt x="499" y="0"/>
                    </a:moveTo>
                    <a:lnTo>
                      <a:pt x="557" y="3"/>
                    </a:lnTo>
                    <a:lnTo>
                      <a:pt x="613" y="13"/>
                    </a:lnTo>
                    <a:lnTo>
                      <a:pt x="666" y="29"/>
                    </a:lnTo>
                    <a:lnTo>
                      <a:pt x="718" y="51"/>
                    </a:lnTo>
                    <a:lnTo>
                      <a:pt x="766" y="78"/>
                    </a:lnTo>
                    <a:lnTo>
                      <a:pt x="810" y="110"/>
                    </a:lnTo>
                    <a:lnTo>
                      <a:pt x="851" y="147"/>
                    </a:lnTo>
                    <a:lnTo>
                      <a:pt x="888" y="188"/>
                    </a:lnTo>
                    <a:lnTo>
                      <a:pt x="921" y="232"/>
                    </a:lnTo>
                    <a:lnTo>
                      <a:pt x="948" y="281"/>
                    </a:lnTo>
                    <a:lnTo>
                      <a:pt x="969" y="332"/>
                    </a:lnTo>
                    <a:lnTo>
                      <a:pt x="985" y="386"/>
                    </a:lnTo>
                    <a:lnTo>
                      <a:pt x="994" y="442"/>
                    </a:lnTo>
                    <a:lnTo>
                      <a:pt x="998" y="500"/>
                    </a:lnTo>
                    <a:lnTo>
                      <a:pt x="994" y="558"/>
                    </a:lnTo>
                    <a:lnTo>
                      <a:pt x="985" y="615"/>
                    </a:lnTo>
                    <a:lnTo>
                      <a:pt x="969" y="669"/>
                    </a:lnTo>
                    <a:lnTo>
                      <a:pt x="948" y="720"/>
                    </a:lnTo>
                    <a:lnTo>
                      <a:pt x="921" y="769"/>
                    </a:lnTo>
                    <a:lnTo>
                      <a:pt x="888" y="813"/>
                    </a:lnTo>
                    <a:lnTo>
                      <a:pt x="851" y="854"/>
                    </a:lnTo>
                    <a:lnTo>
                      <a:pt x="810" y="890"/>
                    </a:lnTo>
                    <a:lnTo>
                      <a:pt x="766" y="922"/>
                    </a:lnTo>
                    <a:lnTo>
                      <a:pt x="718" y="950"/>
                    </a:lnTo>
                    <a:lnTo>
                      <a:pt x="666" y="971"/>
                    </a:lnTo>
                    <a:lnTo>
                      <a:pt x="613" y="987"/>
                    </a:lnTo>
                    <a:lnTo>
                      <a:pt x="557" y="997"/>
                    </a:lnTo>
                    <a:lnTo>
                      <a:pt x="499" y="1000"/>
                    </a:lnTo>
                    <a:lnTo>
                      <a:pt x="440" y="997"/>
                    </a:lnTo>
                    <a:lnTo>
                      <a:pt x="384" y="987"/>
                    </a:lnTo>
                    <a:lnTo>
                      <a:pt x="331" y="971"/>
                    </a:lnTo>
                    <a:lnTo>
                      <a:pt x="279" y="950"/>
                    </a:lnTo>
                    <a:lnTo>
                      <a:pt x="232" y="922"/>
                    </a:lnTo>
                    <a:lnTo>
                      <a:pt x="187" y="890"/>
                    </a:lnTo>
                    <a:lnTo>
                      <a:pt x="146" y="854"/>
                    </a:lnTo>
                    <a:lnTo>
                      <a:pt x="109" y="813"/>
                    </a:lnTo>
                    <a:lnTo>
                      <a:pt x="78" y="769"/>
                    </a:lnTo>
                    <a:lnTo>
                      <a:pt x="51" y="720"/>
                    </a:lnTo>
                    <a:lnTo>
                      <a:pt x="29" y="669"/>
                    </a:lnTo>
                    <a:lnTo>
                      <a:pt x="13" y="615"/>
                    </a:lnTo>
                    <a:lnTo>
                      <a:pt x="3" y="558"/>
                    </a:lnTo>
                    <a:lnTo>
                      <a:pt x="0" y="500"/>
                    </a:lnTo>
                    <a:lnTo>
                      <a:pt x="3" y="442"/>
                    </a:lnTo>
                    <a:lnTo>
                      <a:pt x="13" y="386"/>
                    </a:lnTo>
                    <a:lnTo>
                      <a:pt x="29" y="332"/>
                    </a:lnTo>
                    <a:lnTo>
                      <a:pt x="51" y="281"/>
                    </a:lnTo>
                    <a:lnTo>
                      <a:pt x="78" y="232"/>
                    </a:lnTo>
                    <a:lnTo>
                      <a:pt x="109" y="188"/>
                    </a:lnTo>
                    <a:lnTo>
                      <a:pt x="146" y="147"/>
                    </a:lnTo>
                    <a:lnTo>
                      <a:pt x="187" y="110"/>
                    </a:lnTo>
                    <a:lnTo>
                      <a:pt x="232" y="78"/>
                    </a:lnTo>
                    <a:lnTo>
                      <a:pt x="279" y="51"/>
                    </a:lnTo>
                    <a:lnTo>
                      <a:pt x="331" y="29"/>
                    </a:lnTo>
                    <a:lnTo>
                      <a:pt x="384" y="13"/>
                    </a:lnTo>
                    <a:lnTo>
                      <a:pt x="440" y="3"/>
                    </a:lnTo>
                    <a:lnTo>
                      <a:pt x="499" y="0"/>
                    </a:lnTo>
                    <a:close/>
                  </a:path>
                </a:pathLst>
              </a:custGeom>
              <a:grpFill/>
              <a:ln w="0">
                <a:solidFill>
                  <a:srgbClr val="17303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54" name="Freeform 7">
                <a:extLst>
                  <a:ext uri="{FF2B5EF4-FFF2-40B4-BE49-F238E27FC236}">
                    <a16:creationId xmlns:a16="http://schemas.microsoft.com/office/drawing/2014/main" id="{9C2A4244-FA5F-4BA6-9D7E-D52824588C97}"/>
                  </a:ext>
                </a:extLst>
              </p:cNvPr>
              <p:cNvSpPr/>
              <p:nvPr/>
            </p:nvSpPr>
            <p:spPr bwMode="auto">
              <a:xfrm>
                <a:off x="5238" y="2103"/>
                <a:ext cx="179" cy="180"/>
              </a:xfrm>
              <a:custGeom>
                <a:avLst/>
                <a:gdLst>
                  <a:gd name="T0" fmla="*/ 114 w 897"/>
                  <a:gd name="T1" fmla="*/ 0 h 901"/>
                  <a:gd name="T2" fmla="*/ 159 w 897"/>
                  <a:gd name="T3" fmla="*/ 15 h 901"/>
                  <a:gd name="T4" fmla="*/ 448 w 897"/>
                  <a:gd name="T5" fmla="*/ 302 h 901"/>
                  <a:gd name="T6" fmla="*/ 738 w 897"/>
                  <a:gd name="T7" fmla="*/ 15 h 901"/>
                  <a:gd name="T8" fmla="*/ 783 w 897"/>
                  <a:gd name="T9" fmla="*/ 0 h 901"/>
                  <a:gd name="T10" fmla="*/ 828 w 897"/>
                  <a:gd name="T11" fmla="*/ 5 h 901"/>
                  <a:gd name="T12" fmla="*/ 868 w 897"/>
                  <a:gd name="T13" fmla="*/ 30 h 901"/>
                  <a:gd name="T14" fmla="*/ 893 w 897"/>
                  <a:gd name="T15" fmla="*/ 70 h 901"/>
                  <a:gd name="T16" fmla="*/ 897 w 897"/>
                  <a:gd name="T17" fmla="*/ 116 h 901"/>
                  <a:gd name="T18" fmla="*/ 882 w 897"/>
                  <a:gd name="T19" fmla="*/ 159 h 901"/>
                  <a:gd name="T20" fmla="*/ 597 w 897"/>
                  <a:gd name="T21" fmla="*/ 450 h 901"/>
                  <a:gd name="T22" fmla="*/ 882 w 897"/>
                  <a:gd name="T23" fmla="*/ 741 h 901"/>
                  <a:gd name="T24" fmla="*/ 897 w 897"/>
                  <a:gd name="T25" fmla="*/ 785 h 901"/>
                  <a:gd name="T26" fmla="*/ 893 w 897"/>
                  <a:gd name="T27" fmla="*/ 830 h 901"/>
                  <a:gd name="T28" fmla="*/ 868 w 897"/>
                  <a:gd name="T29" fmla="*/ 870 h 901"/>
                  <a:gd name="T30" fmla="*/ 834 w 897"/>
                  <a:gd name="T31" fmla="*/ 893 h 901"/>
                  <a:gd name="T32" fmla="*/ 794 w 897"/>
                  <a:gd name="T33" fmla="*/ 901 h 901"/>
                  <a:gd name="T34" fmla="*/ 755 w 897"/>
                  <a:gd name="T35" fmla="*/ 893 h 901"/>
                  <a:gd name="T36" fmla="*/ 720 w 897"/>
                  <a:gd name="T37" fmla="*/ 870 h 901"/>
                  <a:gd name="T38" fmla="*/ 177 w 897"/>
                  <a:gd name="T39" fmla="*/ 870 h 901"/>
                  <a:gd name="T40" fmla="*/ 142 w 897"/>
                  <a:gd name="T41" fmla="*/ 893 h 901"/>
                  <a:gd name="T42" fmla="*/ 103 w 897"/>
                  <a:gd name="T43" fmla="*/ 901 h 901"/>
                  <a:gd name="T44" fmla="*/ 63 w 897"/>
                  <a:gd name="T45" fmla="*/ 893 h 901"/>
                  <a:gd name="T46" fmla="*/ 29 w 897"/>
                  <a:gd name="T47" fmla="*/ 870 h 901"/>
                  <a:gd name="T48" fmla="*/ 4 w 897"/>
                  <a:gd name="T49" fmla="*/ 830 h 901"/>
                  <a:gd name="T50" fmla="*/ 0 w 897"/>
                  <a:gd name="T51" fmla="*/ 785 h 901"/>
                  <a:gd name="T52" fmla="*/ 15 w 897"/>
                  <a:gd name="T53" fmla="*/ 741 h 901"/>
                  <a:gd name="T54" fmla="*/ 300 w 897"/>
                  <a:gd name="T55" fmla="*/ 450 h 901"/>
                  <a:gd name="T56" fmla="*/ 15 w 897"/>
                  <a:gd name="T57" fmla="*/ 159 h 901"/>
                  <a:gd name="T58" fmla="*/ 0 w 897"/>
                  <a:gd name="T59" fmla="*/ 116 h 901"/>
                  <a:gd name="T60" fmla="*/ 4 w 897"/>
                  <a:gd name="T61" fmla="*/ 70 h 901"/>
                  <a:gd name="T62" fmla="*/ 29 w 897"/>
                  <a:gd name="T63" fmla="*/ 30 h 901"/>
                  <a:gd name="T64" fmla="*/ 69 w 897"/>
                  <a:gd name="T65" fmla="*/ 5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7" h="901">
                    <a:moveTo>
                      <a:pt x="91" y="0"/>
                    </a:moveTo>
                    <a:lnTo>
                      <a:pt x="114" y="0"/>
                    </a:lnTo>
                    <a:lnTo>
                      <a:pt x="137" y="5"/>
                    </a:lnTo>
                    <a:lnTo>
                      <a:pt x="159" y="15"/>
                    </a:lnTo>
                    <a:lnTo>
                      <a:pt x="177" y="30"/>
                    </a:lnTo>
                    <a:lnTo>
                      <a:pt x="448" y="302"/>
                    </a:lnTo>
                    <a:lnTo>
                      <a:pt x="720" y="30"/>
                    </a:lnTo>
                    <a:lnTo>
                      <a:pt x="738" y="15"/>
                    </a:lnTo>
                    <a:lnTo>
                      <a:pt x="760" y="5"/>
                    </a:lnTo>
                    <a:lnTo>
                      <a:pt x="783" y="0"/>
                    </a:lnTo>
                    <a:lnTo>
                      <a:pt x="805" y="0"/>
                    </a:lnTo>
                    <a:lnTo>
                      <a:pt x="828" y="5"/>
                    </a:lnTo>
                    <a:lnTo>
                      <a:pt x="849" y="15"/>
                    </a:lnTo>
                    <a:lnTo>
                      <a:pt x="868" y="30"/>
                    </a:lnTo>
                    <a:lnTo>
                      <a:pt x="882" y="49"/>
                    </a:lnTo>
                    <a:lnTo>
                      <a:pt x="893" y="70"/>
                    </a:lnTo>
                    <a:lnTo>
                      <a:pt x="897" y="92"/>
                    </a:lnTo>
                    <a:lnTo>
                      <a:pt x="897" y="116"/>
                    </a:lnTo>
                    <a:lnTo>
                      <a:pt x="893" y="138"/>
                    </a:lnTo>
                    <a:lnTo>
                      <a:pt x="882" y="159"/>
                    </a:lnTo>
                    <a:lnTo>
                      <a:pt x="868" y="178"/>
                    </a:lnTo>
                    <a:lnTo>
                      <a:pt x="597" y="450"/>
                    </a:lnTo>
                    <a:lnTo>
                      <a:pt x="868" y="722"/>
                    </a:lnTo>
                    <a:lnTo>
                      <a:pt x="882" y="741"/>
                    </a:lnTo>
                    <a:lnTo>
                      <a:pt x="893" y="762"/>
                    </a:lnTo>
                    <a:lnTo>
                      <a:pt x="897" y="785"/>
                    </a:lnTo>
                    <a:lnTo>
                      <a:pt x="897" y="807"/>
                    </a:lnTo>
                    <a:lnTo>
                      <a:pt x="893" y="830"/>
                    </a:lnTo>
                    <a:lnTo>
                      <a:pt x="882" y="851"/>
                    </a:lnTo>
                    <a:lnTo>
                      <a:pt x="868" y="870"/>
                    </a:lnTo>
                    <a:lnTo>
                      <a:pt x="851" y="883"/>
                    </a:lnTo>
                    <a:lnTo>
                      <a:pt x="834" y="893"/>
                    </a:lnTo>
                    <a:lnTo>
                      <a:pt x="814" y="898"/>
                    </a:lnTo>
                    <a:lnTo>
                      <a:pt x="794" y="901"/>
                    </a:lnTo>
                    <a:lnTo>
                      <a:pt x="774" y="898"/>
                    </a:lnTo>
                    <a:lnTo>
                      <a:pt x="755" y="893"/>
                    </a:lnTo>
                    <a:lnTo>
                      <a:pt x="736" y="883"/>
                    </a:lnTo>
                    <a:lnTo>
                      <a:pt x="720" y="870"/>
                    </a:lnTo>
                    <a:lnTo>
                      <a:pt x="448" y="598"/>
                    </a:lnTo>
                    <a:lnTo>
                      <a:pt x="177" y="870"/>
                    </a:lnTo>
                    <a:lnTo>
                      <a:pt x="161" y="883"/>
                    </a:lnTo>
                    <a:lnTo>
                      <a:pt x="142" y="893"/>
                    </a:lnTo>
                    <a:lnTo>
                      <a:pt x="123" y="898"/>
                    </a:lnTo>
                    <a:lnTo>
                      <a:pt x="103" y="901"/>
                    </a:lnTo>
                    <a:lnTo>
                      <a:pt x="83" y="898"/>
                    </a:lnTo>
                    <a:lnTo>
                      <a:pt x="63" y="893"/>
                    </a:lnTo>
                    <a:lnTo>
                      <a:pt x="46" y="883"/>
                    </a:lnTo>
                    <a:lnTo>
                      <a:pt x="29" y="870"/>
                    </a:lnTo>
                    <a:lnTo>
                      <a:pt x="15" y="851"/>
                    </a:lnTo>
                    <a:lnTo>
                      <a:pt x="4" y="830"/>
                    </a:lnTo>
                    <a:lnTo>
                      <a:pt x="0" y="807"/>
                    </a:lnTo>
                    <a:lnTo>
                      <a:pt x="0" y="785"/>
                    </a:lnTo>
                    <a:lnTo>
                      <a:pt x="4" y="762"/>
                    </a:lnTo>
                    <a:lnTo>
                      <a:pt x="15" y="741"/>
                    </a:lnTo>
                    <a:lnTo>
                      <a:pt x="29" y="722"/>
                    </a:lnTo>
                    <a:lnTo>
                      <a:pt x="300" y="450"/>
                    </a:lnTo>
                    <a:lnTo>
                      <a:pt x="29" y="178"/>
                    </a:lnTo>
                    <a:lnTo>
                      <a:pt x="15" y="159"/>
                    </a:lnTo>
                    <a:lnTo>
                      <a:pt x="4" y="138"/>
                    </a:lnTo>
                    <a:lnTo>
                      <a:pt x="0" y="116"/>
                    </a:lnTo>
                    <a:lnTo>
                      <a:pt x="0" y="92"/>
                    </a:lnTo>
                    <a:lnTo>
                      <a:pt x="4" y="70"/>
                    </a:lnTo>
                    <a:lnTo>
                      <a:pt x="15" y="49"/>
                    </a:lnTo>
                    <a:lnTo>
                      <a:pt x="29" y="30"/>
                    </a:lnTo>
                    <a:lnTo>
                      <a:pt x="48" y="15"/>
                    </a:lnTo>
                    <a:lnTo>
                      <a:pt x="69" y="5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solidFill>
                  <a:srgbClr val="17303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4D4BC803-2638-4D3A-B536-063B24AD1AF3}"/>
                  </a:ext>
                </a:extLst>
              </p:cNvPr>
              <p:cNvSpPr/>
              <p:nvPr/>
            </p:nvSpPr>
            <p:spPr bwMode="auto">
              <a:xfrm>
                <a:off x="5514" y="2518"/>
                <a:ext cx="180" cy="180"/>
              </a:xfrm>
              <a:custGeom>
                <a:avLst/>
                <a:gdLst>
                  <a:gd name="T0" fmla="*/ 115 w 898"/>
                  <a:gd name="T1" fmla="*/ 0 h 901"/>
                  <a:gd name="T2" fmla="*/ 159 w 898"/>
                  <a:gd name="T3" fmla="*/ 14 h 901"/>
                  <a:gd name="T4" fmla="*/ 449 w 898"/>
                  <a:gd name="T5" fmla="*/ 302 h 901"/>
                  <a:gd name="T6" fmla="*/ 739 w 898"/>
                  <a:gd name="T7" fmla="*/ 14 h 901"/>
                  <a:gd name="T8" fmla="*/ 783 w 898"/>
                  <a:gd name="T9" fmla="*/ 0 h 901"/>
                  <a:gd name="T10" fmla="*/ 829 w 898"/>
                  <a:gd name="T11" fmla="*/ 5 h 901"/>
                  <a:gd name="T12" fmla="*/ 869 w 898"/>
                  <a:gd name="T13" fmla="*/ 30 h 901"/>
                  <a:gd name="T14" fmla="*/ 894 w 898"/>
                  <a:gd name="T15" fmla="*/ 70 h 901"/>
                  <a:gd name="T16" fmla="*/ 898 w 898"/>
                  <a:gd name="T17" fmla="*/ 115 h 901"/>
                  <a:gd name="T18" fmla="*/ 883 w 898"/>
                  <a:gd name="T19" fmla="*/ 159 h 901"/>
                  <a:gd name="T20" fmla="*/ 597 w 898"/>
                  <a:gd name="T21" fmla="*/ 450 h 901"/>
                  <a:gd name="T22" fmla="*/ 883 w 898"/>
                  <a:gd name="T23" fmla="*/ 740 h 901"/>
                  <a:gd name="T24" fmla="*/ 898 w 898"/>
                  <a:gd name="T25" fmla="*/ 785 h 901"/>
                  <a:gd name="T26" fmla="*/ 894 w 898"/>
                  <a:gd name="T27" fmla="*/ 829 h 901"/>
                  <a:gd name="T28" fmla="*/ 869 w 898"/>
                  <a:gd name="T29" fmla="*/ 869 h 901"/>
                  <a:gd name="T30" fmla="*/ 834 w 898"/>
                  <a:gd name="T31" fmla="*/ 893 h 901"/>
                  <a:gd name="T32" fmla="*/ 794 w 898"/>
                  <a:gd name="T33" fmla="*/ 901 h 901"/>
                  <a:gd name="T34" fmla="*/ 755 w 898"/>
                  <a:gd name="T35" fmla="*/ 893 h 901"/>
                  <a:gd name="T36" fmla="*/ 721 w 898"/>
                  <a:gd name="T37" fmla="*/ 869 h 901"/>
                  <a:gd name="T38" fmla="*/ 177 w 898"/>
                  <a:gd name="T39" fmla="*/ 869 h 901"/>
                  <a:gd name="T40" fmla="*/ 143 w 898"/>
                  <a:gd name="T41" fmla="*/ 893 h 901"/>
                  <a:gd name="T42" fmla="*/ 104 w 898"/>
                  <a:gd name="T43" fmla="*/ 901 h 901"/>
                  <a:gd name="T44" fmla="*/ 64 w 898"/>
                  <a:gd name="T45" fmla="*/ 893 h 901"/>
                  <a:gd name="T46" fmla="*/ 30 w 898"/>
                  <a:gd name="T47" fmla="*/ 869 h 901"/>
                  <a:gd name="T48" fmla="*/ 4 w 898"/>
                  <a:gd name="T49" fmla="*/ 829 h 901"/>
                  <a:gd name="T50" fmla="*/ 0 w 898"/>
                  <a:gd name="T51" fmla="*/ 785 h 901"/>
                  <a:gd name="T52" fmla="*/ 15 w 898"/>
                  <a:gd name="T53" fmla="*/ 740 h 901"/>
                  <a:gd name="T54" fmla="*/ 302 w 898"/>
                  <a:gd name="T55" fmla="*/ 450 h 901"/>
                  <a:gd name="T56" fmla="*/ 15 w 898"/>
                  <a:gd name="T57" fmla="*/ 159 h 901"/>
                  <a:gd name="T58" fmla="*/ 0 w 898"/>
                  <a:gd name="T59" fmla="*/ 115 h 901"/>
                  <a:gd name="T60" fmla="*/ 4 w 898"/>
                  <a:gd name="T61" fmla="*/ 70 h 901"/>
                  <a:gd name="T62" fmla="*/ 30 w 898"/>
                  <a:gd name="T63" fmla="*/ 30 h 901"/>
                  <a:gd name="T64" fmla="*/ 69 w 898"/>
                  <a:gd name="T65" fmla="*/ 5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8" h="901">
                    <a:moveTo>
                      <a:pt x="92" y="0"/>
                    </a:moveTo>
                    <a:lnTo>
                      <a:pt x="115" y="0"/>
                    </a:lnTo>
                    <a:lnTo>
                      <a:pt x="137" y="5"/>
                    </a:lnTo>
                    <a:lnTo>
                      <a:pt x="159" y="14"/>
                    </a:lnTo>
                    <a:lnTo>
                      <a:pt x="177" y="30"/>
                    </a:lnTo>
                    <a:lnTo>
                      <a:pt x="449" y="302"/>
                    </a:lnTo>
                    <a:lnTo>
                      <a:pt x="721" y="30"/>
                    </a:lnTo>
                    <a:lnTo>
                      <a:pt x="739" y="14"/>
                    </a:lnTo>
                    <a:lnTo>
                      <a:pt x="761" y="5"/>
                    </a:lnTo>
                    <a:lnTo>
                      <a:pt x="783" y="0"/>
                    </a:lnTo>
                    <a:lnTo>
                      <a:pt x="806" y="0"/>
                    </a:lnTo>
                    <a:lnTo>
                      <a:pt x="829" y="5"/>
                    </a:lnTo>
                    <a:lnTo>
                      <a:pt x="849" y="14"/>
                    </a:lnTo>
                    <a:lnTo>
                      <a:pt x="869" y="30"/>
                    </a:lnTo>
                    <a:lnTo>
                      <a:pt x="883" y="49"/>
                    </a:lnTo>
                    <a:lnTo>
                      <a:pt x="894" y="70"/>
                    </a:lnTo>
                    <a:lnTo>
                      <a:pt x="898" y="92"/>
                    </a:lnTo>
                    <a:lnTo>
                      <a:pt x="898" y="115"/>
                    </a:lnTo>
                    <a:lnTo>
                      <a:pt x="894" y="138"/>
                    </a:lnTo>
                    <a:lnTo>
                      <a:pt x="883" y="159"/>
                    </a:lnTo>
                    <a:lnTo>
                      <a:pt x="869" y="178"/>
                    </a:lnTo>
                    <a:lnTo>
                      <a:pt x="597" y="450"/>
                    </a:lnTo>
                    <a:lnTo>
                      <a:pt x="869" y="722"/>
                    </a:lnTo>
                    <a:lnTo>
                      <a:pt x="883" y="740"/>
                    </a:lnTo>
                    <a:lnTo>
                      <a:pt x="894" y="762"/>
                    </a:lnTo>
                    <a:lnTo>
                      <a:pt x="898" y="785"/>
                    </a:lnTo>
                    <a:lnTo>
                      <a:pt x="898" y="808"/>
                    </a:lnTo>
                    <a:lnTo>
                      <a:pt x="894" y="829"/>
                    </a:lnTo>
                    <a:lnTo>
                      <a:pt x="883" y="851"/>
                    </a:lnTo>
                    <a:lnTo>
                      <a:pt x="869" y="869"/>
                    </a:lnTo>
                    <a:lnTo>
                      <a:pt x="851" y="883"/>
                    </a:lnTo>
                    <a:lnTo>
                      <a:pt x="834" y="893"/>
                    </a:lnTo>
                    <a:lnTo>
                      <a:pt x="815" y="899"/>
                    </a:lnTo>
                    <a:lnTo>
                      <a:pt x="794" y="901"/>
                    </a:lnTo>
                    <a:lnTo>
                      <a:pt x="775" y="899"/>
                    </a:lnTo>
                    <a:lnTo>
                      <a:pt x="755" y="893"/>
                    </a:lnTo>
                    <a:lnTo>
                      <a:pt x="737" y="883"/>
                    </a:lnTo>
                    <a:lnTo>
                      <a:pt x="721" y="869"/>
                    </a:lnTo>
                    <a:lnTo>
                      <a:pt x="449" y="597"/>
                    </a:lnTo>
                    <a:lnTo>
                      <a:pt x="177" y="869"/>
                    </a:lnTo>
                    <a:lnTo>
                      <a:pt x="161" y="883"/>
                    </a:lnTo>
                    <a:lnTo>
                      <a:pt x="143" y="893"/>
                    </a:lnTo>
                    <a:lnTo>
                      <a:pt x="123" y="899"/>
                    </a:lnTo>
                    <a:lnTo>
                      <a:pt x="104" y="901"/>
                    </a:lnTo>
                    <a:lnTo>
                      <a:pt x="83" y="899"/>
                    </a:lnTo>
                    <a:lnTo>
                      <a:pt x="64" y="893"/>
                    </a:lnTo>
                    <a:lnTo>
                      <a:pt x="47" y="883"/>
                    </a:lnTo>
                    <a:lnTo>
                      <a:pt x="30" y="869"/>
                    </a:lnTo>
                    <a:lnTo>
                      <a:pt x="15" y="851"/>
                    </a:lnTo>
                    <a:lnTo>
                      <a:pt x="4" y="829"/>
                    </a:lnTo>
                    <a:lnTo>
                      <a:pt x="0" y="808"/>
                    </a:lnTo>
                    <a:lnTo>
                      <a:pt x="0" y="785"/>
                    </a:lnTo>
                    <a:lnTo>
                      <a:pt x="4" y="762"/>
                    </a:lnTo>
                    <a:lnTo>
                      <a:pt x="15" y="740"/>
                    </a:lnTo>
                    <a:lnTo>
                      <a:pt x="30" y="722"/>
                    </a:lnTo>
                    <a:lnTo>
                      <a:pt x="302" y="450"/>
                    </a:lnTo>
                    <a:lnTo>
                      <a:pt x="30" y="178"/>
                    </a:lnTo>
                    <a:lnTo>
                      <a:pt x="15" y="159"/>
                    </a:lnTo>
                    <a:lnTo>
                      <a:pt x="4" y="138"/>
                    </a:lnTo>
                    <a:lnTo>
                      <a:pt x="0" y="115"/>
                    </a:lnTo>
                    <a:lnTo>
                      <a:pt x="0" y="92"/>
                    </a:lnTo>
                    <a:lnTo>
                      <a:pt x="4" y="70"/>
                    </a:lnTo>
                    <a:lnTo>
                      <a:pt x="15" y="49"/>
                    </a:lnTo>
                    <a:lnTo>
                      <a:pt x="30" y="30"/>
                    </a:lnTo>
                    <a:lnTo>
                      <a:pt x="49" y="14"/>
                    </a:lnTo>
                    <a:lnTo>
                      <a:pt x="69" y="5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0">
                <a:solidFill>
                  <a:srgbClr val="17303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71E9EB4-6A7D-4AA6-B559-B8E2F20F0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8" y="2152"/>
                <a:ext cx="479" cy="546"/>
              </a:xfrm>
              <a:custGeom>
                <a:avLst/>
                <a:gdLst>
                  <a:gd name="T0" fmla="*/ 376 w 2393"/>
                  <a:gd name="T1" fmla="*/ 1967 h 2731"/>
                  <a:gd name="T2" fmla="*/ 255 w 2393"/>
                  <a:gd name="T3" fmla="*/ 2072 h 2731"/>
                  <a:gd name="T4" fmla="*/ 209 w 2393"/>
                  <a:gd name="T5" fmla="*/ 2230 h 2731"/>
                  <a:gd name="T6" fmla="*/ 255 w 2393"/>
                  <a:gd name="T7" fmla="*/ 2388 h 2731"/>
                  <a:gd name="T8" fmla="*/ 376 w 2393"/>
                  <a:gd name="T9" fmla="*/ 2495 h 2731"/>
                  <a:gd name="T10" fmla="*/ 542 w 2393"/>
                  <a:gd name="T11" fmla="*/ 2518 h 2731"/>
                  <a:gd name="T12" fmla="*/ 689 w 2393"/>
                  <a:gd name="T13" fmla="*/ 2450 h 2731"/>
                  <a:gd name="T14" fmla="*/ 777 w 2393"/>
                  <a:gd name="T15" fmla="*/ 2315 h 2731"/>
                  <a:gd name="T16" fmla="*/ 777 w 2393"/>
                  <a:gd name="T17" fmla="*/ 2147 h 2731"/>
                  <a:gd name="T18" fmla="*/ 689 w 2393"/>
                  <a:gd name="T19" fmla="*/ 2011 h 2731"/>
                  <a:gd name="T20" fmla="*/ 542 w 2393"/>
                  <a:gd name="T21" fmla="*/ 1943 h 2731"/>
                  <a:gd name="T22" fmla="*/ 1916 w 2393"/>
                  <a:gd name="T23" fmla="*/ 12 h 2731"/>
                  <a:gd name="T24" fmla="*/ 2385 w 2393"/>
                  <a:gd name="T25" fmla="*/ 431 h 2731"/>
                  <a:gd name="T26" fmla="*/ 2381 w 2393"/>
                  <a:gd name="T27" fmla="*/ 520 h 2731"/>
                  <a:gd name="T28" fmla="*/ 1966 w 2393"/>
                  <a:gd name="T29" fmla="*/ 989 h 2731"/>
                  <a:gd name="T30" fmla="*/ 1887 w 2393"/>
                  <a:gd name="T31" fmla="*/ 992 h 2731"/>
                  <a:gd name="T32" fmla="*/ 1826 w 2393"/>
                  <a:gd name="T33" fmla="*/ 934 h 2731"/>
                  <a:gd name="T34" fmla="*/ 1830 w 2393"/>
                  <a:gd name="T35" fmla="*/ 845 h 2731"/>
                  <a:gd name="T36" fmla="*/ 1854 w 2393"/>
                  <a:gd name="T37" fmla="*/ 620 h 2731"/>
                  <a:gd name="T38" fmla="*/ 1496 w 2393"/>
                  <a:gd name="T39" fmla="*/ 747 h 2731"/>
                  <a:gd name="T40" fmla="*/ 1187 w 2393"/>
                  <a:gd name="T41" fmla="*/ 946 h 2731"/>
                  <a:gd name="T42" fmla="*/ 928 w 2393"/>
                  <a:gd name="T43" fmla="*/ 1220 h 2731"/>
                  <a:gd name="T44" fmla="*/ 775 w 2393"/>
                  <a:gd name="T45" fmla="*/ 1464 h 2731"/>
                  <a:gd name="T46" fmla="*/ 682 w 2393"/>
                  <a:gd name="T47" fmla="*/ 1673 h 2731"/>
                  <a:gd name="T48" fmla="*/ 749 w 2393"/>
                  <a:gd name="T49" fmla="*/ 1798 h 2731"/>
                  <a:gd name="T50" fmla="*/ 901 w 2393"/>
                  <a:gd name="T51" fmla="*/ 1934 h 2731"/>
                  <a:gd name="T52" fmla="*/ 987 w 2393"/>
                  <a:gd name="T53" fmla="*/ 2123 h 2731"/>
                  <a:gd name="T54" fmla="*/ 986 w 2393"/>
                  <a:gd name="T55" fmla="*/ 2345 h 2731"/>
                  <a:gd name="T56" fmla="*/ 888 w 2393"/>
                  <a:gd name="T57" fmla="*/ 2543 h 2731"/>
                  <a:gd name="T58" fmla="*/ 718 w 2393"/>
                  <a:gd name="T59" fmla="*/ 2680 h 2731"/>
                  <a:gd name="T60" fmla="*/ 499 w 2393"/>
                  <a:gd name="T61" fmla="*/ 2731 h 2731"/>
                  <a:gd name="T62" fmla="*/ 280 w 2393"/>
                  <a:gd name="T63" fmla="*/ 2680 h 2731"/>
                  <a:gd name="T64" fmla="*/ 110 w 2393"/>
                  <a:gd name="T65" fmla="*/ 2543 h 2731"/>
                  <a:gd name="T66" fmla="*/ 13 w 2393"/>
                  <a:gd name="T67" fmla="*/ 2345 h 2731"/>
                  <a:gd name="T68" fmla="*/ 13 w 2393"/>
                  <a:gd name="T69" fmla="*/ 2116 h 2731"/>
                  <a:gd name="T70" fmla="*/ 109 w 2393"/>
                  <a:gd name="T71" fmla="*/ 1918 h 2731"/>
                  <a:gd name="T72" fmla="*/ 280 w 2393"/>
                  <a:gd name="T73" fmla="*/ 1782 h 2731"/>
                  <a:gd name="T74" fmla="*/ 451 w 2393"/>
                  <a:gd name="T75" fmla="*/ 1700 h 2731"/>
                  <a:gd name="T76" fmla="*/ 517 w 2393"/>
                  <a:gd name="T77" fmla="*/ 1520 h 2731"/>
                  <a:gd name="T78" fmla="*/ 631 w 2393"/>
                  <a:gd name="T79" fmla="*/ 1291 h 2731"/>
                  <a:gd name="T80" fmla="*/ 790 w 2393"/>
                  <a:gd name="T81" fmla="*/ 1058 h 2731"/>
                  <a:gd name="T82" fmla="*/ 952 w 2393"/>
                  <a:gd name="T83" fmla="*/ 878 h 2731"/>
                  <a:gd name="T84" fmla="*/ 1163 w 2393"/>
                  <a:gd name="T85" fmla="*/ 703 h 2731"/>
                  <a:gd name="T86" fmla="*/ 1425 w 2393"/>
                  <a:gd name="T87" fmla="*/ 550 h 2731"/>
                  <a:gd name="T88" fmla="*/ 1744 w 2393"/>
                  <a:gd name="T89" fmla="*/ 433 h 2731"/>
                  <a:gd name="T90" fmla="*/ 1799 w 2393"/>
                  <a:gd name="T91" fmla="*/ 183 h 2731"/>
                  <a:gd name="T92" fmla="*/ 1763 w 2393"/>
                  <a:gd name="T93" fmla="*/ 101 h 2731"/>
                  <a:gd name="T94" fmla="*/ 1807 w 2393"/>
                  <a:gd name="T95" fmla="*/ 20 h 2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93" h="2731">
                    <a:moveTo>
                      <a:pt x="499" y="1940"/>
                    </a:moveTo>
                    <a:lnTo>
                      <a:pt x="457" y="1943"/>
                    </a:lnTo>
                    <a:lnTo>
                      <a:pt x="415" y="1952"/>
                    </a:lnTo>
                    <a:lnTo>
                      <a:pt x="376" y="1967"/>
                    </a:lnTo>
                    <a:lnTo>
                      <a:pt x="341" y="1986"/>
                    </a:lnTo>
                    <a:lnTo>
                      <a:pt x="309" y="2011"/>
                    </a:lnTo>
                    <a:lnTo>
                      <a:pt x="280" y="2039"/>
                    </a:lnTo>
                    <a:lnTo>
                      <a:pt x="255" y="2072"/>
                    </a:lnTo>
                    <a:lnTo>
                      <a:pt x="236" y="2108"/>
                    </a:lnTo>
                    <a:lnTo>
                      <a:pt x="222" y="2147"/>
                    </a:lnTo>
                    <a:lnTo>
                      <a:pt x="212" y="2188"/>
                    </a:lnTo>
                    <a:lnTo>
                      <a:pt x="209" y="2230"/>
                    </a:lnTo>
                    <a:lnTo>
                      <a:pt x="212" y="2274"/>
                    </a:lnTo>
                    <a:lnTo>
                      <a:pt x="222" y="2315"/>
                    </a:lnTo>
                    <a:lnTo>
                      <a:pt x="236" y="2353"/>
                    </a:lnTo>
                    <a:lnTo>
                      <a:pt x="255" y="2388"/>
                    </a:lnTo>
                    <a:lnTo>
                      <a:pt x="280" y="2421"/>
                    </a:lnTo>
                    <a:lnTo>
                      <a:pt x="309" y="2450"/>
                    </a:lnTo>
                    <a:lnTo>
                      <a:pt x="341" y="2474"/>
                    </a:lnTo>
                    <a:lnTo>
                      <a:pt x="376" y="2495"/>
                    </a:lnTo>
                    <a:lnTo>
                      <a:pt x="415" y="2509"/>
                    </a:lnTo>
                    <a:lnTo>
                      <a:pt x="457" y="2518"/>
                    </a:lnTo>
                    <a:lnTo>
                      <a:pt x="499" y="2522"/>
                    </a:lnTo>
                    <a:lnTo>
                      <a:pt x="542" y="2518"/>
                    </a:lnTo>
                    <a:lnTo>
                      <a:pt x="583" y="2509"/>
                    </a:lnTo>
                    <a:lnTo>
                      <a:pt x="621" y="2495"/>
                    </a:lnTo>
                    <a:lnTo>
                      <a:pt x="657" y="2474"/>
                    </a:lnTo>
                    <a:lnTo>
                      <a:pt x="689" y="2450"/>
                    </a:lnTo>
                    <a:lnTo>
                      <a:pt x="718" y="2421"/>
                    </a:lnTo>
                    <a:lnTo>
                      <a:pt x="742" y="2388"/>
                    </a:lnTo>
                    <a:lnTo>
                      <a:pt x="763" y="2353"/>
                    </a:lnTo>
                    <a:lnTo>
                      <a:pt x="777" y="2315"/>
                    </a:lnTo>
                    <a:lnTo>
                      <a:pt x="786" y="2274"/>
                    </a:lnTo>
                    <a:lnTo>
                      <a:pt x="790" y="2230"/>
                    </a:lnTo>
                    <a:lnTo>
                      <a:pt x="786" y="2188"/>
                    </a:lnTo>
                    <a:lnTo>
                      <a:pt x="777" y="2147"/>
                    </a:lnTo>
                    <a:lnTo>
                      <a:pt x="763" y="2108"/>
                    </a:lnTo>
                    <a:lnTo>
                      <a:pt x="742" y="2072"/>
                    </a:lnTo>
                    <a:lnTo>
                      <a:pt x="718" y="2039"/>
                    </a:lnTo>
                    <a:lnTo>
                      <a:pt x="689" y="2011"/>
                    </a:lnTo>
                    <a:lnTo>
                      <a:pt x="657" y="1986"/>
                    </a:lnTo>
                    <a:lnTo>
                      <a:pt x="621" y="1967"/>
                    </a:lnTo>
                    <a:lnTo>
                      <a:pt x="583" y="1952"/>
                    </a:lnTo>
                    <a:lnTo>
                      <a:pt x="542" y="1943"/>
                    </a:lnTo>
                    <a:lnTo>
                      <a:pt x="499" y="1940"/>
                    </a:lnTo>
                    <a:close/>
                    <a:moveTo>
                      <a:pt x="1872" y="0"/>
                    </a:moveTo>
                    <a:lnTo>
                      <a:pt x="1894" y="3"/>
                    </a:lnTo>
                    <a:lnTo>
                      <a:pt x="1916" y="12"/>
                    </a:lnTo>
                    <a:lnTo>
                      <a:pt x="1936" y="26"/>
                    </a:lnTo>
                    <a:lnTo>
                      <a:pt x="2357" y="392"/>
                    </a:lnTo>
                    <a:lnTo>
                      <a:pt x="2374" y="411"/>
                    </a:lnTo>
                    <a:lnTo>
                      <a:pt x="2385" y="431"/>
                    </a:lnTo>
                    <a:lnTo>
                      <a:pt x="2392" y="453"/>
                    </a:lnTo>
                    <a:lnTo>
                      <a:pt x="2393" y="476"/>
                    </a:lnTo>
                    <a:lnTo>
                      <a:pt x="2390" y="498"/>
                    </a:lnTo>
                    <a:lnTo>
                      <a:pt x="2381" y="520"/>
                    </a:lnTo>
                    <a:lnTo>
                      <a:pt x="2368" y="541"/>
                    </a:lnTo>
                    <a:lnTo>
                      <a:pt x="2001" y="962"/>
                    </a:lnTo>
                    <a:lnTo>
                      <a:pt x="1984" y="977"/>
                    </a:lnTo>
                    <a:lnTo>
                      <a:pt x="1966" y="989"/>
                    </a:lnTo>
                    <a:lnTo>
                      <a:pt x="1944" y="996"/>
                    </a:lnTo>
                    <a:lnTo>
                      <a:pt x="1922" y="998"/>
                    </a:lnTo>
                    <a:lnTo>
                      <a:pt x="1904" y="997"/>
                    </a:lnTo>
                    <a:lnTo>
                      <a:pt x="1887" y="992"/>
                    </a:lnTo>
                    <a:lnTo>
                      <a:pt x="1869" y="984"/>
                    </a:lnTo>
                    <a:lnTo>
                      <a:pt x="1854" y="972"/>
                    </a:lnTo>
                    <a:lnTo>
                      <a:pt x="1838" y="955"/>
                    </a:lnTo>
                    <a:lnTo>
                      <a:pt x="1826" y="934"/>
                    </a:lnTo>
                    <a:lnTo>
                      <a:pt x="1820" y="912"/>
                    </a:lnTo>
                    <a:lnTo>
                      <a:pt x="1819" y="890"/>
                    </a:lnTo>
                    <a:lnTo>
                      <a:pt x="1822" y="867"/>
                    </a:lnTo>
                    <a:lnTo>
                      <a:pt x="1830" y="845"/>
                    </a:lnTo>
                    <a:lnTo>
                      <a:pt x="1843" y="825"/>
                    </a:lnTo>
                    <a:lnTo>
                      <a:pt x="2052" y="585"/>
                    </a:lnTo>
                    <a:lnTo>
                      <a:pt x="1952" y="600"/>
                    </a:lnTo>
                    <a:lnTo>
                      <a:pt x="1854" y="620"/>
                    </a:lnTo>
                    <a:lnTo>
                      <a:pt x="1760" y="645"/>
                    </a:lnTo>
                    <a:lnTo>
                      <a:pt x="1669" y="674"/>
                    </a:lnTo>
                    <a:lnTo>
                      <a:pt x="1581" y="708"/>
                    </a:lnTo>
                    <a:lnTo>
                      <a:pt x="1496" y="747"/>
                    </a:lnTo>
                    <a:lnTo>
                      <a:pt x="1414" y="790"/>
                    </a:lnTo>
                    <a:lnTo>
                      <a:pt x="1335" y="838"/>
                    </a:lnTo>
                    <a:lnTo>
                      <a:pt x="1259" y="890"/>
                    </a:lnTo>
                    <a:lnTo>
                      <a:pt x="1187" y="946"/>
                    </a:lnTo>
                    <a:lnTo>
                      <a:pt x="1118" y="1008"/>
                    </a:lnTo>
                    <a:lnTo>
                      <a:pt x="1052" y="1074"/>
                    </a:lnTo>
                    <a:lnTo>
                      <a:pt x="988" y="1144"/>
                    </a:lnTo>
                    <a:lnTo>
                      <a:pt x="928" y="1220"/>
                    </a:lnTo>
                    <a:lnTo>
                      <a:pt x="884" y="1282"/>
                    </a:lnTo>
                    <a:lnTo>
                      <a:pt x="843" y="1344"/>
                    </a:lnTo>
                    <a:lnTo>
                      <a:pt x="807" y="1404"/>
                    </a:lnTo>
                    <a:lnTo>
                      <a:pt x="775" y="1464"/>
                    </a:lnTo>
                    <a:lnTo>
                      <a:pt x="746" y="1520"/>
                    </a:lnTo>
                    <a:lnTo>
                      <a:pt x="722" y="1575"/>
                    </a:lnTo>
                    <a:lnTo>
                      <a:pt x="700" y="1627"/>
                    </a:lnTo>
                    <a:lnTo>
                      <a:pt x="682" y="1673"/>
                    </a:lnTo>
                    <a:lnTo>
                      <a:pt x="665" y="1717"/>
                    </a:lnTo>
                    <a:lnTo>
                      <a:pt x="653" y="1754"/>
                    </a:lnTo>
                    <a:lnTo>
                      <a:pt x="702" y="1774"/>
                    </a:lnTo>
                    <a:lnTo>
                      <a:pt x="749" y="1798"/>
                    </a:lnTo>
                    <a:lnTo>
                      <a:pt x="792" y="1825"/>
                    </a:lnTo>
                    <a:lnTo>
                      <a:pt x="832" y="1857"/>
                    </a:lnTo>
                    <a:lnTo>
                      <a:pt x="868" y="1894"/>
                    </a:lnTo>
                    <a:lnTo>
                      <a:pt x="901" y="1934"/>
                    </a:lnTo>
                    <a:lnTo>
                      <a:pt x="929" y="1977"/>
                    </a:lnTo>
                    <a:lnTo>
                      <a:pt x="953" y="2023"/>
                    </a:lnTo>
                    <a:lnTo>
                      <a:pt x="973" y="2072"/>
                    </a:lnTo>
                    <a:lnTo>
                      <a:pt x="987" y="2123"/>
                    </a:lnTo>
                    <a:lnTo>
                      <a:pt x="995" y="2176"/>
                    </a:lnTo>
                    <a:lnTo>
                      <a:pt x="999" y="2230"/>
                    </a:lnTo>
                    <a:lnTo>
                      <a:pt x="995" y="2289"/>
                    </a:lnTo>
                    <a:lnTo>
                      <a:pt x="986" y="2345"/>
                    </a:lnTo>
                    <a:lnTo>
                      <a:pt x="969" y="2399"/>
                    </a:lnTo>
                    <a:lnTo>
                      <a:pt x="948" y="2450"/>
                    </a:lnTo>
                    <a:lnTo>
                      <a:pt x="921" y="2498"/>
                    </a:lnTo>
                    <a:lnTo>
                      <a:pt x="888" y="2543"/>
                    </a:lnTo>
                    <a:lnTo>
                      <a:pt x="852" y="2583"/>
                    </a:lnTo>
                    <a:lnTo>
                      <a:pt x="811" y="2620"/>
                    </a:lnTo>
                    <a:lnTo>
                      <a:pt x="767" y="2653"/>
                    </a:lnTo>
                    <a:lnTo>
                      <a:pt x="718" y="2680"/>
                    </a:lnTo>
                    <a:lnTo>
                      <a:pt x="667" y="2702"/>
                    </a:lnTo>
                    <a:lnTo>
                      <a:pt x="613" y="2717"/>
                    </a:lnTo>
                    <a:lnTo>
                      <a:pt x="557" y="2728"/>
                    </a:lnTo>
                    <a:lnTo>
                      <a:pt x="499" y="2731"/>
                    </a:lnTo>
                    <a:lnTo>
                      <a:pt x="441" y="2728"/>
                    </a:lnTo>
                    <a:lnTo>
                      <a:pt x="385" y="2717"/>
                    </a:lnTo>
                    <a:lnTo>
                      <a:pt x="331" y="2702"/>
                    </a:lnTo>
                    <a:lnTo>
                      <a:pt x="280" y="2680"/>
                    </a:lnTo>
                    <a:lnTo>
                      <a:pt x="232" y="2653"/>
                    </a:lnTo>
                    <a:lnTo>
                      <a:pt x="187" y="2620"/>
                    </a:lnTo>
                    <a:lnTo>
                      <a:pt x="146" y="2583"/>
                    </a:lnTo>
                    <a:lnTo>
                      <a:pt x="110" y="2543"/>
                    </a:lnTo>
                    <a:lnTo>
                      <a:pt x="78" y="2498"/>
                    </a:lnTo>
                    <a:lnTo>
                      <a:pt x="51" y="2450"/>
                    </a:lnTo>
                    <a:lnTo>
                      <a:pt x="29" y="2399"/>
                    </a:lnTo>
                    <a:lnTo>
                      <a:pt x="13" y="2345"/>
                    </a:lnTo>
                    <a:lnTo>
                      <a:pt x="3" y="2289"/>
                    </a:lnTo>
                    <a:lnTo>
                      <a:pt x="0" y="2230"/>
                    </a:lnTo>
                    <a:lnTo>
                      <a:pt x="3" y="2173"/>
                    </a:lnTo>
                    <a:lnTo>
                      <a:pt x="13" y="2116"/>
                    </a:lnTo>
                    <a:lnTo>
                      <a:pt x="29" y="2062"/>
                    </a:lnTo>
                    <a:lnTo>
                      <a:pt x="51" y="2011"/>
                    </a:lnTo>
                    <a:lnTo>
                      <a:pt x="78" y="1963"/>
                    </a:lnTo>
                    <a:lnTo>
                      <a:pt x="109" y="1918"/>
                    </a:lnTo>
                    <a:lnTo>
                      <a:pt x="146" y="1877"/>
                    </a:lnTo>
                    <a:lnTo>
                      <a:pt x="187" y="1840"/>
                    </a:lnTo>
                    <a:lnTo>
                      <a:pt x="232" y="1809"/>
                    </a:lnTo>
                    <a:lnTo>
                      <a:pt x="280" y="1782"/>
                    </a:lnTo>
                    <a:lnTo>
                      <a:pt x="331" y="1760"/>
                    </a:lnTo>
                    <a:lnTo>
                      <a:pt x="385" y="1744"/>
                    </a:lnTo>
                    <a:lnTo>
                      <a:pt x="441" y="1734"/>
                    </a:lnTo>
                    <a:lnTo>
                      <a:pt x="451" y="1700"/>
                    </a:lnTo>
                    <a:lnTo>
                      <a:pt x="463" y="1661"/>
                    </a:lnTo>
                    <a:lnTo>
                      <a:pt x="478" y="1618"/>
                    </a:lnTo>
                    <a:lnTo>
                      <a:pt x="497" y="1571"/>
                    </a:lnTo>
                    <a:lnTo>
                      <a:pt x="517" y="1520"/>
                    </a:lnTo>
                    <a:lnTo>
                      <a:pt x="540" y="1466"/>
                    </a:lnTo>
                    <a:lnTo>
                      <a:pt x="567" y="1410"/>
                    </a:lnTo>
                    <a:lnTo>
                      <a:pt x="597" y="1351"/>
                    </a:lnTo>
                    <a:lnTo>
                      <a:pt x="631" y="1291"/>
                    </a:lnTo>
                    <a:lnTo>
                      <a:pt x="669" y="1229"/>
                    </a:lnTo>
                    <a:lnTo>
                      <a:pt x="710" y="1165"/>
                    </a:lnTo>
                    <a:lnTo>
                      <a:pt x="755" y="1102"/>
                    </a:lnTo>
                    <a:lnTo>
                      <a:pt x="790" y="1058"/>
                    </a:lnTo>
                    <a:lnTo>
                      <a:pt x="827" y="1013"/>
                    </a:lnTo>
                    <a:lnTo>
                      <a:pt x="865" y="968"/>
                    </a:lnTo>
                    <a:lnTo>
                      <a:pt x="908" y="922"/>
                    </a:lnTo>
                    <a:lnTo>
                      <a:pt x="952" y="878"/>
                    </a:lnTo>
                    <a:lnTo>
                      <a:pt x="1001" y="833"/>
                    </a:lnTo>
                    <a:lnTo>
                      <a:pt x="1052" y="789"/>
                    </a:lnTo>
                    <a:lnTo>
                      <a:pt x="1106" y="746"/>
                    </a:lnTo>
                    <a:lnTo>
                      <a:pt x="1163" y="703"/>
                    </a:lnTo>
                    <a:lnTo>
                      <a:pt x="1224" y="663"/>
                    </a:lnTo>
                    <a:lnTo>
                      <a:pt x="1287" y="623"/>
                    </a:lnTo>
                    <a:lnTo>
                      <a:pt x="1354" y="586"/>
                    </a:lnTo>
                    <a:lnTo>
                      <a:pt x="1425" y="550"/>
                    </a:lnTo>
                    <a:lnTo>
                      <a:pt x="1499" y="517"/>
                    </a:lnTo>
                    <a:lnTo>
                      <a:pt x="1577" y="487"/>
                    </a:lnTo>
                    <a:lnTo>
                      <a:pt x="1658" y="458"/>
                    </a:lnTo>
                    <a:lnTo>
                      <a:pt x="1744" y="433"/>
                    </a:lnTo>
                    <a:lnTo>
                      <a:pt x="1833" y="412"/>
                    </a:lnTo>
                    <a:lnTo>
                      <a:pt x="1926" y="393"/>
                    </a:lnTo>
                    <a:lnTo>
                      <a:pt x="2023" y="378"/>
                    </a:lnTo>
                    <a:lnTo>
                      <a:pt x="1799" y="183"/>
                    </a:lnTo>
                    <a:lnTo>
                      <a:pt x="1783" y="166"/>
                    </a:lnTo>
                    <a:lnTo>
                      <a:pt x="1771" y="145"/>
                    </a:lnTo>
                    <a:lnTo>
                      <a:pt x="1764" y="124"/>
                    </a:lnTo>
                    <a:lnTo>
                      <a:pt x="1763" y="101"/>
                    </a:lnTo>
                    <a:lnTo>
                      <a:pt x="1767" y="78"/>
                    </a:lnTo>
                    <a:lnTo>
                      <a:pt x="1775" y="56"/>
                    </a:lnTo>
                    <a:lnTo>
                      <a:pt x="1788" y="36"/>
                    </a:lnTo>
                    <a:lnTo>
                      <a:pt x="1807" y="20"/>
                    </a:lnTo>
                    <a:lnTo>
                      <a:pt x="1827" y="9"/>
                    </a:lnTo>
                    <a:lnTo>
                      <a:pt x="1849" y="2"/>
                    </a:lnTo>
                    <a:lnTo>
                      <a:pt x="1872" y="0"/>
                    </a:lnTo>
                    <a:close/>
                  </a:path>
                </a:pathLst>
              </a:custGeom>
              <a:grpFill/>
              <a:ln w="0">
                <a:solidFill>
                  <a:srgbClr val="173036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CC28A165-B583-4E66-8716-2F16BC856D62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4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AD1C85ED-8EE6-4C77-B77F-0BC317CEECB2}"/>
              </a:ext>
            </a:extLst>
          </p:cNvPr>
          <p:cNvSpPr/>
          <p:nvPr/>
        </p:nvSpPr>
        <p:spPr>
          <a:xfrm>
            <a:off x="3962400" y="0"/>
            <a:ext cx="8229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B5738A-9730-4C96-A641-43C690B72349}"/>
              </a:ext>
            </a:extLst>
          </p:cNvPr>
          <p:cNvSpPr/>
          <p:nvPr/>
        </p:nvSpPr>
        <p:spPr>
          <a:xfrm>
            <a:off x="5979408" y="1616186"/>
            <a:ext cx="4221048" cy="4770100"/>
          </a:xfrm>
          <a:prstGeom prst="rect">
            <a:avLst/>
          </a:prstGeom>
          <a:solidFill>
            <a:schemeClr val="bg1">
              <a:alpha val="5000"/>
            </a:schemeClr>
          </a:solidFill>
          <a:ln w="3175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4089400" cy="1325563"/>
          </a:xfrm>
        </p:spPr>
        <p:txBody>
          <a:bodyPr/>
          <a:lstStyle/>
          <a:p>
            <a:r>
              <a:rPr lang="en-US">
                <a:solidFill>
                  <a:schemeClr val="accent3"/>
                </a:solidFill>
              </a:rPr>
              <a:t>EXAMPLE</a:t>
            </a:r>
            <a:br>
              <a:rPr lang="en-US">
                <a:solidFill>
                  <a:schemeClr val="accent3"/>
                </a:solidFill>
              </a:rPr>
            </a:br>
            <a:r>
              <a:rPr lang="en-US">
                <a:solidFill>
                  <a:schemeClr val="accent3"/>
                </a:solidFill>
              </a:rPr>
              <a:t>HEIGHTENED QUALITATIVE CRITERIA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0A0B61B-611D-4B61-A724-F93296202151}"/>
              </a:ext>
            </a:extLst>
          </p:cNvPr>
          <p:cNvSpPr/>
          <p:nvPr/>
        </p:nvSpPr>
        <p:spPr>
          <a:xfrm>
            <a:off x="4432332" y="1616186"/>
            <a:ext cx="7315200" cy="4608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Product-specific quality controls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Packaging requirements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State-of-the-art facilities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Detailed checks &amp; inspections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Heightened shipping &amp; handling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Branding guidelines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Carry full product range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Pay fair share for brand marketing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Participate in brand programs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Trained sales staff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Customer service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Product support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Store/website appearance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Brand product placement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>
                <a:solidFill>
                  <a:schemeClr val="bg1"/>
                </a:solidFill>
                <a:ea typeface="Georgia" charset="0"/>
                <a:cs typeface="Georgia" charset="0"/>
              </a:rPr>
              <a:t>Reputation as high-quality </a:t>
            </a: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seller</a:t>
            </a:r>
          </a:p>
          <a:p>
            <a:pPr lvl="0" algn="ctr" defTabSz="457200">
              <a:spcAft>
                <a:spcPts val="300"/>
              </a:spcAft>
              <a:buSzPct val="75000"/>
              <a:defRPr/>
            </a:pPr>
            <a:r>
              <a:rPr lang="en-ZA" sz="16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Marketplace quality controls</a:t>
            </a:r>
            <a:endParaRPr lang="en-ZA" sz="1600" dirty="0">
              <a:solidFill>
                <a:schemeClr val="bg1"/>
              </a:solidFill>
              <a:ea typeface="Georgia" charset="0"/>
              <a:cs typeface="Georgia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5D8A22E-1B49-4EC7-A703-DABE368172F2}"/>
              </a:ext>
            </a:extLst>
          </p:cNvPr>
          <p:cNvSpPr/>
          <p:nvPr/>
        </p:nvSpPr>
        <p:spPr>
          <a:xfrm>
            <a:off x="295219" y="3793624"/>
            <a:ext cx="2336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Allowed if legitimate, objective, and necessary for product or brand</a:t>
            </a:r>
            <a:endParaRPr lang="en-ZA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29</a:t>
            </a:fld>
            <a:endParaRPr lang="en-ZA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CEAC04E-051E-4B80-96AF-0DA355D9F9CD}"/>
              </a:ext>
            </a:extLst>
          </p:cNvPr>
          <p:cNvSpPr/>
          <p:nvPr/>
        </p:nvSpPr>
        <p:spPr>
          <a:xfrm>
            <a:off x="6736332" y="1175453"/>
            <a:ext cx="2707200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>
              <a:defRPr/>
            </a:pPr>
            <a:r>
              <a:rPr lang="en-US">
                <a:solidFill>
                  <a:schemeClr val="accent1"/>
                </a:solidFill>
                <a:latin typeface="+mj-lt"/>
                <a:ea typeface="Georgia" charset="0"/>
                <a:cs typeface="Georgia" charset="0"/>
              </a:rPr>
              <a:t>HEIGHTENED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7" name="Shape 8">
            <a:extLst>
              <a:ext uri="{FF2B5EF4-FFF2-40B4-BE49-F238E27FC236}">
                <a16:creationId xmlns:a16="http://schemas.microsoft.com/office/drawing/2014/main" id="{25790B0B-93D3-4DB6-AB8E-EAA67F2C6F27}"/>
              </a:ext>
            </a:extLst>
          </p:cNvPr>
          <p:cNvSpPr/>
          <p:nvPr/>
        </p:nvSpPr>
        <p:spPr>
          <a:xfrm>
            <a:off x="6728748" y="680631"/>
            <a:ext cx="27072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200"/>
            </a:pPr>
            <a:endParaRPr kumimoji="0" sz="2199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E35D491-76FD-4949-A36A-3D33D62952DC}"/>
              </a:ext>
            </a:extLst>
          </p:cNvPr>
          <p:cNvGrpSpPr/>
          <p:nvPr/>
        </p:nvGrpSpPr>
        <p:grpSpPr>
          <a:xfrm>
            <a:off x="7978708" y="6319944"/>
            <a:ext cx="222448" cy="161488"/>
            <a:chOff x="4163596" y="1421553"/>
            <a:chExt cx="222448" cy="161488"/>
          </a:xfrm>
        </p:grpSpPr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504DF01A-321E-44A9-A5BC-15E548DE298D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Oval 25">
              <a:extLst>
                <a:ext uri="{FF2B5EF4-FFF2-40B4-BE49-F238E27FC236}">
                  <a16:creationId xmlns:a16="http://schemas.microsoft.com/office/drawing/2014/main" id="{C00E2877-46CD-4A6B-A210-BCE62DEF831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57B96C4A-4608-4E6A-A8A5-5ED0C2DCA755}"/>
              </a:ext>
            </a:extLst>
          </p:cNvPr>
          <p:cNvSpPr/>
          <p:nvPr/>
        </p:nvSpPr>
        <p:spPr>
          <a:xfrm>
            <a:off x="381000" y="3583605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0C549D-34C8-4FD3-AE62-9028209E1783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B73E5A81-3C1E-47A8-AE2D-763CDBDE76E0}"/>
              </a:ext>
            </a:extLst>
          </p:cNvPr>
          <p:cNvSpPr/>
          <p:nvPr/>
        </p:nvSpPr>
        <p:spPr>
          <a:xfrm>
            <a:off x="7713784" y="317215"/>
            <a:ext cx="726831" cy="726831"/>
          </a:xfrm>
          <a:prstGeom prst="ellipse">
            <a:avLst/>
          </a:prstGeom>
          <a:solidFill>
            <a:schemeClr val="accent1"/>
          </a:solidFill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 fontScale="92500" lnSpcReduction="20000"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pic>
        <p:nvPicPr>
          <p:cNvPr id="25" name="Graphic 17">
            <a:extLst>
              <a:ext uri="{FF2B5EF4-FFF2-40B4-BE49-F238E27FC236}">
                <a16:creationId xmlns:a16="http://schemas.microsoft.com/office/drawing/2014/main" id="{B1EB290C-9629-4BDE-91C1-B346917C450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p15="http://schemas.microsoft.com/office/powerpoint/2012/main" xmlns:p14="http://schemas.microsoft.com/office/powerpoint/2010/main" r:embed="rId5"/>
              </a:ext>
            </a:extLst>
          </a:blip>
          <a:stretch>
            <a:fillRect/>
          </a:stretch>
        </p:blipFill>
        <p:spPr>
          <a:xfrm>
            <a:off x="7784135" y="392901"/>
            <a:ext cx="586128" cy="58612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509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7B5DC-1601-4462-A4F0-C829F3AE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/>
              <a:t>WHO </a:t>
            </a:r>
            <a:br>
              <a:rPr lang="en-ZA"/>
            </a:br>
            <a:r>
              <a:rPr lang="en-ZA"/>
              <a:t>WE ARE</a:t>
            </a:r>
          </a:p>
        </p:txBody>
      </p:sp>
      <p:sp>
        <p:nvSpPr>
          <p:cNvPr id="5" name="Text Placeholder 1"/>
          <p:cNvSpPr txBox="1"/>
          <p:nvPr/>
        </p:nvSpPr>
        <p:spPr>
          <a:xfrm>
            <a:off x="237548" y="2963327"/>
            <a:ext cx="3681309" cy="1364834"/>
          </a:xfrm>
          <a:prstGeom prst="rect">
            <a:avLst/>
          </a:prstGeom>
        </p:spPr>
        <p:txBody>
          <a:bodyPr vert="horz" lIns="91416" tIns="45708" rIns="91416" bIns="4570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i="1" kern="1200">
                <a:solidFill>
                  <a:schemeClr val="bg1"/>
                </a:solidFill>
                <a:latin typeface="Adobe Garamond Pro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ZA" altLang="en-US" sz="1800" i="0" dirty="0">
                <a:solidFill>
                  <a:schemeClr val="tx2"/>
                </a:solidFill>
                <a:latin typeface="+mn-lt"/>
              </a:rPr>
              <a:t>Euclid Law is a team of senior, highly expert lawyers specialised in competition law, and based in London and Brussels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C90F34-AC0A-41C1-9289-8847F41C0015}"/>
              </a:ext>
            </a:extLst>
          </p:cNvPr>
          <p:cNvSpPr/>
          <p:nvPr/>
        </p:nvSpPr>
        <p:spPr>
          <a:xfrm>
            <a:off x="5012857" y="4253492"/>
            <a:ext cx="25067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ZA" altLang="en-US" sz="1400">
                <a:solidFill>
                  <a:schemeClr val="bg1"/>
                </a:solidFill>
              </a:rPr>
              <a:t>LEGAL 500, UNITED KINGDOM</a:t>
            </a:r>
            <a:endParaRPr lang="en-ZA" sz="14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8AA5F0-0055-4B52-875A-829084DBB3E8}"/>
              </a:ext>
            </a:extLst>
          </p:cNvPr>
          <p:cNvSpPr/>
          <p:nvPr/>
        </p:nvSpPr>
        <p:spPr>
          <a:xfrm>
            <a:off x="4987108" y="1879385"/>
            <a:ext cx="6442892" cy="1952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ZA" altLang="en-US" sz="2800">
                <a:solidFill>
                  <a:schemeClr val="bg1"/>
                </a:solidFill>
              </a:rPr>
              <a:t>The team delivers exceptional quality, thinks outside the box and is praised for its flexibility and reactivity.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CBFA5AB-EF2F-41ED-94A5-8230F06DE8E5}"/>
              </a:ext>
            </a:extLst>
          </p:cNvPr>
          <p:cNvSpPr/>
          <p:nvPr/>
        </p:nvSpPr>
        <p:spPr>
          <a:xfrm>
            <a:off x="381000" y="2611571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</a:t>
            </a:fld>
            <a:endParaRPr lang="en-ZA"/>
          </a:p>
        </p:txBody>
      </p:sp>
      <p:sp>
        <p:nvSpPr>
          <p:cNvPr id="8" name="Rectangle 7"/>
          <p:cNvSpPr/>
          <p:nvPr/>
        </p:nvSpPr>
        <p:spPr>
          <a:xfrm>
            <a:off x="237548" y="288732"/>
            <a:ext cx="1316736" cy="329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3EB6EA-23E7-4151-9652-EC1130BBD9F1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514" y="5087256"/>
            <a:ext cx="2329543" cy="11647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31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AD1C85ED-8EE6-4C77-B77F-0BC317CEECB2}"/>
              </a:ext>
            </a:extLst>
          </p:cNvPr>
          <p:cNvSpPr/>
          <p:nvPr/>
        </p:nvSpPr>
        <p:spPr>
          <a:xfrm>
            <a:off x="3962400" y="0"/>
            <a:ext cx="8229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4089400" cy="1325563"/>
          </a:xfrm>
        </p:spPr>
        <p:txBody>
          <a:bodyPr/>
          <a:lstStyle/>
          <a:p>
            <a:r>
              <a:rPr lang="en-US">
                <a:solidFill>
                  <a:schemeClr val="accent3"/>
                </a:solidFill>
              </a:rPr>
              <a:t>EXAMPLE</a:t>
            </a:r>
            <a:br>
              <a:rPr lang="en-US">
                <a:solidFill>
                  <a:schemeClr val="accent3"/>
                </a:solidFill>
              </a:rPr>
            </a:br>
            <a:r>
              <a:rPr lang="en-US">
                <a:solidFill>
                  <a:schemeClr val="accent3"/>
                </a:solidFill>
              </a:rPr>
              <a:t>QUANTITATIVE</a:t>
            </a:r>
            <a:br>
              <a:rPr lang="en-US">
                <a:solidFill>
                  <a:schemeClr val="accent3"/>
                </a:solidFill>
              </a:rPr>
            </a:br>
            <a:r>
              <a:rPr lang="en-US">
                <a:solidFill>
                  <a:schemeClr val="accent3"/>
                </a:solidFill>
              </a:rPr>
              <a:t>CRITERIA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0A0B61B-611D-4B61-A724-F93296202151}"/>
              </a:ext>
            </a:extLst>
          </p:cNvPr>
          <p:cNvSpPr/>
          <p:nvPr/>
        </p:nvSpPr>
        <p:spPr>
          <a:xfrm>
            <a:off x="6051416" y="1616186"/>
            <a:ext cx="40770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spcAft>
                <a:spcPts val="600"/>
              </a:spcAft>
              <a:buSzPct val="75000"/>
              <a:defRPr/>
            </a:pPr>
            <a:r>
              <a:rPr lang="en-ZA" sz="1600">
                <a:solidFill>
                  <a:schemeClr val="bg1"/>
                </a:solidFill>
              </a:rPr>
              <a:t>“Criteria for selection that more directly limit the potential number of dealers”</a:t>
            </a:r>
          </a:p>
          <a:p>
            <a:pPr algn="ctr" defTabSz="457200">
              <a:spcAft>
                <a:spcPts val="600"/>
              </a:spcAft>
              <a:buSzPct val="75000"/>
              <a:defRPr/>
            </a:pPr>
            <a:r>
              <a:rPr lang="en-ZA" sz="1600">
                <a:solidFill>
                  <a:schemeClr val="bg1"/>
                </a:solidFill>
              </a:rPr>
              <a:t> Maximum number of resellers</a:t>
            </a:r>
          </a:p>
          <a:p>
            <a:pPr algn="ctr" defTabSz="457200">
              <a:spcAft>
                <a:spcPts val="600"/>
              </a:spcAft>
              <a:buSzPct val="75000"/>
              <a:defRPr/>
            </a:pPr>
            <a:r>
              <a:rPr lang="en-ZA" sz="1600">
                <a:solidFill>
                  <a:schemeClr val="bg1"/>
                </a:solidFill>
              </a:rPr>
              <a:t> Minimum order quantity</a:t>
            </a:r>
          </a:p>
          <a:p>
            <a:pPr algn="ctr" defTabSz="457200">
              <a:spcAft>
                <a:spcPts val="600"/>
              </a:spcAft>
              <a:buSzPct val="75000"/>
              <a:defRPr/>
            </a:pPr>
            <a:r>
              <a:rPr lang="en-ZA" sz="1600">
                <a:solidFill>
                  <a:schemeClr val="bg1"/>
                </a:solidFill>
              </a:rPr>
              <a:t> Minimum inventory</a:t>
            </a:r>
          </a:p>
          <a:p>
            <a:pPr algn="ctr" defTabSz="457200">
              <a:spcAft>
                <a:spcPts val="600"/>
              </a:spcAft>
              <a:buSzPct val="75000"/>
              <a:defRPr/>
            </a:pPr>
            <a:r>
              <a:rPr lang="en-ZA" sz="1600">
                <a:solidFill>
                  <a:schemeClr val="bg1"/>
                </a:solidFill>
              </a:rPr>
              <a:t> Minimum sales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CEAC04E-051E-4B80-96AF-0DA355D9F9CD}"/>
              </a:ext>
            </a:extLst>
          </p:cNvPr>
          <p:cNvSpPr/>
          <p:nvPr/>
        </p:nvSpPr>
        <p:spPr>
          <a:xfrm>
            <a:off x="6736332" y="1175453"/>
            <a:ext cx="2707200" cy="36933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>
              <a:defRPr/>
            </a:pPr>
            <a:r>
              <a:rPr lang="en-US">
                <a:solidFill>
                  <a:schemeClr val="accent1"/>
                </a:solidFill>
                <a:latin typeface="+mj-lt"/>
                <a:ea typeface="Georgia" charset="0"/>
                <a:cs typeface="Georgia" charset="0"/>
              </a:rPr>
              <a:t>QUANTITATIVE</a:t>
            </a:r>
            <a:endParaRPr kumimoji="0" lang="en-GB" sz="180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5" name="Shape 8">
            <a:extLst>
              <a:ext uri="{FF2B5EF4-FFF2-40B4-BE49-F238E27FC236}">
                <a16:creationId xmlns:a16="http://schemas.microsoft.com/office/drawing/2014/main" id="{25790B0B-93D3-4DB6-AB8E-EAA67F2C6F27}"/>
              </a:ext>
            </a:extLst>
          </p:cNvPr>
          <p:cNvSpPr/>
          <p:nvPr/>
        </p:nvSpPr>
        <p:spPr>
          <a:xfrm>
            <a:off x="6728748" y="680631"/>
            <a:ext cx="27072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2200"/>
            </a:pPr>
            <a:endParaRPr kumimoji="0" sz="2199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72FA102-951A-4BB8-8DD2-51601B9936F7}"/>
              </a:ext>
            </a:extLst>
          </p:cNvPr>
          <p:cNvGrpSpPr/>
          <p:nvPr/>
        </p:nvGrpSpPr>
        <p:grpSpPr>
          <a:xfrm>
            <a:off x="7713784" y="317215"/>
            <a:ext cx="726831" cy="726831"/>
            <a:chOff x="8752854" y="1481040"/>
            <a:chExt cx="726831" cy="726831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E38AF6D0-F391-47F9-B7B1-CB465592767E}"/>
                </a:ext>
              </a:extLst>
            </p:cNvPr>
            <p:cNvSpPr/>
            <p:nvPr/>
          </p:nvSpPr>
          <p:spPr>
            <a:xfrm>
              <a:off x="8752854" y="1481040"/>
              <a:ext cx="726831" cy="726831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8000" tIns="108000" rIns="108000" bIns="108000" numCol="1" spcCol="38100" rtlCol="0" anchor="ctr">
              <a:normAutofit fontScale="92500" lnSpcReduction="20000"/>
            </a:bodyPr>
            <a:lstStyle/>
            <a:p>
              <a:pPr marL="0" marR="0" lvl="0" indent="0" algn="ctr" defTabSz="8255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ZA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31" name="Group 4">
              <a:extLst>
                <a:ext uri="{FF2B5EF4-FFF2-40B4-BE49-F238E27FC236}">
                  <a16:creationId xmlns:a16="http://schemas.microsoft.com/office/drawing/2014/main" id="{8F8D541E-860F-4113-97BB-A4C8B3A404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83964" y="1629311"/>
              <a:ext cx="464610" cy="464383"/>
              <a:chOff x="-655" y="209"/>
              <a:chExt cx="4099" cy="4097"/>
            </a:xfrm>
            <a:solidFill>
              <a:srgbClr val="173036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50FBA288-9874-40B1-8445-0E86A0FE9D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55" y="1234"/>
                <a:ext cx="1879" cy="1877"/>
              </a:xfrm>
              <a:custGeom>
                <a:avLst/>
                <a:gdLst>
                  <a:gd name="T0" fmla="*/ 648 w 1879"/>
                  <a:gd name="T1" fmla="*/ 1027 h 1877"/>
                  <a:gd name="T2" fmla="*/ 587 w 1879"/>
                  <a:gd name="T3" fmla="*/ 1054 h 1877"/>
                  <a:gd name="T4" fmla="*/ 541 w 1879"/>
                  <a:gd name="T5" fmla="*/ 1100 h 1877"/>
                  <a:gd name="T6" fmla="*/ 516 w 1879"/>
                  <a:gd name="T7" fmla="*/ 1161 h 1877"/>
                  <a:gd name="T8" fmla="*/ 516 w 1879"/>
                  <a:gd name="T9" fmla="*/ 1229 h 1877"/>
                  <a:gd name="T10" fmla="*/ 541 w 1879"/>
                  <a:gd name="T11" fmla="*/ 1290 h 1877"/>
                  <a:gd name="T12" fmla="*/ 587 w 1879"/>
                  <a:gd name="T13" fmla="*/ 1336 h 1877"/>
                  <a:gd name="T14" fmla="*/ 648 w 1879"/>
                  <a:gd name="T15" fmla="*/ 1362 h 1877"/>
                  <a:gd name="T16" fmla="*/ 1025 w 1879"/>
                  <a:gd name="T17" fmla="*/ 1366 h 1877"/>
                  <a:gd name="T18" fmla="*/ 1091 w 1879"/>
                  <a:gd name="T19" fmla="*/ 1352 h 1877"/>
                  <a:gd name="T20" fmla="*/ 1146 w 1879"/>
                  <a:gd name="T21" fmla="*/ 1315 h 1877"/>
                  <a:gd name="T22" fmla="*/ 1182 w 1879"/>
                  <a:gd name="T23" fmla="*/ 1261 h 1877"/>
                  <a:gd name="T24" fmla="*/ 1196 w 1879"/>
                  <a:gd name="T25" fmla="*/ 1194 h 1877"/>
                  <a:gd name="T26" fmla="*/ 1182 w 1879"/>
                  <a:gd name="T27" fmla="*/ 1128 h 1877"/>
                  <a:gd name="T28" fmla="*/ 1146 w 1879"/>
                  <a:gd name="T29" fmla="*/ 1073 h 1877"/>
                  <a:gd name="T30" fmla="*/ 1091 w 1879"/>
                  <a:gd name="T31" fmla="*/ 1037 h 1877"/>
                  <a:gd name="T32" fmla="*/ 1025 w 1879"/>
                  <a:gd name="T33" fmla="*/ 1024 h 1877"/>
                  <a:gd name="T34" fmla="*/ 683 w 1879"/>
                  <a:gd name="T35" fmla="*/ 511 h 1877"/>
                  <a:gd name="T36" fmla="*/ 617 w 1879"/>
                  <a:gd name="T37" fmla="*/ 525 h 1877"/>
                  <a:gd name="T38" fmla="*/ 562 w 1879"/>
                  <a:gd name="T39" fmla="*/ 562 h 1877"/>
                  <a:gd name="T40" fmla="*/ 526 w 1879"/>
                  <a:gd name="T41" fmla="*/ 616 h 1877"/>
                  <a:gd name="T42" fmla="*/ 512 w 1879"/>
                  <a:gd name="T43" fmla="*/ 683 h 1877"/>
                  <a:gd name="T44" fmla="*/ 526 w 1879"/>
                  <a:gd name="T45" fmla="*/ 749 h 1877"/>
                  <a:gd name="T46" fmla="*/ 562 w 1879"/>
                  <a:gd name="T47" fmla="*/ 804 h 1877"/>
                  <a:gd name="T48" fmla="*/ 617 w 1879"/>
                  <a:gd name="T49" fmla="*/ 840 h 1877"/>
                  <a:gd name="T50" fmla="*/ 683 w 1879"/>
                  <a:gd name="T51" fmla="*/ 853 h 1877"/>
                  <a:gd name="T52" fmla="*/ 1231 w 1879"/>
                  <a:gd name="T53" fmla="*/ 850 h 1877"/>
                  <a:gd name="T54" fmla="*/ 1292 w 1879"/>
                  <a:gd name="T55" fmla="*/ 824 h 1877"/>
                  <a:gd name="T56" fmla="*/ 1338 w 1879"/>
                  <a:gd name="T57" fmla="*/ 777 h 1877"/>
                  <a:gd name="T58" fmla="*/ 1362 w 1879"/>
                  <a:gd name="T59" fmla="*/ 717 h 1877"/>
                  <a:gd name="T60" fmla="*/ 1362 w 1879"/>
                  <a:gd name="T61" fmla="*/ 648 h 1877"/>
                  <a:gd name="T62" fmla="*/ 1338 w 1879"/>
                  <a:gd name="T63" fmla="*/ 587 h 1877"/>
                  <a:gd name="T64" fmla="*/ 1292 w 1879"/>
                  <a:gd name="T65" fmla="*/ 541 h 1877"/>
                  <a:gd name="T66" fmla="*/ 1231 w 1879"/>
                  <a:gd name="T67" fmla="*/ 515 h 1877"/>
                  <a:gd name="T68" fmla="*/ 683 w 1879"/>
                  <a:gd name="T69" fmla="*/ 511 h 1877"/>
                  <a:gd name="T70" fmla="*/ 1708 w 1879"/>
                  <a:gd name="T71" fmla="*/ 0 h 1877"/>
                  <a:gd name="T72" fmla="*/ 1774 w 1879"/>
                  <a:gd name="T73" fmla="*/ 14 h 1877"/>
                  <a:gd name="T74" fmla="*/ 1829 w 1879"/>
                  <a:gd name="T75" fmla="*/ 50 h 1877"/>
                  <a:gd name="T76" fmla="*/ 1865 w 1879"/>
                  <a:gd name="T77" fmla="*/ 105 h 1877"/>
                  <a:gd name="T78" fmla="*/ 1879 w 1879"/>
                  <a:gd name="T79" fmla="*/ 171 h 1877"/>
                  <a:gd name="T80" fmla="*/ 1875 w 1879"/>
                  <a:gd name="T81" fmla="*/ 1741 h 1877"/>
                  <a:gd name="T82" fmla="*/ 1849 w 1879"/>
                  <a:gd name="T83" fmla="*/ 1802 h 1877"/>
                  <a:gd name="T84" fmla="*/ 1803 w 1879"/>
                  <a:gd name="T85" fmla="*/ 1848 h 1877"/>
                  <a:gd name="T86" fmla="*/ 1742 w 1879"/>
                  <a:gd name="T87" fmla="*/ 1874 h 1877"/>
                  <a:gd name="T88" fmla="*/ 170 w 1879"/>
                  <a:gd name="T89" fmla="*/ 1877 h 1877"/>
                  <a:gd name="T90" fmla="*/ 104 w 1879"/>
                  <a:gd name="T91" fmla="*/ 1864 h 1877"/>
                  <a:gd name="T92" fmla="*/ 50 w 1879"/>
                  <a:gd name="T93" fmla="*/ 1827 h 1877"/>
                  <a:gd name="T94" fmla="*/ 13 w 1879"/>
                  <a:gd name="T95" fmla="*/ 1774 h 1877"/>
                  <a:gd name="T96" fmla="*/ 0 w 1879"/>
                  <a:gd name="T97" fmla="*/ 1706 h 1877"/>
                  <a:gd name="T98" fmla="*/ 3 w 1879"/>
                  <a:gd name="T99" fmla="*/ 136 h 1877"/>
                  <a:gd name="T100" fmla="*/ 30 w 1879"/>
                  <a:gd name="T101" fmla="*/ 75 h 1877"/>
                  <a:gd name="T102" fmla="*/ 76 w 1879"/>
                  <a:gd name="T103" fmla="*/ 29 h 1877"/>
                  <a:gd name="T104" fmla="*/ 137 w 1879"/>
                  <a:gd name="T105" fmla="*/ 4 h 1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79" h="1876">
                    <a:moveTo>
                      <a:pt x="683" y="1024"/>
                    </a:moveTo>
                    <a:lnTo>
                      <a:pt x="648" y="1027"/>
                    </a:lnTo>
                    <a:lnTo>
                      <a:pt x="617" y="1037"/>
                    </a:lnTo>
                    <a:lnTo>
                      <a:pt x="587" y="1054"/>
                    </a:lnTo>
                    <a:lnTo>
                      <a:pt x="562" y="1073"/>
                    </a:lnTo>
                    <a:lnTo>
                      <a:pt x="541" y="1100"/>
                    </a:lnTo>
                    <a:lnTo>
                      <a:pt x="526" y="1128"/>
                    </a:lnTo>
                    <a:lnTo>
                      <a:pt x="516" y="1161"/>
                    </a:lnTo>
                    <a:lnTo>
                      <a:pt x="512" y="1194"/>
                    </a:lnTo>
                    <a:lnTo>
                      <a:pt x="516" y="1229"/>
                    </a:lnTo>
                    <a:lnTo>
                      <a:pt x="526" y="1261"/>
                    </a:lnTo>
                    <a:lnTo>
                      <a:pt x="541" y="1290"/>
                    </a:lnTo>
                    <a:lnTo>
                      <a:pt x="562" y="1315"/>
                    </a:lnTo>
                    <a:lnTo>
                      <a:pt x="587" y="1336"/>
                    </a:lnTo>
                    <a:lnTo>
                      <a:pt x="617" y="1352"/>
                    </a:lnTo>
                    <a:lnTo>
                      <a:pt x="648" y="1362"/>
                    </a:lnTo>
                    <a:lnTo>
                      <a:pt x="683" y="1366"/>
                    </a:lnTo>
                    <a:lnTo>
                      <a:pt x="1025" y="1366"/>
                    </a:lnTo>
                    <a:lnTo>
                      <a:pt x="1059" y="1362"/>
                    </a:lnTo>
                    <a:lnTo>
                      <a:pt x="1091" y="1352"/>
                    </a:lnTo>
                    <a:lnTo>
                      <a:pt x="1120" y="1336"/>
                    </a:lnTo>
                    <a:lnTo>
                      <a:pt x="1146" y="1315"/>
                    </a:lnTo>
                    <a:lnTo>
                      <a:pt x="1166" y="1290"/>
                    </a:lnTo>
                    <a:lnTo>
                      <a:pt x="1182" y="1261"/>
                    </a:lnTo>
                    <a:lnTo>
                      <a:pt x="1192" y="1229"/>
                    </a:lnTo>
                    <a:lnTo>
                      <a:pt x="1196" y="1194"/>
                    </a:lnTo>
                    <a:lnTo>
                      <a:pt x="1192" y="1161"/>
                    </a:lnTo>
                    <a:lnTo>
                      <a:pt x="1182" y="1128"/>
                    </a:lnTo>
                    <a:lnTo>
                      <a:pt x="1166" y="1100"/>
                    </a:lnTo>
                    <a:lnTo>
                      <a:pt x="1146" y="1073"/>
                    </a:lnTo>
                    <a:lnTo>
                      <a:pt x="1120" y="1054"/>
                    </a:lnTo>
                    <a:lnTo>
                      <a:pt x="1091" y="1037"/>
                    </a:lnTo>
                    <a:lnTo>
                      <a:pt x="1059" y="1027"/>
                    </a:lnTo>
                    <a:lnTo>
                      <a:pt x="1025" y="1024"/>
                    </a:lnTo>
                    <a:lnTo>
                      <a:pt x="683" y="1024"/>
                    </a:lnTo>
                    <a:close/>
                    <a:moveTo>
                      <a:pt x="683" y="511"/>
                    </a:moveTo>
                    <a:lnTo>
                      <a:pt x="648" y="515"/>
                    </a:lnTo>
                    <a:lnTo>
                      <a:pt x="617" y="525"/>
                    </a:lnTo>
                    <a:lnTo>
                      <a:pt x="587" y="541"/>
                    </a:lnTo>
                    <a:lnTo>
                      <a:pt x="562" y="562"/>
                    </a:lnTo>
                    <a:lnTo>
                      <a:pt x="541" y="587"/>
                    </a:lnTo>
                    <a:lnTo>
                      <a:pt x="526" y="616"/>
                    </a:lnTo>
                    <a:lnTo>
                      <a:pt x="516" y="648"/>
                    </a:lnTo>
                    <a:lnTo>
                      <a:pt x="512" y="683"/>
                    </a:lnTo>
                    <a:lnTo>
                      <a:pt x="516" y="717"/>
                    </a:lnTo>
                    <a:lnTo>
                      <a:pt x="526" y="749"/>
                    </a:lnTo>
                    <a:lnTo>
                      <a:pt x="541" y="777"/>
                    </a:lnTo>
                    <a:lnTo>
                      <a:pt x="562" y="804"/>
                    </a:lnTo>
                    <a:lnTo>
                      <a:pt x="587" y="824"/>
                    </a:lnTo>
                    <a:lnTo>
                      <a:pt x="617" y="840"/>
                    </a:lnTo>
                    <a:lnTo>
                      <a:pt x="648" y="850"/>
                    </a:lnTo>
                    <a:lnTo>
                      <a:pt x="683" y="853"/>
                    </a:lnTo>
                    <a:lnTo>
                      <a:pt x="1196" y="853"/>
                    </a:lnTo>
                    <a:lnTo>
                      <a:pt x="1231" y="850"/>
                    </a:lnTo>
                    <a:lnTo>
                      <a:pt x="1262" y="840"/>
                    </a:lnTo>
                    <a:lnTo>
                      <a:pt x="1292" y="824"/>
                    </a:lnTo>
                    <a:lnTo>
                      <a:pt x="1316" y="804"/>
                    </a:lnTo>
                    <a:lnTo>
                      <a:pt x="1338" y="777"/>
                    </a:lnTo>
                    <a:lnTo>
                      <a:pt x="1352" y="749"/>
                    </a:lnTo>
                    <a:lnTo>
                      <a:pt x="1362" y="717"/>
                    </a:lnTo>
                    <a:lnTo>
                      <a:pt x="1366" y="683"/>
                    </a:lnTo>
                    <a:lnTo>
                      <a:pt x="1362" y="648"/>
                    </a:lnTo>
                    <a:lnTo>
                      <a:pt x="1352" y="616"/>
                    </a:lnTo>
                    <a:lnTo>
                      <a:pt x="1338" y="587"/>
                    </a:lnTo>
                    <a:lnTo>
                      <a:pt x="1316" y="562"/>
                    </a:lnTo>
                    <a:lnTo>
                      <a:pt x="1292" y="541"/>
                    </a:lnTo>
                    <a:lnTo>
                      <a:pt x="1262" y="525"/>
                    </a:lnTo>
                    <a:lnTo>
                      <a:pt x="1231" y="515"/>
                    </a:lnTo>
                    <a:lnTo>
                      <a:pt x="1196" y="511"/>
                    </a:lnTo>
                    <a:lnTo>
                      <a:pt x="683" y="511"/>
                    </a:lnTo>
                    <a:close/>
                    <a:moveTo>
                      <a:pt x="170" y="0"/>
                    </a:moveTo>
                    <a:lnTo>
                      <a:pt x="1708" y="0"/>
                    </a:lnTo>
                    <a:lnTo>
                      <a:pt x="1742" y="4"/>
                    </a:lnTo>
                    <a:lnTo>
                      <a:pt x="1774" y="14"/>
                    </a:lnTo>
                    <a:lnTo>
                      <a:pt x="1803" y="29"/>
                    </a:lnTo>
                    <a:lnTo>
                      <a:pt x="1829" y="50"/>
                    </a:lnTo>
                    <a:lnTo>
                      <a:pt x="1849" y="75"/>
                    </a:lnTo>
                    <a:lnTo>
                      <a:pt x="1865" y="105"/>
                    </a:lnTo>
                    <a:lnTo>
                      <a:pt x="1875" y="136"/>
                    </a:lnTo>
                    <a:lnTo>
                      <a:pt x="1879" y="171"/>
                    </a:lnTo>
                    <a:lnTo>
                      <a:pt x="1879" y="1706"/>
                    </a:lnTo>
                    <a:lnTo>
                      <a:pt x="1875" y="1741"/>
                    </a:lnTo>
                    <a:lnTo>
                      <a:pt x="1865" y="1774"/>
                    </a:lnTo>
                    <a:lnTo>
                      <a:pt x="1849" y="1802"/>
                    </a:lnTo>
                    <a:lnTo>
                      <a:pt x="1829" y="1827"/>
                    </a:lnTo>
                    <a:lnTo>
                      <a:pt x="1803" y="1848"/>
                    </a:lnTo>
                    <a:lnTo>
                      <a:pt x="1774" y="1864"/>
                    </a:lnTo>
                    <a:lnTo>
                      <a:pt x="1742" y="1874"/>
                    </a:lnTo>
                    <a:lnTo>
                      <a:pt x="1708" y="1877"/>
                    </a:lnTo>
                    <a:lnTo>
                      <a:pt x="170" y="1877"/>
                    </a:lnTo>
                    <a:lnTo>
                      <a:pt x="137" y="1874"/>
                    </a:lnTo>
                    <a:lnTo>
                      <a:pt x="104" y="1864"/>
                    </a:lnTo>
                    <a:lnTo>
                      <a:pt x="76" y="1848"/>
                    </a:lnTo>
                    <a:lnTo>
                      <a:pt x="50" y="1827"/>
                    </a:lnTo>
                    <a:lnTo>
                      <a:pt x="30" y="1802"/>
                    </a:lnTo>
                    <a:lnTo>
                      <a:pt x="13" y="1774"/>
                    </a:lnTo>
                    <a:lnTo>
                      <a:pt x="3" y="1741"/>
                    </a:lnTo>
                    <a:lnTo>
                      <a:pt x="0" y="1706"/>
                    </a:lnTo>
                    <a:lnTo>
                      <a:pt x="0" y="171"/>
                    </a:lnTo>
                    <a:lnTo>
                      <a:pt x="3" y="136"/>
                    </a:lnTo>
                    <a:lnTo>
                      <a:pt x="13" y="105"/>
                    </a:lnTo>
                    <a:lnTo>
                      <a:pt x="30" y="75"/>
                    </a:lnTo>
                    <a:lnTo>
                      <a:pt x="50" y="50"/>
                    </a:lnTo>
                    <a:lnTo>
                      <a:pt x="76" y="29"/>
                    </a:lnTo>
                    <a:lnTo>
                      <a:pt x="104" y="14"/>
                    </a:lnTo>
                    <a:lnTo>
                      <a:pt x="137" y="4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solidFill>
                    <a:srgbClr val="173036">
                      <a:lumMod val="10000"/>
                      <a:lumOff val="90000"/>
                    </a:srgbClr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F53F13F5-C9CF-4783-B700-F4D59C4C4F88}"/>
                  </a:ext>
                </a:extLst>
              </p:cNvPr>
              <p:cNvSpPr/>
              <p:nvPr/>
            </p:nvSpPr>
            <p:spPr bwMode="auto">
              <a:xfrm>
                <a:off x="200" y="209"/>
                <a:ext cx="2388" cy="983"/>
              </a:xfrm>
              <a:custGeom>
                <a:avLst/>
                <a:gdLst>
                  <a:gd name="T0" fmla="*/ 2084 w 2388"/>
                  <a:gd name="T1" fmla="*/ 4 h 983"/>
                  <a:gd name="T2" fmla="*/ 2138 w 2388"/>
                  <a:gd name="T3" fmla="*/ 27 h 983"/>
                  <a:gd name="T4" fmla="*/ 2181 w 2388"/>
                  <a:gd name="T5" fmla="*/ 65 h 983"/>
                  <a:gd name="T6" fmla="*/ 2210 w 2388"/>
                  <a:gd name="T7" fmla="*/ 117 h 983"/>
                  <a:gd name="T8" fmla="*/ 2383 w 2388"/>
                  <a:gd name="T9" fmla="*/ 641 h 983"/>
                  <a:gd name="T10" fmla="*/ 2387 w 2388"/>
                  <a:gd name="T11" fmla="*/ 671 h 983"/>
                  <a:gd name="T12" fmla="*/ 2387 w 2388"/>
                  <a:gd name="T13" fmla="*/ 706 h 983"/>
                  <a:gd name="T14" fmla="*/ 2379 w 2388"/>
                  <a:gd name="T15" fmla="*/ 737 h 983"/>
                  <a:gd name="T16" fmla="*/ 2364 w 2388"/>
                  <a:gd name="T17" fmla="*/ 768 h 983"/>
                  <a:gd name="T18" fmla="*/ 2348 w 2388"/>
                  <a:gd name="T19" fmla="*/ 794 h 983"/>
                  <a:gd name="T20" fmla="*/ 2338 w 2388"/>
                  <a:gd name="T21" fmla="*/ 805 h 983"/>
                  <a:gd name="T22" fmla="*/ 2322 w 2388"/>
                  <a:gd name="T23" fmla="*/ 818 h 983"/>
                  <a:gd name="T24" fmla="*/ 2292 w 2388"/>
                  <a:gd name="T25" fmla="*/ 835 h 983"/>
                  <a:gd name="T26" fmla="*/ 2276 w 2388"/>
                  <a:gd name="T27" fmla="*/ 844 h 983"/>
                  <a:gd name="T28" fmla="*/ 1886 w 2388"/>
                  <a:gd name="T29" fmla="*/ 974 h 983"/>
                  <a:gd name="T30" fmla="*/ 1832 w 2388"/>
                  <a:gd name="T31" fmla="*/ 983 h 983"/>
                  <a:gd name="T32" fmla="*/ 1773 w 2388"/>
                  <a:gd name="T33" fmla="*/ 973 h 983"/>
                  <a:gd name="T34" fmla="*/ 1721 w 2388"/>
                  <a:gd name="T35" fmla="*/ 942 h 983"/>
                  <a:gd name="T36" fmla="*/ 1683 w 2388"/>
                  <a:gd name="T37" fmla="*/ 896 h 983"/>
                  <a:gd name="T38" fmla="*/ 1664 w 2388"/>
                  <a:gd name="T39" fmla="*/ 836 h 983"/>
                  <a:gd name="T40" fmla="*/ 1665 w 2388"/>
                  <a:gd name="T41" fmla="*/ 778 h 983"/>
                  <a:gd name="T42" fmla="*/ 1686 w 2388"/>
                  <a:gd name="T43" fmla="*/ 723 h 983"/>
                  <a:gd name="T44" fmla="*/ 1725 w 2388"/>
                  <a:gd name="T45" fmla="*/ 679 h 983"/>
                  <a:gd name="T46" fmla="*/ 1778 w 2388"/>
                  <a:gd name="T47" fmla="*/ 651 h 983"/>
                  <a:gd name="T48" fmla="*/ 1761 w 2388"/>
                  <a:gd name="T49" fmla="*/ 606 h 983"/>
                  <a:gd name="T50" fmla="*/ 1613 w 2388"/>
                  <a:gd name="T51" fmla="*/ 563 h 983"/>
                  <a:gd name="T52" fmla="*/ 1456 w 2388"/>
                  <a:gd name="T53" fmla="*/ 533 h 983"/>
                  <a:gd name="T54" fmla="*/ 1293 w 2388"/>
                  <a:gd name="T55" fmla="*/ 518 h 983"/>
                  <a:gd name="T56" fmla="*/ 1127 w 2388"/>
                  <a:gd name="T57" fmla="*/ 517 h 983"/>
                  <a:gd name="T58" fmla="*/ 964 w 2388"/>
                  <a:gd name="T59" fmla="*/ 530 h 983"/>
                  <a:gd name="T60" fmla="*/ 805 w 2388"/>
                  <a:gd name="T61" fmla="*/ 556 h 983"/>
                  <a:gd name="T62" fmla="*/ 654 w 2388"/>
                  <a:gd name="T63" fmla="*/ 597 h 983"/>
                  <a:gd name="T64" fmla="*/ 516 w 2388"/>
                  <a:gd name="T65" fmla="*/ 653 h 983"/>
                  <a:gd name="T66" fmla="*/ 393 w 2388"/>
                  <a:gd name="T67" fmla="*/ 723 h 983"/>
                  <a:gd name="T68" fmla="*/ 288 w 2388"/>
                  <a:gd name="T69" fmla="*/ 806 h 983"/>
                  <a:gd name="T70" fmla="*/ 239 w 2388"/>
                  <a:gd name="T71" fmla="*/ 840 h 983"/>
                  <a:gd name="T72" fmla="*/ 181 w 2388"/>
                  <a:gd name="T73" fmla="*/ 854 h 983"/>
                  <a:gd name="T74" fmla="*/ 124 w 2388"/>
                  <a:gd name="T75" fmla="*/ 849 h 983"/>
                  <a:gd name="T76" fmla="*/ 71 w 2388"/>
                  <a:gd name="T77" fmla="*/ 823 h 983"/>
                  <a:gd name="T78" fmla="*/ 27 w 2388"/>
                  <a:gd name="T79" fmla="*/ 779 h 983"/>
                  <a:gd name="T80" fmla="*/ 3 w 2388"/>
                  <a:gd name="T81" fmla="*/ 724 h 983"/>
                  <a:gd name="T82" fmla="*/ 0 w 2388"/>
                  <a:gd name="T83" fmla="*/ 666 h 983"/>
                  <a:gd name="T84" fmla="*/ 16 w 2388"/>
                  <a:gd name="T85" fmla="*/ 610 h 983"/>
                  <a:gd name="T86" fmla="*/ 51 w 2388"/>
                  <a:gd name="T87" fmla="*/ 561 h 983"/>
                  <a:gd name="T88" fmla="*/ 176 w 2388"/>
                  <a:gd name="T89" fmla="*/ 458 h 983"/>
                  <a:gd name="T90" fmla="*/ 318 w 2388"/>
                  <a:gd name="T91" fmla="*/ 370 h 983"/>
                  <a:gd name="T92" fmla="*/ 476 w 2388"/>
                  <a:gd name="T93" fmla="*/ 299 h 983"/>
                  <a:gd name="T94" fmla="*/ 646 w 2388"/>
                  <a:gd name="T95" fmla="*/ 243 h 983"/>
                  <a:gd name="T96" fmla="*/ 824 w 2388"/>
                  <a:gd name="T97" fmla="*/ 203 h 983"/>
                  <a:gd name="T98" fmla="*/ 1006 w 2388"/>
                  <a:gd name="T99" fmla="*/ 180 h 983"/>
                  <a:gd name="T100" fmla="*/ 1193 w 2388"/>
                  <a:gd name="T101" fmla="*/ 172 h 983"/>
                  <a:gd name="T102" fmla="*/ 1380 w 2388"/>
                  <a:gd name="T103" fmla="*/ 180 h 983"/>
                  <a:gd name="T104" fmla="*/ 1564 w 2388"/>
                  <a:gd name="T105" fmla="*/ 203 h 983"/>
                  <a:gd name="T106" fmla="*/ 1742 w 2388"/>
                  <a:gd name="T107" fmla="*/ 243 h 983"/>
                  <a:gd name="T108" fmla="*/ 1911 w 2388"/>
                  <a:gd name="T109" fmla="*/ 299 h 983"/>
                  <a:gd name="T110" fmla="*/ 1879 w 2388"/>
                  <a:gd name="T111" fmla="*/ 196 h 983"/>
                  <a:gd name="T112" fmla="*/ 1881 w 2388"/>
                  <a:gd name="T113" fmla="*/ 136 h 983"/>
                  <a:gd name="T114" fmla="*/ 1902 w 2388"/>
                  <a:gd name="T115" fmla="*/ 83 h 983"/>
                  <a:gd name="T116" fmla="*/ 1941 w 2388"/>
                  <a:gd name="T117" fmla="*/ 39 h 983"/>
                  <a:gd name="T118" fmla="*/ 1995 w 2388"/>
                  <a:gd name="T119" fmla="*/ 10 h 983"/>
                  <a:gd name="T120" fmla="*/ 2054 w 2388"/>
                  <a:gd name="T121" fmla="*/ 0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8" h="983">
                    <a:moveTo>
                      <a:pt x="2054" y="0"/>
                    </a:moveTo>
                    <a:lnTo>
                      <a:pt x="2084" y="4"/>
                    </a:lnTo>
                    <a:lnTo>
                      <a:pt x="2112" y="13"/>
                    </a:lnTo>
                    <a:lnTo>
                      <a:pt x="2138" y="27"/>
                    </a:lnTo>
                    <a:lnTo>
                      <a:pt x="2161" y="43"/>
                    </a:lnTo>
                    <a:lnTo>
                      <a:pt x="2181" y="65"/>
                    </a:lnTo>
                    <a:lnTo>
                      <a:pt x="2197" y="90"/>
                    </a:lnTo>
                    <a:lnTo>
                      <a:pt x="2210" y="117"/>
                    </a:lnTo>
                    <a:lnTo>
                      <a:pt x="2382" y="630"/>
                    </a:lnTo>
                    <a:lnTo>
                      <a:pt x="2383" y="641"/>
                    </a:lnTo>
                    <a:lnTo>
                      <a:pt x="2384" y="652"/>
                    </a:lnTo>
                    <a:lnTo>
                      <a:pt x="2387" y="671"/>
                    </a:lnTo>
                    <a:lnTo>
                      <a:pt x="2388" y="689"/>
                    </a:lnTo>
                    <a:lnTo>
                      <a:pt x="2387" y="706"/>
                    </a:lnTo>
                    <a:lnTo>
                      <a:pt x="2383" y="721"/>
                    </a:lnTo>
                    <a:lnTo>
                      <a:pt x="2379" y="737"/>
                    </a:lnTo>
                    <a:lnTo>
                      <a:pt x="2374" y="753"/>
                    </a:lnTo>
                    <a:lnTo>
                      <a:pt x="2364" y="768"/>
                    </a:lnTo>
                    <a:lnTo>
                      <a:pt x="2354" y="783"/>
                    </a:lnTo>
                    <a:lnTo>
                      <a:pt x="2348" y="794"/>
                    </a:lnTo>
                    <a:lnTo>
                      <a:pt x="2341" y="803"/>
                    </a:lnTo>
                    <a:lnTo>
                      <a:pt x="2338" y="805"/>
                    </a:lnTo>
                    <a:lnTo>
                      <a:pt x="2336" y="806"/>
                    </a:lnTo>
                    <a:lnTo>
                      <a:pt x="2322" y="818"/>
                    </a:lnTo>
                    <a:lnTo>
                      <a:pt x="2306" y="826"/>
                    </a:lnTo>
                    <a:lnTo>
                      <a:pt x="2292" y="835"/>
                    </a:lnTo>
                    <a:lnTo>
                      <a:pt x="2278" y="842"/>
                    </a:lnTo>
                    <a:lnTo>
                      <a:pt x="2276" y="844"/>
                    </a:lnTo>
                    <a:lnTo>
                      <a:pt x="2273" y="846"/>
                    </a:lnTo>
                    <a:lnTo>
                      <a:pt x="1886" y="974"/>
                    </a:lnTo>
                    <a:lnTo>
                      <a:pt x="1859" y="982"/>
                    </a:lnTo>
                    <a:lnTo>
                      <a:pt x="1832" y="983"/>
                    </a:lnTo>
                    <a:lnTo>
                      <a:pt x="1802" y="980"/>
                    </a:lnTo>
                    <a:lnTo>
                      <a:pt x="1773" y="973"/>
                    </a:lnTo>
                    <a:lnTo>
                      <a:pt x="1746" y="959"/>
                    </a:lnTo>
                    <a:lnTo>
                      <a:pt x="1721" y="942"/>
                    </a:lnTo>
                    <a:lnTo>
                      <a:pt x="1700" y="921"/>
                    </a:lnTo>
                    <a:lnTo>
                      <a:pt x="1683" y="896"/>
                    </a:lnTo>
                    <a:lnTo>
                      <a:pt x="1670" y="866"/>
                    </a:lnTo>
                    <a:lnTo>
                      <a:pt x="1664" y="836"/>
                    </a:lnTo>
                    <a:lnTo>
                      <a:pt x="1661" y="806"/>
                    </a:lnTo>
                    <a:lnTo>
                      <a:pt x="1665" y="778"/>
                    </a:lnTo>
                    <a:lnTo>
                      <a:pt x="1673" y="749"/>
                    </a:lnTo>
                    <a:lnTo>
                      <a:pt x="1686" y="723"/>
                    </a:lnTo>
                    <a:lnTo>
                      <a:pt x="1703" y="701"/>
                    </a:lnTo>
                    <a:lnTo>
                      <a:pt x="1725" y="679"/>
                    </a:lnTo>
                    <a:lnTo>
                      <a:pt x="1749" y="663"/>
                    </a:lnTo>
                    <a:lnTo>
                      <a:pt x="1778" y="651"/>
                    </a:lnTo>
                    <a:lnTo>
                      <a:pt x="1830" y="633"/>
                    </a:lnTo>
                    <a:lnTo>
                      <a:pt x="1761" y="606"/>
                    </a:lnTo>
                    <a:lnTo>
                      <a:pt x="1688" y="582"/>
                    </a:lnTo>
                    <a:lnTo>
                      <a:pt x="1613" y="563"/>
                    </a:lnTo>
                    <a:lnTo>
                      <a:pt x="1535" y="546"/>
                    </a:lnTo>
                    <a:lnTo>
                      <a:pt x="1456" y="533"/>
                    </a:lnTo>
                    <a:lnTo>
                      <a:pt x="1375" y="524"/>
                    </a:lnTo>
                    <a:lnTo>
                      <a:pt x="1293" y="518"/>
                    </a:lnTo>
                    <a:lnTo>
                      <a:pt x="1211" y="515"/>
                    </a:lnTo>
                    <a:lnTo>
                      <a:pt x="1127" y="517"/>
                    </a:lnTo>
                    <a:lnTo>
                      <a:pt x="1045" y="522"/>
                    </a:lnTo>
                    <a:lnTo>
                      <a:pt x="964" y="530"/>
                    </a:lnTo>
                    <a:lnTo>
                      <a:pt x="883" y="541"/>
                    </a:lnTo>
                    <a:lnTo>
                      <a:pt x="805" y="556"/>
                    </a:lnTo>
                    <a:lnTo>
                      <a:pt x="729" y="575"/>
                    </a:lnTo>
                    <a:lnTo>
                      <a:pt x="654" y="597"/>
                    </a:lnTo>
                    <a:lnTo>
                      <a:pt x="583" y="624"/>
                    </a:lnTo>
                    <a:lnTo>
                      <a:pt x="516" y="653"/>
                    </a:lnTo>
                    <a:lnTo>
                      <a:pt x="453" y="686"/>
                    </a:lnTo>
                    <a:lnTo>
                      <a:pt x="393" y="723"/>
                    </a:lnTo>
                    <a:lnTo>
                      <a:pt x="338" y="763"/>
                    </a:lnTo>
                    <a:lnTo>
                      <a:pt x="288" y="806"/>
                    </a:lnTo>
                    <a:lnTo>
                      <a:pt x="265" y="826"/>
                    </a:lnTo>
                    <a:lnTo>
                      <a:pt x="239" y="840"/>
                    </a:lnTo>
                    <a:lnTo>
                      <a:pt x="210" y="850"/>
                    </a:lnTo>
                    <a:lnTo>
                      <a:pt x="181" y="854"/>
                    </a:lnTo>
                    <a:lnTo>
                      <a:pt x="153" y="854"/>
                    </a:lnTo>
                    <a:lnTo>
                      <a:pt x="124" y="849"/>
                    </a:lnTo>
                    <a:lnTo>
                      <a:pt x="96" y="837"/>
                    </a:lnTo>
                    <a:lnTo>
                      <a:pt x="71" y="823"/>
                    </a:lnTo>
                    <a:lnTo>
                      <a:pt x="47" y="803"/>
                    </a:lnTo>
                    <a:lnTo>
                      <a:pt x="27" y="779"/>
                    </a:lnTo>
                    <a:lnTo>
                      <a:pt x="13" y="752"/>
                    </a:lnTo>
                    <a:lnTo>
                      <a:pt x="3" y="724"/>
                    </a:lnTo>
                    <a:lnTo>
                      <a:pt x="0" y="696"/>
                    </a:lnTo>
                    <a:lnTo>
                      <a:pt x="0" y="666"/>
                    </a:lnTo>
                    <a:lnTo>
                      <a:pt x="5" y="637"/>
                    </a:lnTo>
                    <a:lnTo>
                      <a:pt x="16" y="610"/>
                    </a:lnTo>
                    <a:lnTo>
                      <a:pt x="31" y="584"/>
                    </a:lnTo>
                    <a:lnTo>
                      <a:pt x="51" y="561"/>
                    </a:lnTo>
                    <a:lnTo>
                      <a:pt x="110" y="508"/>
                    </a:lnTo>
                    <a:lnTo>
                      <a:pt x="176" y="458"/>
                    </a:lnTo>
                    <a:lnTo>
                      <a:pt x="245" y="412"/>
                    </a:lnTo>
                    <a:lnTo>
                      <a:pt x="318" y="370"/>
                    </a:lnTo>
                    <a:lnTo>
                      <a:pt x="395" y="333"/>
                    </a:lnTo>
                    <a:lnTo>
                      <a:pt x="476" y="299"/>
                    </a:lnTo>
                    <a:lnTo>
                      <a:pt x="560" y="269"/>
                    </a:lnTo>
                    <a:lnTo>
                      <a:pt x="646" y="243"/>
                    </a:lnTo>
                    <a:lnTo>
                      <a:pt x="733" y="222"/>
                    </a:lnTo>
                    <a:lnTo>
                      <a:pt x="824" y="203"/>
                    </a:lnTo>
                    <a:lnTo>
                      <a:pt x="914" y="189"/>
                    </a:lnTo>
                    <a:lnTo>
                      <a:pt x="1006" y="180"/>
                    </a:lnTo>
                    <a:lnTo>
                      <a:pt x="1100" y="173"/>
                    </a:lnTo>
                    <a:lnTo>
                      <a:pt x="1193" y="172"/>
                    </a:lnTo>
                    <a:lnTo>
                      <a:pt x="1288" y="173"/>
                    </a:lnTo>
                    <a:lnTo>
                      <a:pt x="1380" y="180"/>
                    </a:lnTo>
                    <a:lnTo>
                      <a:pt x="1473" y="189"/>
                    </a:lnTo>
                    <a:lnTo>
                      <a:pt x="1564" y="203"/>
                    </a:lnTo>
                    <a:lnTo>
                      <a:pt x="1654" y="222"/>
                    </a:lnTo>
                    <a:lnTo>
                      <a:pt x="1742" y="243"/>
                    </a:lnTo>
                    <a:lnTo>
                      <a:pt x="1828" y="269"/>
                    </a:lnTo>
                    <a:lnTo>
                      <a:pt x="1911" y="299"/>
                    </a:lnTo>
                    <a:lnTo>
                      <a:pt x="1886" y="226"/>
                    </a:lnTo>
                    <a:lnTo>
                      <a:pt x="1879" y="196"/>
                    </a:lnTo>
                    <a:lnTo>
                      <a:pt x="1878" y="166"/>
                    </a:lnTo>
                    <a:lnTo>
                      <a:pt x="1881" y="136"/>
                    </a:lnTo>
                    <a:lnTo>
                      <a:pt x="1890" y="109"/>
                    </a:lnTo>
                    <a:lnTo>
                      <a:pt x="1902" y="83"/>
                    </a:lnTo>
                    <a:lnTo>
                      <a:pt x="1920" y="59"/>
                    </a:lnTo>
                    <a:lnTo>
                      <a:pt x="1941" y="39"/>
                    </a:lnTo>
                    <a:lnTo>
                      <a:pt x="1966" y="22"/>
                    </a:lnTo>
                    <a:lnTo>
                      <a:pt x="1995" y="10"/>
                    </a:lnTo>
                    <a:lnTo>
                      <a:pt x="2024" y="3"/>
                    </a:lnTo>
                    <a:lnTo>
                      <a:pt x="20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solidFill>
                    <a:srgbClr val="173036">
                      <a:lumMod val="10000"/>
                      <a:lumOff val="90000"/>
                    </a:srgbClr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5B86BBD4-94D6-4544-8750-7F65CF45AFBE}"/>
                  </a:ext>
                </a:extLst>
              </p:cNvPr>
              <p:cNvSpPr/>
              <p:nvPr/>
            </p:nvSpPr>
            <p:spPr bwMode="auto">
              <a:xfrm>
                <a:off x="201" y="3282"/>
                <a:ext cx="2388" cy="1024"/>
              </a:xfrm>
              <a:custGeom>
                <a:avLst/>
                <a:gdLst>
                  <a:gd name="T0" fmla="*/ 717 w 2388"/>
                  <a:gd name="T1" fmla="*/ 3 h 1024"/>
                  <a:gd name="T2" fmla="*/ 770 w 2388"/>
                  <a:gd name="T3" fmla="*/ 25 h 1024"/>
                  <a:gd name="T4" fmla="*/ 814 w 2388"/>
                  <a:gd name="T5" fmla="*/ 64 h 1024"/>
                  <a:gd name="T6" fmla="*/ 842 w 2388"/>
                  <a:gd name="T7" fmla="*/ 116 h 1024"/>
                  <a:gd name="T8" fmla="*/ 851 w 2388"/>
                  <a:gd name="T9" fmla="*/ 176 h 1024"/>
                  <a:gd name="T10" fmla="*/ 840 w 2388"/>
                  <a:gd name="T11" fmla="*/ 233 h 1024"/>
                  <a:gd name="T12" fmla="*/ 809 w 2388"/>
                  <a:gd name="T13" fmla="*/ 283 h 1024"/>
                  <a:gd name="T14" fmla="*/ 763 w 2388"/>
                  <a:gd name="T15" fmla="*/ 320 h 1024"/>
                  <a:gd name="T16" fmla="*/ 557 w 2388"/>
                  <a:gd name="T17" fmla="*/ 392 h 1024"/>
                  <a:gd name="T18" fmla="*/ 699 w 2388"/>
                  <a:gd name="T19" fmla="*/ 442 h 1024"/>
                  <a:gd name="T20" fmla="*/ 852 w 2388"/>
                  <a:gd name="T21" fmla="*/ 479 h 1024"/>
                  <a:gd name="T22" fmla="*/ 1013 w 2388"/>
                  <a:gd name="T23" fmla="*/ 502 h 1024"/>
                  <a:gd name="T24" fmla="*/ 1177 w 2388"/>
                  <a:gd name="T25" fmla="*/ 509 h 1024"/>
                  <a:gd name="T26" fmla="*/ 1343 w 2388"/>
                  <a:gd name="T27" fmla="*/ 503 h 1024"/>
                  <a:gd name="T28" fmla="*/ 1504 w 2388"/>
                  <a:gd name="T29" fmla="*/ 483 h 1024"/>
                  <a:gd name="T30" fmla="*/ 1659 w 2388"/>
                  <a:gd name="T31" fmla="*/ 449 h 1024"/>
                  <a:gd name="T32" fmla="*/ 1804 w 2388"/>
                  <a:gd name="T33" fmla="*/ 401 h 1024"/>
                  <a:gd name="T34" fmla="*/ 1935 w 2388"/>
                  <a:gd name="T35" fmla="*/ 339 h 1024"/>
                  <a:gd name="T36" fmla="*/ 2050 w 2388"/>
                  <a:gd name="T37" fmla="*/ 262 h 1024"/>
                  <a:gd name="T38" fmla="*/ 2123 w 2388"/>
                  <a:gd name="T39" fmla="*/ 199 h 1024"/>
                  <a:gd name="T40" fmla="*/ 2178 w 2388"/>
                  <a:gd name="T41" fmla="*/ 176 h 1024"/>
                  <a:gd name="T42" fmla="*/ 2235 w 2388"/>
                  <a:gd name="T43" fmla="*/ 172 h 1024"/>
                  <a:gd name="T44" fmla="*/ 2292 w 2388"/>
                  <a:gd name="T45" fmla="*/ 187 h 1024"/>
                  <a:gd name="T46" fmla="*/ 2341 w 2388"/>
                  <a:gd name="T47" fmla="*/ 223 h 1024"/>
                  <a:gd name="T48" fmla="*/ 2374 w 2388"/>
                  <a:gd name="T49" fmla="*/ 273 h 1024"/>
                  <a:gd name="T50" fmla="*/ 2388 w 2388"/>
                  <a:gd name="T51" fmla="*/ 330 h 1024"/>
                  <a:gd name="T52" fmla="*/ 2383 w 2388"/>
                  <a:gd name="T53" fmla="*/ 387 h 1024"/>
                  <a:gd name="T54" fmla="*/ 2357 w 2388"/>
                  <a:gd name="T55" fmla="*/ 441 h 1024"/>
                  <a:gd name="T56" fmla="*/ 2276 w 2388"/>
                  <a:gd name="T57" fmla="*/ 518 h 1024"/>
                  <a:gd name="T58" fmla="*/ 2142 w 2388"/>
                  <a:gd name="T59" fmla="*/ 614 h 1024"/>
                  <a:gd name="T60" fmla="*/ 1991 w 2388"/>
                  <a:gd name="T61" fmla="*/ 693 h 1024"/>
                  <a:gd name="T62" fmla="*/ 1827 w 2388"/>
                  <a:gd name="T63" fmla="*/ 757 h 1024"/>
                  <a:gd name="T64" fmla="*/ 1653 w 2388"/>
                  <a:gd name="T65" fmla="*/ 804 h 1024"/>
                  <a:gd name="T66" fmla="*/ 1471 w 2388"/>
                  <a:gd name="T67" fmla="*/ 836 h 1024"/>
                  <a:gd name="T68" fmla="*/ 1284 w 2388"/>
                  <a:gd name="T69" fmla="*/ 852 h 1024"/>
                  <a:gd name="T70" fmla="*/ 1084 w 2388"/>
                  <a:gd name="T71" fmla="*/ 851 h 1024"/>
                  <a:gd name="T72" fmla="*/ 874 w 2388"/>
                  <a:gd name="T73" fmla="*/ 830 h 1024"/>
                  <a:gd name="T74" fmla="*/ 669 w 2388"/>
                  <a:gd name="T75" fmla="*/ 789 h 1024"/>
                  <a:gd name="T76" fmla="*/ 477 w 2388"/>
                  <a:gd name="T77" fmla="*/ 727 h 1024"/>
                  <a:gd name="T78" fmla="*/ 509 w 2388"/>
                  <a:gd name="T79" fmla="*/ 829 h 1024"/>
                  <a:gd name="T80" fmla="*/ 506 w 2388"/>
                  <a:gd name="T81" fmla="*/ 888 h 1024"/>
                  <a:gd name="T82" fmla="*/ 485 w 2388"/>
                  <a:gd name="T83" fmla="*/ 942 h 1024"/>
                  <a:gd name="T84" fmla="*/ 447 w 2388"/>
                  <a:gd name="T85" fmla="*/ 987 h 1024"/>
                  <a:gd name="T86" fmla="*/ 393 w 2388"/>
                  <a:gd name="T87" fmla="*/ 1015 h 1024"/>
                  <a:gd name="T88" fmla="*/ 340 w 2388"/>
                  <a:gd name="T89" fmla="*/ 1024 h 1024"/>
                  <a:gd name="T90" fmla="*/ 280 w 2388"/>
                  <a:gd name="T91" fmla="*/ 1013 h 1024"/>
                  <a:gd name="T92" fmla="*/ 229 w 2388"/>
                  <a:gd name="T93" fmla="*/ 983 h 1024"/>
                  <a:gd name="T94" fmla="*/ 190 w 2388"/>
                  <a:gd name="T95" fmla="*/ 936 h 1024"/>
                  <a:gd name="T96" fmla="*/ 6 w 2388"/>
                  <a:gd name="T97" fmla="*/ 395 h 1024"/>
                  <a:gd name="T98" fmla="*/ 4 w 2388"/>
                  <a:gd name="T99" fmla="*/ 372 h 1024"/>
                  <a:gd name="T100" fmla="*/ 0 w 2388"/>
                  <a:gd name="T101" fmla="*/ 335 h 1024"/>
                  <a:gd name="T102" fmla="*/ 5 w 2388"/>
                  <a:gd name="T103" fmla="*/ 304 h 1024"/>
                  <a:gd name="T104" fmla="*/ 14 w 2388"/>
                  <a:gd name="T105" fmla="*/ 272 h 1024"/>
                  <a:gd name="T106" fmla="*/ 34 w 2388"/>
                  <a:gd name="T107" fmla="*/ 242 h 1024"/>
                  <a:gd name="T108" fmla="*/ 47 w 2388"/>
                  <a:gd name="T109" fmla="*/ 222 h 1024"/>
                  <a:gd name="T110" fmla="*/ 52 w 2388"/>
                  <a:gd name="T111" fmla="*/ 218 h 1024"/>
                  <a:gd name="T112" fmla="*/ 80 w 2388"/>
                  <a:gd name="T113" fmla="*/ 199 h 1024"/>
                  <a:gd name="T114" fmla="*/ 109 w 2388"/>
                  <a:gd name="T115" fmla="*/ 182 h 1024"/>
                  <a:gd name="T116" fmla="*/ 113 w 2388"/>
                  <a:gd name="T117" fmla="*/ 181 h 1024"/>
                  <a:gd name="T118" fmla="*/ 627 w 2388"/>
                  <a:gd name="T119" fmla="*/ 9 h 1024"/>
                  <a:gd name="T120" fmla="*/ 687 w 2388"/>
                  <a:gd name="T121" fmla="*/ 0 h 1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8" h="1024">
                    <a:moveTo>
                      <a:pt x="687" y="0"/>
                    </a:moveTo>
                    <a:lnTo>
                      <a:pt x="717" y="3"/>
                    </a:lnTo>
                    <a:lnTo>
                      <a:pt x="744" y="12"/>
                    </a:lnTo>
                    <a:lnTo>
                      <a:pt x="770" y="25"/>
                    </a:lnTo>
                    <a:lnTo>
                      <a:pt x="794" y="43"/>
                    </a:lnTo>
                    <a:lnTo>
                      <a:pt x="814" y="64"/>
                    </a:lnTo>
                    <a:lnTo>
                      <a:pt x="831" y="89"/>
                    </a:lnTo>
                    <a:lnTo>
                      <a:pt x="842" y="116"/>
                    </a:lnTo>
                    <a:lnTo>
                      <a:pt x="850" y="146"/>
                    </a:lnTo>
                    <a:lnTo>
                      <a:pt x="851" y="176"/>
                    </a:lnTo>
                    <a:lnTo>
                      <a:pt x="849" y="206"/>
                    </a:lnTo>
                    <a:lnTo>
                      <a:pt x="840" y="233"/>
                    </a:lnTo>
                    <a:lnTo>
                      <a:pt x="826" y="259"/>
                    </a:lnTo>
                    <a:lnTo>
                      <a:pt x="809" y="283"/>
                    </a:lnTo>
                    <a:lnTo>
                      <a:pt x="788" y="304"/>
                    </a:lnTo>
                    <a:lnTo>
                      <a:pt x="763" y="320"/>
                    </a:lnTo>
                    <a:lnTo>
                      <a:pt x="735" y="333"/>
                    </a:lnTo>
                    <a:lnTo>
                      <a:pt x="557" y="392"/>
                    </a:lnTo>
                    <a:lnTo>
                      <a:pt x="627" y="418"/>
                    </a:lnTo>
                    <a:lnTo>
                      <a:pt x="699" y="442"/>
                    </a:lnTo>
                    <a:lnTo>
                      <a:pt x="775" y="462"/>
                    </a:lnTo>
                    <a:lnTo>
                      <a:pt x="852" y="479"/>
                    </a:lnTo>
                    <a:lnTo>
                      <a:pt x="932" y="492"/>
                    </a:lnTo>
                    <a:lnTo>
                      <a:pt x="1013" y="502"/>
                    </a:lnTo>
                    <a:lnTo>
                      <a:pt x="1095" y="507"/>
                    </a:lnTo>
                    <a:lnTo>
                      <a:pt x="1177" y="509"/>
                    </a:lnTo>
                    <a:lnTo>
                      <a:pt x="1261" y="508"/>
                    </a:lnTo>
                    <a:lnTo>
                      <a:pt x="1343" y="503"/>
                    </a:lnTo>
                    <a:lnTo>
                      <a:pt x="1424" y="495"/>
                    </a:lnTo>
                    <a:lnTo>
                      <a:pt x="1504" y="483"/>
                    </a:lnTo>
                    <a:lnTo>
                      <a:pt x="1583" y="468"/>
                    </a:lnTo>
                    <a:lnTo>
                      <a:pt x="1659" y="449"/>
                    </a:lnTo>
                    <a:lnTo>
                      <a:pt x="1733" y="427"/>
                    </a:lnTo>
                    <a:lnTo>
                      <a:pt x="1804" y="401"/>
                    </a:lnTo>
                    <a:lnTo>
                      <a:pt x="1872" y="371"/>
                    </a:lnTo>
                    <a:lnTo>
                      <a:pt x="1935" y="339"/>
                    </a:lnTo>
                    <a:lnTo>
                      <a:pt x="1995" y="303"/>
                    </a:lnTo>
                    <a:lnTo>
                      <a:pt x="2050" y="262"/>
                    </a:lnTo>
                    <a:lnTo>
                      <a:pt x="2099" y="218"/>
                    </a:lnTo>
                    <a:lnTo>
                      <a:pt x="2123" y="199"/>
                    </a:lnTo>
                    <a:lnTo>
                      <a:pt x="2149" y="185"/>
                    </a:lnTo>
                    <a:lnTo>
                      <a:pt x="2178" y="176"/>
                    </a:lnTo>
                    <a:lnTo>
                      <a:pt x="2206" y="171"/>
                    </a:lnTo>
                    <a:lnTo>
                      <a:pt x="2235" y="172"/>
                    </a:lnTo>
                    <a:lnTo>
                      <a:pt x="2264" y="177"/>
                    </a:lnTo>
                    <a:lnTo>
                      <a:pt x="2292" y="187"/>
                    </a:lnTo>
                    <a:lnTo>
                      <a:pt x="2317" y="202"/>
                    </a:lnTo>
                    <a:lnTo>
                      <a:pt x="2341" y="223"/>
                    </a:lnTo>
                    <a:lnTo>
                      <a:pt x="2361" y="247"/>
                    </a:lnTo>
                    <a:lnTo>
                      <a:pt x="2374" y="273"/>
                    </a:lnTo>
                    <a:lnTo>
                      <a:pt x="2384" y="300"/>
                    </a:lnTo>
                    <a:lnTo>
                      <a:pt x="2388" y="330"/>
                    </a:lnTo>
                    <a:lnTo>
                      <a:pt x="2388" y="359"/>
                    </a:lnTo>
                    <a:lnTo>
                      <a:pt x="2383" y="387"/>
                    </a:lnTo>
                    <a:lnTo>
                      <a:pt x="2372" y="415"/>
                    </a:lnTo>
                    <a:lnTo>
                      <a:pt x="2357" y="441"/>
                    </a:lnTo>
                    <a:lnTo>
                      <a:pt x="2337" y="464"/>
                    </a:lnTo>
                    <a:lnTo>
                      <a:pt x="2276" y="518"/>
                    </a:lnTo>
                    <a:lnTo>
                      <a:pt x="2211" y="568"/>
                    </a:lnTo>
                    <a:lnTo>
                      <a:pt x="2142" y="614"/>
                    </a:lnTo>
                    <a:lnTo>
                      <a:pt x="2068" y="655"/>
                    </a:lnTo>
                    <a:lnTo>
                      <a:pt x="1991" y="693"/>
                    </a:lnTo>
                    <a:lnTo>
                      <a:pt x="1910" y="727"/>
                    </a:lnTo>
                    <a:lnTo>
                      <a:pt x="1827" y="757"/>
                    </a:lnTo>
                    <a:lnTo>
                      <a:pt x="1741" y="783"/>
                    </a:lnTo>
                    <a:lnTo>
                      <a:pt x="1653" y="804"/>
                    </a:lnTo>
                    <a:lnTo>
                      <a:pt x="1563" y="823"/>
                    </a:lnTo>
                    <a:lnTo>
                      <a:pt x="1471" y="836"/>
                    </a:lnTo>
                    <a:lnTo>
                      <a:pt x="1378" y="846"/>
                    </a:lnTo>
                    <a:lnTo>
                      <a:pt x="1284" y="852"/>
                    </a:lnTo>
                    <a:lnTo>
                      <a:pt x="1191" y="854"/>
                    </a:lnTo>
                    <a:lnTo>
                      <a:pt x="1084" y="851"/>
                    </a:lnTo>
                    <a:lnTo>
                      <a:pt x="978" y="844"/>
                    </a:lnTo>
                    <a:lnTo>
                      <a:pt x="874" y="830"/>
                    </a:lnTo>
                    <a:lnTo>
                      <a:pt x="770" y="811"/>
                    </a:lnTo>
                    <a:lnTo>
                      <a:pt x="669" y="789"/>
                    </a:lnTo>
                    <a:lnTo>
                      <a:pt x="572" y="760"/>
                    </a:lnTo>
                    <a:lnTo>
                      <a:pt x="477" y="727"/>
                    </a:lnTo>
                    <a:lnTo>
                      <a:pt x="501" y="799"/>
                    </a:lnTo>
                    <a:lnTo>
                      <a:pt x="509" y="829"/>
                    </a:lnTo>
                    <a:lnTo>
                      <a:pt x="510" y="859"/>
                    </a:lnTo>
                    <a:lnTo>
                      <a:pt x="506" y="888"/>
                    </a:lnTo>
                    <a:lnTo>
                      <a:pt x="498" y="916"/>
                    </a:lnTo>
                    <a:lnTo>
                      <a:pt x="485" y="942"/>
                    </a:lnTo>
                    <a:lnTo>
                      <a:pt x="468" y="966"/>
                    </a:lnTo>
                    <a:lnTo>
                      <a:pt x="447" y="987"/>
                    </a:lnTo>
                    <a:lnTo>
                      <a:pt x="422" y="1003"/>
                    </a:lnTo>
                    <a:lnTo>
                      <a:pt x="393" y="1015"/>
                    </a:lnTo>
                    <a:lnTo>
                      <a:pt x="366" y="1022"/>
                    </a:lnTo>
                    <a:lnTo>
                      <a:pt x="340" y="1024"/>
                    </a:lnTo>
                    <a:lnTo>
                      <a:pt x="309" y="1022"/>
                    </a:lnTo>
                    <a:lnTo>
                      <a:pt x="280" y="1013"/>
                    </a:lnTo>
                    <a:lnTo>
                      <a:pt x="254" y="1000"/>
                    </a:lnTo>
                    <a:lnTo>
                      <a:pt x="229" y="983"/>
                    </a:lnTo>
                    <a:lnTo>
                      <a:pt x="208" y="962"/>
                    </a:lnTo>
                    <a:lnTo>
                      <a:pt x="190" y="936"/>
                    </a:lnTo>
                    <a:lnTo>
                      <a:pt x="178" y="907"/>
                    </a:lnTo>
                    <a:lnTo>
                      <a:pt x="6" y="395"/>
                    </a:lnTo>
                    <a:lnTo>
                      <a:pt x="5" y="384"/>
                    </a:lnTo>
                    <a:lnTo>
                      <a:pt x="4" y="372"/>
                    </a:lnTo>
                    <a:lnTo>
                      <a:pt x="1" y="354"/>
                    </a:lnTo>
                    <a:lnTo>
                      <a:pt x="0" y="335"/>
                    </a:lnTo>
                    <a:lnTo>
                      <a:pt x="1" y="319"/>
                    </a:lnTo>
                    <a:lnTo>
                      <a:pt x="5" y="304"/>
                    </a:lnTo>
                    <a:lnTo>
                      <a:pt x="9" y="288"/>
                    </a:lnTo>
                    <a:lnTo>
                      <a:pt x="14" y="272"/>
                    </a:lnTo>
                    <a:lnTo>
                      <a:pt x="24" y="257"/>
                    </a:lnTo>
                    <a:lnTo>
                      <a:pt x="34" y="242"/>
                    </a:lnTo>
                    <a:lnTo>
                      <a:pt x="40" y="232"/>
                    </a:lnTo>
                    <a:lnTo>
                      <a:pt x="47" y="222"/>
                    </a:lnTo>
                    <a:lnTo>
                      <a:pt x="50" y="221"/>
                    </a:lnTo>
                    <a:lnTo>
                      <a:pt x="52" y="218"/>
                    </a:lnTo>
                    <a:lnTo>
                      <a:pt x="65" y="208"/>
                    </a:lnTo>
                    <a:lnTo>
                      <a:pt x="80" y="199"/>
                    </a:lnTo>
                    <a:lnTo>
                      <a:pt x="95" y="190"/>
                    </a:lnTo>
                    <a:lnTo>
                      <a:pt x="109" y="182"/>
                    </a:lnTo>
                    <a:lnTo>
                      <a:pt x="111" y="181"/>
                    </a:lnTo>
                    <a:lnTo>
                      <a:pt x="113" y="181"/>
                    </a:lnTo>
                    <a:lnTo>
                      <a:pt x="114" y="180"/>
                    </a:lnTo>
                    <a:lnTo>
                      <a:pt x="627" y="9"/>
                    </a:lnTo>
                    <a:lnTo>
                      <a:pt x="657" y="2"/>
                    </a:lnTo>
                    <a:lnTo>
                      <a:pt x="6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solidFill>
                    <a:srgbClr val="173036">
                      <a:lumMod val="10000"/>
                      <a:lumOff val="90000"/>
                    </a:srgbClr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D99C36D2-D612-47E6-9FD1-10EA4322AB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5" y="1234"/>
                <a:ext cx="1879" cy="1877"/>
              </a:xfrm>
              <a:custGeom>
                <a:avLst/>
                <a:gdLst>
                  <a:gd name="T0" fmla="*/ 648 w 1879"/>
                  <a:gd name="T1" fmla="*/ 1027 h 1877"/>
                  <a:gd name="T2" fmla="*/ 587 w 1879"/>
                  <a:gd name="T3" fmla="*/ 1054 h 1877"/>
                  <a:gd name="T4" fmla="*/ 541 w 1879"/>
                  <a:gd name="T5" fmla="*/ 1100 h 1877"/>
                  <a:gd name="T6" fmla="*/ 516 w 1879"/>
                  <a:gd name="T7" fmla="*/ 1161 h 1877"/>
                  <a:gd name="T8" fmla="*/ 516 w 1879"/>
                  <a:gd name="T9" fmla="*/ 1229 h 1877"/>
                  <a:gd name="T10" fmla="*/ 541 w 1879"/>
                  <a:gd name="T11" fmla="*/ 1290 h 1877"/>
                  <a:gd name="T12" fmla="*/ 587 w 1879"/>
                  <a:gd name="T13" fmla="*/ 1336 h 1877"/>
                  <a:gd name="T14" fmla="*/ 648 w 1879"/>
                  <a:gd name="T15" fmla="*/ 1362 h 1877"/>
                  <a:gd name="T16" fmla="*/ 1025 w 1879"/>
                  <a:gd name="T17" fmla="*/ 1366 h 1877"/>
                  <a:gd name="T18" fmla="*/ 1091 w 1879"/>
                  <a:gd name="T19" fmla="*/ 1352 h 1877"/>
                  <a:gd name="T20" fmla="*/ 1146 w 1879"/>
                  <a:gd name="T21" fmla="*/ 1315 h 1877"/>
                  <a:gd name="T22" fmla="*/ 1182 w 1879"/>
                  <a:gd name="T23" fmla="*/ 1261 h 1877"/>
                  <a:gd name="T24" fmla="*/ 1196 w 1879"/>
                  <a:gd name="T25" fmla="*/ 1194 h 1877"/>
                  <a:gd name="T26" fmla="*/ 1182 w 1879"/>
                  <a:gd name="T27" fmla="*/ 1128 h 1877"/>
                  <a:gd name="T28" fmla="*/ 1146 w 1879"/>
                  <a:gd name="T29" fmla="*/ 1073 h 1877"/>
                  <a:gd name="T30" fmla="*/ 1091 w 1879"/>
                  <a:gd name="T31" fmla="*/ 1037 h 1877"/>
                  <a:gd name="T32" fmla="*/ 1025 w 1879"/>
                  <a:gd name="T33" fmla="*/ 1024 h 1877"/>
                  <a:gd name="T34" fmla="*/ 683 w 1879"/>
                  <a:gd name="T35" fmla="*/ 511 h 1877"/>
                  <a:gd name="T36" fmla="*/ 617 w 1879"/>
                  <a:gd name="T37" fmla="*/ 525 h 1877"/>
                  <a:gd name="T38" fmla="*/ 562 w 1879"/>
                  <a:gd name="T39" fmla="*/ 562 h 1877"/>
                  <a:gd name="T40" fmla="*/ 526 w 1879"/>
                  <a:gd name="T41" fmla="*/ 616 h 1877"/>
                  <a:gd name="T42" fmla="*/ 513 w 1879"/>
                  <a:gd name="T43" fmla="*/ 683 h 1877"/>
                  <a:gd name="T44" fmla="*/ 526 w 1879"/>
                  <a:gd name="T45" fmla="*/ 749 h 1877"/>
                  <a:gd name="T46" fmla="*/ 562 w 1879"/>
                  <a:gd name="T47" fmla="*/ 804 h 1877"/>
                  <a:gd name="T48" fmla="*/ 617 w 1879"/>
                  <a:gd name="T49" fmla="*/ 840 h 1877"/>
                  <a:gd name="T50" fmla="*/ 683 w 1879"/>
                  <a:gd name="T51" fmla="*/ 853 h 1877"/>
                  <a:gd name="T52" fmla="*/ 1231 w 1879"/>
                  <a:gd name="T53" fmla="*/ 850 h 1877"/>
                  <a:gd name="T54" fmla="*/ 1292 w 1879"/>
                  <a:gd name="T55" fmla="*/ 824 h 1877"/>
                  <a:gd name="T56" fmla="*/ 1338 w 1879"/>
                  <a:gd name="T57" fmla="*/ 777 h 1877"/>
                  <a:gd name="T58" fmla="*/ 1363 w 1879"/>
                  <a:gd name="T59" fmla="*/ 717 h 1877"/>
                  <a:gd name="T60" fmla="*/ 1363 w 1879"/>
                  <a:gd name="T61" fmla="*/ 648 h 1877"/>
                  <a:gd name="T62" fmla="*/ 1338 w 1879"/>
                  <a:gd name="T63" fmla="*/ 587 h 1877"/>
                  <a:gd name="T64" fmla="*/ 1292 w 1879"/>
                  <a:gd name="T65" fmla="*/ 541 h 1877"/>
                  <a:gd name="T66" fmla="*/ 1231 w 1879"/>
                  <a:gd name="T67" fmla="*/ 515 h 1877"/>
                  <a:gd name="T68" fmla="*/ 683 w 1879"/>
                  <a:gd name="T69" fmla="*/ 511 h 1877"/>
                  <a:gd name="T70" fmla="*/ 1709 w 1879"/>
                  <a:gd name="T71" fmla="*/ 0 h 1877"/>
                  <a:gd name="T72" fmla="*/ 1774 w 1879"/>
                  <a:gd name="T73" fmla="*/ 14 h 1877"/>
                  <a:gd name="T74" fmla="*/ 1829 w 1879"/>
                  <a:gd name="T75" fmla="*/ 50 h 1877"/>
                  <a:gd name="T76" fmla="*/ 1865 w 1879"/>
                  <a:gd name="T77" fmla="*/ 105 h 1877"/>
                  <a:gd name="T78" fmla="*/ 1879 w 1879"/>
                  <a:gd name="T79" fmla="*/ 171 h 1877"/>
                  <a:gd name="T80" fmla="*/ 1875 w 1879"/>
                  <a:gd name="T81" fmla="*/ 1741 h 1877"/>
                  <a:gd name="T82" fmla="*/ 1849 w 1879"/>
                  <a:gd name="T83" fmla="*/ 1802 h 1877"/>
                  <a:gd name="T84" fmla="*/ 1803 w 1879"/>
                  <a:gd name="T85" fmla="*/ 1848 h 1877"/>
                  <a:gd name="T86" fmla="*/ 1742 w 1879"/>
                  <a:gd name="T87" fmla="*/ 1874 h 1877"/>
                  <a:gd name="T88" fmla="*/ 170 w 1879"/>
                  <a:gd name="T89" fmla="*/ 1877 h 1877"/>
                  <a:gd name="T90" fmla="*/ 104 w 1879"/>
                  <a:gd name="T91" fmla="*/ 1864 h 1877"/>
                  <a:gd name="T92" fmla="*/ 50 w 1879"/>
                  <a:gd name="T93" fmla="*/ 1827 h 1877"/>
                  <a:gd name="T94" fmla="*/ 14 w 1879"/>
                  <a:gd name="T95" fmla="*/ 1774 h 1877"/>
                  <a:gd name="T96" fmla="*/ 0 w 1879"/>
                  <a:gd name="T97" fmla="*/ 1706 h 1877"/>
                  <a:gd name="T98" fmla="*/ 4 w 1879"/>
                  <a:gd name="T99" fmla="*/ 136 h 1877"/>
                  <a:gd name="T100" fmla="*/ 30 w 1879"/>
                  <a:gd name="T101" fmla="*/ 75 h 1877"/>
                  <a:gd name="T102" fmla="*/ 76 w 1879"/>
                  <a:gd name="T103" fmla="*/ 29 h 1877"/>
                  <a:gd name="T104" fmla="*/ 137 w 1879"/>
                  <a:gd name="T105" fmla="*/ 4 h 1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79" h="1876">
                    <a:moveTo>
                      <a:pt x="683" y="1024"/>
                    </a:moveTo>
                    <a:lnTo>
                      <a:pt x="648" y="1027"/>
                    </a:lnTo>
                    <a:lnTo>
                      <a:pt x="617" y="1037"/>
                    </a:lnTo>
                    <a:lnTo>
                      <a:pt x="587" y="1054"/>
                    </a:lnTo>
                    <a:lnTo>
                      <a:pt x="562" y="1073"/>
                    </a:lnTo>
                    <a:lnTo>
                      <a:pt x="541" y="1100"/>
                    </a:lnTo>
                    <a:lnTo>
                      <a:pt x="526" y="1128"/>
                    </a:lnTo>
                    <a:lnTo>
                      <a:pt x="516" y="1161"/>
                    </a:lnTo>
                    <a:lnTo>
                      <a:pt x="513" y="1194"/>
                    </a:lnTo>
                    <a:lnTo>
                      <a:pt x="516" y="1229"/>
                    </a:lnTo>
                    <a:lnTo>
                      <a:pt x="526" y="1261"/>
                    </a:lnTo>
                    <a:lnTo>
                      <a:pt x="541" y="1290"/>
                    </a:lnTo>
                    <a:lnTo>
                      <a:pt x="562" y="1315"/>
                    </a:lnTo>
                    <a:lnTo>
                      <a:pt x="587" y="1336"/>
                    </a:lnTo>
                    <a:lnTo>
                      <a:pt x="617" y="1352"/>
                    </a:lnTo>
                    <a:lnTo>
                      <a:pt x="648" y="1362"/>
                    </a:lnTo>
                    <a:lnTo>
                      <a:pt x="683" y="1366"/>
                    </a:lnTo>
                    <a:lnTo>
                      <a:pt x="1025" y="1366"/>
                    </a:lnTo>
                    <a:lnTo>
                      <a:pt x="1059" y="1362"/>
                    </a:lnTo>
                    <a:lnTo>
                      <a:pt x="1091" y="1352"/>
                    </a:lnTo>
                    <a:lnTo>
                      <a:pt x="1120" y="1336"/>
                    </a:lnTo>
                    <a:lnTo>
                      <a:pt x="1146" y="1315"/>
                    </a:lnTo>
                    <a:lnTo>
                      <a:pt x="1166" y="1290"/>
                    </a:lnTo>
                    <a:lnTo>
                      <a:pt x="1182" y="1261"/>
                    </a:lnTo>
                    <a:lnTo>
                      <a:pt x="1192" y="1229"/>
                    </a:lnTo>
                    <a:lnTo>
                      <a:pt x="1196" y="1194"/>
                    </a:lnTo>
                    <a:lnTo>
                      <a:pt x="1192" y="1161"/>
                    </a:lnTo>
                    <a:lnTo>
                      <a:pt x="1182" y="1128"/>
                    </a:lnTo>
                    <a:lnTo>
                      <a:pt x="1166" y="1100"/>
                    </a:lnTo>
                    <a:lnTo>
                      <a:pt x="1146" y="1073"/>
                    </a:lnTo>
                    <a:lnTo>
                      <a:pt x="1120" y="1054"/>
                    </a:lnTo>
                    <a:lnTo>
                      <a:pt x="1091" y="1037"/>
                    </a:lnTo>
                    <a:lnTo>
                      <a:pt x="1059" y="1027"/>
                    </a:lnTo>
                    <a:lnTo>
                      <a:pt x="1025" y="1024"/>
                    </a:lnTo>
                    <a:lnTo>
                      <a:pt x="683" y="1024"/>
                    </a:lnTo>
                    <a:close/>
                    <a:moveTo>
                      <a:pt x="683" y="511"/>
                    </a:moveTo>
                    <a:lnTo>
                      <a:pt x="648" y="515"/>
                    </a:lnTo>
                    <a:lnTo>
                      <a:pt x="617" y="525"/>
                    </a:lnTo>
                    <a:lnTo>
                      <a:pt x="587" y="541"/>
                    </a:lnTo>
                    <a:lnTo>
                      <a:pt x="562" y="562"/>
                    </a:lnTo>
                    <a:lnTo>
                      <a:pt x="541" y="587"/>
                    </a:lnTo>
                    <a:lnTo>
                      <a:pt x="526" y="616"/>
                    </a:lnTo>
                    <a:lnTo>
                      <a:pt x="516" y="648"/>
                    </a:lnTo>
                    <a:lnTo>
                      <a:pt x="513" y="683"/>
                    </a:lnTo>
                    <a:lnTo>
                      <a:pt x="516" y="717"/>
                    </a:lnTo>
                    <a:lnTo>
                      <a:pt x="526" y="749"/>
                    </a:lnTo>
                    <a:lnTo>
                      <a:pt x="541" y="777"/>
                    </a:lnTo>
                    <a:lnTo>
                      <a:pt x="562" y="804"/>
                    </a:lnTo>
                    <a:lnTo>
                      <a:pt x="587" y="824"/>
                    </a:lnTo>
                    <a:lnTo>
                      <a:pt x="617" y="840"/>
                    </a:lnTo>
                    <a:lnTo>
                      <a:pt x="648" y="850"/>
                    </a:lnTo>
                    <a:lnTo>
                      <a:pt x="683" y="853"/>
                    </a:lnTo>
                    <a:lnTo>
                      <a:pt x="1196" y="853"/>
                    </a:lnTo>
                    <a:lnTo>
                      <a:pt x="1231" y="850"/>
                    </a:lnTo>
                    <a:lnTo>
                      <a:pt x="1262" y="840"/>
                    </a:lnTo>
                    <a:lnTo>
                      <a:pt x="1292" y="824"/>
                    </a:lnTo>
                    <a:lnTo>
                      <a:pt x="1317" y="804"/>
                    </a:lnTo>
                    <a:lnTo>
                      <a:pt x="1338" y="777"/>
                    </a:lnTo>
                    <a:lnTo>
                      <a:pt x="1353" y="749"/>
                    </a:lnTo>
                    <a:lnTo>
                      <a:pt x="1363" y="717"/>
                    </a:lnTo>
                    <a:lnTo>
                      <a:pt x="1366" y="683"/>
                    </a:lnTo>
                    <a:lnTo>
                      <a:pt x="1363" y="648"/>
                    </a:lnTo>
                    <a:lnTo>
                      <a:pt x="1353" y="616"/>
                    </a:lnTo>
                    <a:lnTo>
                      <a:pt x="1338" y="587"/>
                    </a:lnTo>
                    <a:lnTo>
                      <a:pt x="1317" y="562"/>
                    </a:lnTo>
                    <a:lnTo>
                      <a:pt x="1292" y="541"/>
                    </a:lnTo>
                    <a:lnTo>
                      <a:pt x="1262" y="525"/>
                    </a:lnTo>
                    <a:lnTo>
                      <a:pt x="1231" y="515"/>
                    </a:lnTo>
                    <a:lnTo>
                      <a:pt x="1196" y="511"/>
                    </a:lnTo>
                    <a:lnTo>
                      <a:pt x="683" y="511"/>
                    </a:lnTo>
                    <a:close/>
                    <a:moveTo>
                      <a:pt x="170" y="0"/>
                    </a:moveTo>
                    <a:lnTo>
                      <a:pt x="1709" y="0"/>
                    </a:lnTo>
                    <a:lnTo>
                      <a:pt x="1742" y="4"/>
                    </a:lnTo>
                    <a:lnTo>
                      <a:pt x="1774" y="14"/>
                    </a:lnTo>
                    <a:lnTo>
                      <a:pt x="1803" y="29"/>
                    </a:lnTo>
                    <a:lnTo>
                      <a:pt x="1829" y="50"/>
                    </a:lnTo>
                    <a:lnTo>
                      <a:pt x="1849" y="75"/>
                    </a:lnTo>
                    <a:lnTo>
                      <a:pt x="1865" y="105"/>
                    </a:lnTo>
                    <a:lnTo>
                      <a:pt x="1875" y="136"/>
                    </a:lnTo>
                    <a:lnTo>
                      <a:pt x="1879" y="171"/>
                    </a:lnTo>
                    <a:lnTo>
                      <a:pt x="1879" y="1706"/>
                    </a:lnTo>
                    <a:lnTo>
                      <a:pt x="1875" y="1741"/>
                    </a:lnTo>
                    <a:lnTo>
                      <a:pt x="1865" y="1774"/>
                    </a:lnTo>
                    <a:lnTo>
                      <a:pt x="1849" y="1802"/>
                    </a:lnTo>
                    <a:lnTo>
                      <a:pt x="1829" y="1827"/>
                    </a:lnTo>
                    <a:lnTo>
                      <a:pt x="1803" y="1848"/>
                    </a:lnTo>
                    <a:lnTo>
                      <a:pt x="1774" y="1864"/>
                    </a:lnTo>
                    <a:lnTo>
                      <a:pt x="1742" y="1874"/>
                    </a:lnTo>
                    <a:lnTo>
                      <a:pt x="1709" y="1877"/>
                    </a:lnTo>
                    <a:lnTo>
                      <a:pt x="170" y="1877"/>
                    </a:lnTo>
                    <a:lnTo>
                      <a:pt x="137" y="1874"/>
                    </a:lnTo>
                    <a:lnTo>
                      <a:pt x="104" y="1864"/>
                    </a:lnTo>
                    <a:lnTo>
                      <a:pt x="76" y="1848"/>
                    </a:lnTo>
                    <a:lnTo>
                      <a:pt x="50" y="1827"/>
                    </a:lnTo>
                    <a:lnTo>
                      <a:pt x="30" y="1802"/>
                    </a:lnTo>
                    <a:lnTo>
                      <a:pt x="14" y="1774"/>
                    </a:lnTo>
                    <a:lnTo>
                      <a:pt x="4" y="1741"/>
                    </a:lnTo>
                    <a:lnTo>
                      <a:pt x="0" y="1706"/>
                    </a:lnTo>
                    <a:lnTo>
                      <a:pt x="0" y="171"/>
                    </a:lnTo>
                    <a:lnTo>
                      <a:pt x="4" y="136"/>
                    </a:lnTo>
                    <a:lnTo>
                      <a:pt x="14" y="105"/>
                    </a:lnTo>
                    <a:lnTo>
                      <a:pt x="30" y="75"/>
                    </a:lnTo>
                    <a:lnTo>
                      <a:pt x="50" y="50"/>
                    </a:lnTo>
                    <a:lnTo>
                      <a:pt x="76" y="29"/>
                    </a:lnTo>
                    <a:lnTo>
                      <a:pt x="104" y="14"/>
                    </a:lnTo>
                    <a:lnTo>
                      <a:pt x="137" y="4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ZA" sz="1800" b="0" i="0" u="none" strike="noStrike" kern="1200" cap="none" spc="0" normalizeH="0" baseline="0" noProof="0">
                  <a:ln>
                    <a:noFill/>
                  </a:ln>
                  <a:solidFill>
                    <a:srgbClr val="173036">
                      <a:lumMod val="10000"/>
                      <a:lumOff val="90000"/>
                    </a:srgbClr>
                  </a:solidFill>
                  <a:effectLst/>
                  <a:uLnTx/>
                  <a:uFillTx/>
                  <a:latin typeface="Franklin Gothic Book"/>
                  <a:ea typeface="+mn-ea"/>
                  <a:cs typeface="+mn-cs"/>
                </a:endParaRPr>
              </a:p>
            </p:txBody>
          </p:sp>
        </p:grp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65D8A22E-1B49-4EC7-A703-DABE368172F2}"/>
              </a:ext>
            </a:extLst>
          </p:cNvPr>
          <p:cNvSpPr/>
          <p:nvPr/>
        </p:nvSpPr>
        <p:spPr>
          <a:xfrm>
            <a:off x="295219" y="3793624"/>
            <a:ext cx="2336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Exempted under VBER </a:t>
            </a:r>
            <a:r>
              <a:rPr lang="en-US" dirty="0">
                <a:solidFill>
                  <a:schemeClr val="tx2"/>
                </a:solidFill>
              </a:rPr>
              <a:t>if market share of brand and resellers </a:t>
            </a:r>
            <a:r>
              <a:rPr lang="en-US" dirty="0" smtClean="0">
                <a:solidFill>
                  <a:schemeClr val="tx2"/>
                </a:solidFill>
              </a:rPr>
              <a:t>on the procurement market are </a:t>
            </a:r>
            <a:r>
              <a:rPr lang="en-US" dirty="0">
                <a:solidFill>
                  <a:schemeClr val="tx2"/>
                </a:solidFill>
              </a:rPr>
              <a:t>both below 30%</a:t>
            </a:r>
            <a:endParaRPr lang="en-ZA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30</a:t>
            </a:fld>
            <a:endParaRPr lang="en-ZA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FB7415C-7A5E-48A6-B0BD-3B22DA9468EB}"/>
              </a:ext>
            </a:extLst>
          </p:cNvPr>
          <p:cNvSpPr/>
          <p:nvPr/>
        </p:nvSpPr>
        <p:spPr>
          <a:xfrm>
            <a:off x="381000" y="3583605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BAEEBB-B787-4F46-AF66-A243247AB4D2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A4D3AC5-FBC8-4DE9-B823-42E922F74679}"/>
              </a:ext>
            </a:extLst>
          </p:cNvPr>
          <p:cNvSpPr/>
          <p:nvPr/>
        </p:nvSpPr>
        <p:spPr>
          <a:xfrm>
            <a:off x="6009888" y="1616186"/>
            <a:ext cx="4221048" cy="2404271"/>
          </a:xfrm>
          <a:prstGeom prst="rect">
            <a:avLst/>
          </a:prstGeom>
          <a:solidFill>
            <a:schemeClr val="bg1">
              <a:alpha val="5000"/>
            </a:schemeClr>
          </a:solidFill>
          <a:ln w="3175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B2EEF3D-C097-40F8-A7CD-5D4D91DF510E}"/>
              </a:ext>
            </a:extLst>
          </p:cNvPr>
          <p:cNvGrpSpPr/>
          <p:nvPr/>
        </p:nvGrpSpPr>
        <p:grpSpPr>
          <a:xfrm>
            <a:off x="7978708" y="3954116"/>
            <a:ext cx="222448" cy="161488"/>
            <a:chOff x="4163596" y="1421553"/>
            <a:chExt cx="222448" cy="161488"/>
          </a:xfrm>
        </p:grpSpPr>
        <p:sp>
          <p:nvSpPr>
            <p:cNvPr id="22" name="Oval 24">
              <a:extLst>
                <a:ext uri="{FF2B5EF4-FFF2-40B4-BE49-F238E27FC236}">
                  <a16:creationId xmlns:a16="http://schemas.microsoft.com/office/drawing/2014/main" id="{DB07AF20-1C94-479A-8D20-4E6672E59B34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4" name="Oval 25">
              <a:extLst>
                <a:ext uri="{FF2B5EF4-FFF2-40B4-BE49-F238E27FC236}">
                  <a16:creationId xmlns:a16="http://schemas.microsoft.com/office/drawing/2014/main" id="{24C24961-6EB9-44D0-9538-840847F22BE6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0520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37ACCDB-ED45-48A2-A7DA-B4C1DEFE452F}"/>
              </a:ext>
            </a:extLst>
          </p:cNvPr>
          <p:cNvCxnSpPr/>
          <p:nvPr/>
        </p:nvCxnSpPr>
        <p:spPr>
          <a:xfrm flipH="1">
            <a:off x="4490977" y="4117796"/>
            <a:ext cx="0" cy="18982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010BD7B-DCFD-4FDF-91E8-71C3976E97B9}"/>
              </a:ext>
            </a:extLst>
          </p:cNvPr>
          <p:cNvSpPr/>
          <p:nvPr/>
        </p:nvSpPr>
        <p:spPr>
          <a:xfrm>
            <a:off x="5130800" y="3971692"/>
            <a:ext cx="7061200" cy="2193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8025EC-604A-421F-B997-B3E5EC4B5077}"/>
              </a:ext>
            </a:extLst>
          </p:cNvPr>
          <p:cNvSpPr/>
          <p:nvPr/>
        </p:nvSpPr>
        <p:spPr>
          <a:xfrm>
            <a:off x="5130800" y="1269132"/>
            <a:ext cx="7061200" cy="21936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37ACCDB-ED45-48A2-A7DA-B4C1DEFE452F}"/>
              </a:ext>
            </a:extLst>
          </p:cNvPr>
          <p:cNvCxnSpPr/>
          <p:nvPr/>
        </p:nvCxnSpPr>
        <p:spPr>
          <a:xfrm flipH="1">
            <a:off x="4490977" y="1444165"/>
            <a:ext cx="0" cy="18982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D3389B2-DE90-425C-8438-E33326EC8105}"/>
              </a:ext>
            </a:extLst>
          </p:cNvPr>
          <p:cNvGrpSpPr/>
          <p:nvPr/>
        </p:nvGrpSpPr>
        <p:grpSpPr>
          <a:xfrm>
            <a:off x="4532928" y="3624628"/>
            <a:ext cx="222448" cy="161488"/>
            <a:chOff x="4163596" y="1421553"/>
            <a:chExt cx="222448" cy="161488"/>
          </a:xfrm>
        </p:grpSpPr>
        <p:sp>
          <p:nvSpPr>
            <p:cNvPr id="15" name="Oval 24">
              <a:extLst>
                <a:ext uri="{FF2B5EF4-FFF2-40B4-BE49-F238E27FC236}">
                  <a16:creationId xmlns:a16="http://schemas.microsoft.com/office/drawing/2014/main" id="{0AE52504-AAC9-4F61-8E08-081570DAB597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Oval 25">
              <a:extLst>
                <a:ext uri="{FF2B5EF4-FFF2-40B4-BE49-F238E27FC236}">
                  <a16:creationId xmlns:a16="http://schemas.microsoft.com/office/drawing/2014/main" id="{E78582F6-6CE0-438A-B481-9FA153F863CE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4942840" cy="1325563"/>
          </a:xfrm>
        </p:spPr>
        <p:txBody>
          <a:bodyPr/>
          <a:lstStyle/>
          <a:p>
            <a:r>
              <a:rPr lang="en-US" b="1"/>
              <a:t>REGULATING ONLINE </a:t>
            </a:r>
            <a:br>
              <a:rPr lang="en-US" b="1"/>
            </a:br>
            <a:r>
              <a:rPr lang="en-US" b="1"/>
              <a:t>SALES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398986" y="1444165"/>
            <a:ext cx="6365285" cy="1898248"/>
          </a:xfrm>
          <a:ln w="12700">
            <a:noFill/>
          </a:ln>
        </p:spPr>
        <p:txBody>
          <a:bodyPr anchor="ctr"/>
          <a:lstStyle/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</a:rPr>
              <a:t>ONLINE QUALITY CONTROLS:</a:t>
            </a:r>
          </a:p>
          <a:p>
            <a:pPr>
              <a:buFont typeface="Wingdings 2" panose="05020102010507070707" pitchFamily="18" charset="2"/>
              <a:buChar char="À"/>
            </a:pPr>
            <a:r>
              <a:rPr lang="en-US" sz="1800" dirty="0">
                <a:solidFill>
                  <a:schemeClr val="bg1"/>
                </a:solidFill>
              </a:rPr>
              <a:t>Must be comparable to brick-and-mortar</a:t>
            </a:r>
          </a:p>
          <a:p>
            <a:pPr>
              <a:buFont typeface="Wingdings 2" panose="05020102010507070707" pitchFamily="18" charset="2"/>
              <a:buChar char="À"/>
            </a:pPr>
            <a:r>
              <a:rPr lang="en-US" sz="1800" dirty="0">
                <a:solidFill>
                  <a:schemeClr val="bg1"/>
                </a:solidFill>
              </a:rPr>
              <a:t>Online-only quality controls must be </a:t>
            </a:r>
            <a:r>
              <a:rPr lang="en-US" sz="1800" dirty="0" smtClean="0">
                <a:solidFill>
                  <a:schemeClr val="bg1"/>
                </a:solidFill>
              </a:rPr>
              <a:t>justified by the nature of the product or the online environment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8" name="Content Placeholder 6">
            <a:extLst>
              <a:ext uri="{FF2B5EF4-FFF2-40B4-BE49-F238E27FC236}">
                <a16:creationId xmlns:a16="http://schemas.microsoft.com/office/drawing/2014/main" id="{13B40694-B61E-43A6-953A-50FDFE290E28}"/>
              </a:ext>
            </a:extLst>
          </p:cNvPr>
          <p:cNvSpPr txBox="1"/>
          <p:nvPr/>
        </p:nvSpPr>
        <p:spPr>
          <a:xfrm>
            <a:off x="5398986" y="4117797"/>
            <a:ext cx="6365285" cy="1898248"/>
          </a:xfrm>
          <a:prstGeom prst="rect">
            <a:avLst/>
          </a:prstGeom>
          <a:ln w="127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4988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Tx/>
              <a:buFont typeface="Franklin Gothic Book" panose="020B0503020102020204" pitchFamily="34" charset="0"/>
              <a:buChar char="–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6700" indent="-266700" algn="l" defTabSz="58034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  <a:defRPr lang="en-ZA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ZA" sz="1800" b="1" dirty="0">
                <a:solidFill>
                  <a:schemeClr val="accent1"/>
                </a:solidFill>
              </a:rPr>
              <a:t>MARKETPLACE </a:t>
            </a:r>
            <a:r>
              <a:rPr lang="en-ZA" sz="1800" b="1" dirty="0" smtClean="0">
                <a:solidFill>
                  <a:schemeClr val="accent1"/>
                </a:solidFill>
              </a:rPr>
              <a:t>QUALITY CONTROLS:</a:t>
            </a:r>
            <a:endParaRPr lang="en-ZA" sz="1800" b="1" dirty="0">
              <a:solidFill>
                <a:schemeClr val="accent1"/>
              </a:solidFill>
            </a:endParaRPr>
          </a:p>
          <a:p>
            <a:pPr>
              <a:buFont typeface="Wingdings 2" panose="05020102010507070707" pitchFamily="18" charset="2"/>
              <a:buChar char="À"/>
            </a:pPr>
            <a:r>
              <a:rPr lang="en-ZA" sz="1800" dirty="0" smtClean="0">
                <a:solidFill>
                  <a:schemeClr val="bg1"/>
                </a:solidFill>
              </a:rPr>
              <a:t>Must </a:t>
            </a:r>
            <a:r>
              <a:rPr lang="en-ZA" sz="1800" dirty="0">
                <a:solidFill>
                  <a:schemeClr val="bg1"/>
                </a:solidFill>
              </a:rPr>
              <a:t>be proportional </a:t>
            </a:r>
            <a:r>
              <a:rPr lang="en-ZA" sz="1800" dirty="0" smtClean="0">
                <a:solidFill>
                  <a:schemeClr val="bg1"/>
                </a:solidFill>
              </a:rPr>
              <a:t>and for </a:t>
            </a:r>
            <a:r>
              <a:rPr lang="en-ZA" sz="1800" dirty="0">
                <a:solidFill>
                  <a:schemeClr val="bg1"/>
                </a:solidFill>
              </a:rPr>
              <a:t>legitimate </a:t>
            </a:r>
            <a:r>
              <a:rPr lang="en-ZA" sz="1800" dirty="0" smtClean="0">
                <a:solidFill>
                  <a:schemeClr val="bg1"/>
                </a:solidFill>
              </a:rPr>
              <a:t>reasons</a:t>
            </a:r>
            <a:endParaRPr lang="en-ZA" sz="1800" dirty="0">
              <a:solidFill>
                <a:schemeClr val="bg1"/>
              </a:solidFill>
            </a:endParaRPr>
          </a:p>
          <a:p>
            <a:pPr>
              <a:buFont typeface="Wingdings 2" panose="05020102010507070707" pitchFamily="18" charset="2"/>
              <a:buChar char="À"/>
            </a:pPr>
            <a:r>
              <a:rPr lang="en-ZA" sz="1800" dirty="0" smtClean="0">
                <a:solidFill>
                  <a:schemeClr val="bg1"/>
                </a:solidFill>
              </a:rPr>
              <a:t>Must </a:t>
            </a:r>
            <a:r>
              <a:rPr lang="en-ZA" sz="1800" dirty="0">
                <a:solidFill>
                  <a:schemeClr val="bg1"/>
                </a:solidFill>
              </a:rPr>
              <a:t>apply uniformly to all </a:t>
            </a:r>
            <a:r>
              <a:rPr lang="en-ZA" sz="1800" dirty="0" smtClean="0">
                <a:solidFill>
                  <a:schemeClr val="bg1"/>
                </a:solidFill>
              </a:rPr>
              <a:t>resellers and brand itself</a:t>
            </a:r>
            <a:endParaRPr lang="en-ZA" sz="18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31</a:t>
            </a:fld>
            <a:endParaRPr lang="en-ZA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FC785B-4758-4584-AF18-09BA0A81C11C}"/>
              </a:ext>
            </a:extLst>
          </p:cNvPr>
          <p:cNvSpPr/>
          <p:nvPr/>
        </p:nvSpPr>
        <p:spPr>
          <a:xfrm>
            <a:off x="381000" y="3583605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E5CFF7A-4613-498B-A2FB-89307FDDE03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207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9068584-44A7-4233-B15D-F4A1BEBC30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51" b="37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4048760" cy="1325563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HARDCORE RESTRICTIONS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0349" y="3880220"/>
            <a:ext cx="3661091" cy="1747520"/>
          </a:xfrm>
        </p:spPr>
        <p:txBody>
          <a:bodyPr/>
          <a:lstStyle/>
          <a:p>
            <a:r>
              <a:rPr lang="en-US"/>
              <a:t>Generally Prohibited</a:t>
            </a: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859AA32F-FFD3-4BF4-BB75-CAC4CEA81D08}"/>
              </a:ext>
            </a:extLst>
          </p:cNvPr>
          <p:cNvSpPr/>
          <p:nvPr/>
        </p:nvSpPr>
        <p:spPr>
          <a:xfrm flipH="1">
            <a:off x="4267200" y="0"/>
            <a:ext cx="7924800" cy="6858000"/>
          </a:xfrm>
          <a:prstGeom prst="snip1Rect">
            <a:avLst>
              <a:gd name="adj" fmla="val 10085"/>
            </a:avLst>
          </a:prstGeom>
          <a:solidFill>
            <a:schemeClr val="tx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8" name="Picture 3">
            <a:extLst>
              <a:ext uri="{FF2B5EF4-FFF2-40B4-BE49-F238E27FC236}">
                <a16:creationId xmlns:a16="http://schemas.microsoft.com/office/drawing/2014/main" id="{D5087B24-40B7-4411-88B0-F9D9415CE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exagon 11">
            <a:extLst>
              <a:ext uri="{FF2B5EF4-FFF2-40B4-BE49-F238E27FC236}">
                <a16:creationId xmlns:a16="http://schemas.microsoft.com/office/drawing/2014/main" id="{DDEC49F0-498E-437E-9F31-45DF2C851FBA}"/>
              </a:ext>
            </a:extLst>
          </p:cNvPr>
          <p:cNvSpPr/>
          <p:nvPr/>
        </p:nvSpPr>
        <p:spPr>
          <a:xfrm rot="5400000">
            <a:off x="4739031" y="979578"/>
            <a:ext cx="2881579" cy="2484119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5F8092C3-BC35-43B9-A10B-CAA97EEFFBAE}"/>
              </a:ext>
            </a:extLst>
          </p:cNvPr>
          <p:cNvSpPr/>
          <p:nvPr/>
        </p:nvSpPr>
        <p:spPr>
          <a:xfrm rot="5400000">
            <a:off x="7451751" y="979578"/>
            <a:ext cx="2881579" cy="2484119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0D18C509-D48A-4AF8-B764-A575C57DC8D5}"/>
              </a:ext>
            </a:extLst>
          </p:cNvPr>
          <p:cNvSpPr/>
          <p:nvPr/>
        </p:nvSpPr>
        <p:spPr>
          <a:xfrm rot="5400000">
            <a:off x="6110631" y="3402738"/>
            <a:ext cx="2881579" cy="2484119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BD9CC05D-1722-46EC-9BB4-4CDD45931AD6}"/>
              </a:ext>
            </a:extLst>
          </p:cNvPr>
          <p:cNvSpPr/>
          <p:nvPr/>
        </p:nvSpPr>
        <p:spPr>
          <a:xfrm rot="5400000">
            <a:off x="8808111" y="3402738"/>
            <a:ext cx="2881579" cy="2484119"/>
          </a:xfrm>
          <a:prstGeom prst="hexagon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Rectangle 3"/>
          <p:cNvSpPr/>
          <p:nvPr/>
        </p:nvSpPr>
        <p:spPr>
          <a:xfrm>
            <a:off x="4944880" y="1489032"/>
            <a:ext cx="2446519" cy="2081300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Price </a:t>
            </a:r>
            <a:r>
              <a:rPr lang="en-US" dirty="0" smtClean="0"/>
              <a:t>restrictions, including resale price maintenance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056368" y="1277855"/>
            <a:ext cx="1668812" cy="2292477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Online sales bans or discrimination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38401" y="3759660"/>
            <a:ext cx="2316828" cy="231682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Restrictions on authorized retailer sales to end users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037320" y="3774900"/>
            <a:ext cx="2453640" cy="231682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Restrictions on cross-sales </a:t>
            </a:r>
            <a:r>
              <a:rPr lang="en-US" dirty="0" smtClean="0"/>
              <a:t>between sellers within </a:t>
            </a:r>
            <a:r>
              <a:rPr lang="en-US" dirty="0"/>
              <a:t>selective distribution system</a:t>
            </a:r>
          </a:p>
        </p:txBody>
      </p:sp>
      <p:sp>
        <p:nvSpPr>
          <p:cNvPr id="42" name="Freeform 166">
            <a:extLst>
              <a:ext uri="{FF2B5EF4-FFF2-40B4-BE49-F238E27FC236}">
                <a16:creationId xmlns:a16="http://schemas.microsoft.com/office/drawing/2014/main" id="{FF6C18CF-155B-442A-8DC8-1617542537E5}"/>
              </a:ext>
            </a:extLst>
          </p:cNvPr>
          <p:cNvSpPr>
            <a:spLocks noEditPoints="1"/>
          </p:cNvSpPr>
          <p:nvPr/>
        </p:nvSpPr>
        <p:spPr bwMode="auto">
          <a:xfrm>
            <a:off x="7198052" y="3590324"/>
            <a:ext cx="665788" cy="789790"/>
          </a:xfrm>
          <a:custGeom>
            <a:avLst/>
            <a:gdLst>
              <a:gd name="T0" fmla="*/ 601 w 1201"/>
              <a:gd name="T1" fmla="*/ 0 h 1417"/>
              <a:gd name="T2" fmla="*/ 601 w 1201"/>
              <a:gd name="T3" fmla="*/ 0 h 1417"/>
              <a:gd name="T4" fmla="*/ 721 w 1201"/>
              <a:gd name="T5" fmla="*/ 119 h 1417"/>
              <a:gd name="T6" fmla="*/ 601 w 1201"/>
              <a:gd name="T7" fmla="*/ 239 h 1417"/>
              <a:gd name="T8" fmla="*/ 481 w 1201"/>
              <a:gd name="T9" fmla="*/ 119 h 1417"/>
              <a:gd name="T10" fmla="*/ 601 w 1201"/>
              <a:gd name="T11" fmla="*/ 0 h 1417"/>
              <a:gd name="T12" fmla="*/ 520 w 1201"/>
              <a:gd name="T13" fmla="*/ 1056 h 1417"/>
              <a:gd name="T14" fmla="*/ 520 w 1201"/>
              <a:gd name="T15" fmla="*/ 1056 h 1417"/>
              <a:gd name="T16" fmla="*/ 676 w 1201"/>
              <a:gd name="T17" fmla="*/ 1056 h 1417"/>
              <a:gd name="T18" fmla="*/ 701 w 1201"/>
              <a:gd name="T19" fmla="*/ 1186 h 1417"/>
              <a:gd name="T20" fmla="*/ 867 w 1201"/>
              <a:gd name="T21" fmla="*/ 1186 h 1417"/>
              <a:gd name="T22" fmla="*/ 603 w 1201"/>
              <a:gd name="T23" fmla="*/ 1417 h 1417"/>
              <a:gd name="T24" fmla="*/ 339 w 1201"/>
              <a:gd name="T25" fmla="*/ 1186 h 1417"/>
              <a:gd name="T26" fmla="*/ 495 w 1201"/>
              <a:gd name="T27" fmla="*/ 1186 h 1417"/>
              <a:gd name="T28" fmla="*/ 520 w 1201"/>
              <a:gd name="T29" fmla="*/ 1056 h 1417"/>
              <a:gd name="T30" fmla="*/ 395 w 1201"/>
              <a:gd name="T31" fmla="*/ 964 h 1417"/>
              <a:gd name="T32" fmla="*/ 395 w 1201"/>
              <a:gd name="T33" fmla="*/ 964 h 1417"/>
              <a:gd name="T34" fmla="*/ 211 w 1201"/>
              <a:gd name="T35" fmla="*/ 964 h 1417"/>
              <a:gd name="T36" fmla="*/ 191 w 1201"/>
              <a:gd name="T37" fmla="*/ 910 h 1417"/>
              <a:gd name="T38" fmla="*/ 0 w 1201"/>
              <a:gd name="T39" fmla="*/ 1021 h 1417"/>
              <a:gd name="T40" fmla="*/ 278 w 1201"/>
              <a:gd name="T41" fmla="*/ 1143 h 1417"/>
              <a:gd name="T42" fmla="*/ 250 w 1201"/>
              <a:gd name="T43" fmla="*/ 1067 h 1417"/>
              <a:gd name="T44" fmla="*/ 449 w 1201"/>
              <a:gd name="T45" fmla="*/ 1067 h 1417"/>
              <a:gd name="T46" fmla="*/ 395 w 1201"/>
              <a:gd name="T47" fmla="*/ 964 h 1417"/>
              <a:gd name="T48" fmla="*/ 793 w 1201"/>
              <a:gd name="T49" fmla="*/ 964 h 1417"/>
              <a:gd name="T50" fmla="*/ 793 w 1201"/>
              <a:gd name="T51" fmla="*/ 964 h 1417"/>
              <a:gd name="T52" fmla="*/ 739 w 1201"/>
              <a:gd name="T53" fmla="*/ 1067 h 1417"/>
              <a:gd name="T54" fmla="*/ 951 w 1201"/>
              <a:gd name="T55" fmla="*/ 1067 h 1417"/>
              <a:gd name="T56" fmla="*/ 922 w 1201"/>
              <a:gd name="T57" fmla="*/ 1143 h 1417"/>
              <a:gd name="T58" fmla="*/ 1201 w 1201"/>
              <a:gd name="T59" fmla="*/ 1021 h 1417"/>
              <a:gd name="T60" fmla="*/ 1009 w 1201"/>
              <a:gd name="T61" fmla="*/ 910 h 1417"/>
              <a:gd name="T62" fmla="*/ 989 w 1201"/>
              <a:gd name="T63" fmla="*/ 964 h 1417"/>
              <a:gd name="T64" fmla="*/ 793 w 1201"/>
              <a:gd name="T65" fmla="*/ 964 h 1417"/>
              <a:gd name="T66" fmla="*/ 719 w 1201"/>
              <a:gd name="T67" fmla="*/ 655 h 1417"/>
              <a:gd name="T68" fmla="*/ 719 w 1201"/>
              <a:gd name="T69" fmla="*/ 655 h 1417"/>
              <a:gd name="T70" fmla="*/ 719 w 1201"/>
              <a:gd name="T71" fmla="*/ 1005 h 1417"/>
              <a:gd name="T72" fmla="*/ 635 w 1201"/>
              <a:gd name="T73" fmla="*/ 1005 h 1417"/>
              <a:gd name="T74" fmla="*/ 601 w 1201"/>
              <a:gd name="T75" fmla="*/ 783 h 1417"/>
              <a:gd name="T76" fmla="*/ 567 w 1201"/>
              <a:gd name="T77" fmla="*/ 1005 h 1417"/>
              <a:gd name="T78" fmla="*/ 475 w 1201"/>
              <a:gd name="T79" fmla="*/ 1005 h 1417"/>
              <a:gd name="T80" fmla="*/ 475 w 1201"/>
              <a:gd name="T81" fmla="*/ 655 h 1417"/>
              <a:gd name="T82" fmla="*/ 414 w 1201"/>
              <a:gd name="T83" fmla="*/ 554 h 1417"/>
              <a:gd name="T84" fmla="*/ 414 w 1201"/>
              <a:gd name="T85" fmla="*/ 375 h 1417"/>
              <a:gd name="T86" fmla="*/ 527 w 1201"/>
              <a:gd name="T87" fmla="*/ 261 h 1417"/>
              <a:gd name="T88" fmla="*/ 667 w 1201"/>
              <a:gd name="T89" fmla="*/ 261 h 1417"/>
              <a:gd name="T90" fmla="*/ 781 w 1201"/>
              <a:gd name="T91" fmla="*/ 375 h 1417"/>
              <a:gd name="T92" fmla="*/ 781 w 1201"/>
              <a:gd name="T93" fmla="*/ 554 h 1417"/>
              <a:gd name="T94" fmla="*/ 719 w 1201"/>
              <a:gd name="T95" fmla="*/ 655 h 1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1" h="1417">
                <a:moveTo>
                  <a:pt x="601" y="0"/>
                </a:moveTo>
                <a:lnTo>
                  <a:pt x="601" y="0"/>
                </a:lnTo>
                <a:cubicBezTo>
                  <a:pt x="667" y="0"/>
                  <a:pt x="721" y="53"/>
                  <a:pt x="721" y="119"/>
                </a:cubicBezTo>
                <a:cubicBezTo>
                  <a:pt x="721" y="185"/>
                  <a:pt x="667" y="239"/>
                  <a:pt x="601" y="239"/>
                </a:cubicBezTo>
                <a:cubicBezTo>
                  <a:pt x="535" y="239"/>
                  <a:pt x="481" y="185"/>
                  <a:pt x="481" y="119"/>
                </a:cubicBezTo>
                <a:cubicBezTo>
                  <a:pt x="481" y="53"/>
                  <a:pt x="535" y="0"/>
                  <a:pt x="601" y="0"/>
                </a:cubicBezTo>
                <a:close/>
                <a:moveTo>
                  <a:pt x="520" y="1056"/>
                </a:moveTo>
                <a:lnTo>
                  <a:pt x="520" y="1056"/>
                </a:lnTo>
                <a:lnTo>
                  <a:pt x="676" y="1056"/>
                </a:lnTo>
                <a:lnTo>
                  <a:pt x="701" y="1186"/>
                </a:lnTo>
                <a:lnTo>
                  <a:pt x="867" y="1186"/>
                </a:lnTo>
                <a:lnTo>
                  <a:pt x="603" y="1417"/>
                </a:lnTo>
                <a:lnTo>
                  <a:pt x="339" y="1186"/>
                </a:lnTo>
                <a:lnTo>
                  <a:pt x="495" y="1186"/>
                </a:lnTo>
                <a:lnTo>
                  <a:pt x="520" y="1056"/>
                </a:lnTo>
                <a:close/>
                <a:moveTo>
                  <a:pt x="395" y="964"/>
                </a:moveTo>
                <a:lnTo>
                  <a:pt x="395" y="964"/>
                </a:lnTo>
                <a:lnTo>
                  <a:pt x="211" y="964"/>
                </a:lnTo>
                <a:lnTo>
                  <a:pt x="191" y="910"/>
                </a:lnTo>
                <a:lnTo>
                  <a:pt x="0" y="1021"/>
                </a:lnTo>
                <a:lnTo>
                  <a:pt x="278" y="1143"/>
                </a:lnTo>
                <a:lnTo>
                  <a:pt x="250" y="1067"/>
                </a:lnTo>
                <a:lnTo>
                  <a:pt x="449" y="1067"/>
                </a:lnTo>
                <a:lnTo>
                  <a:pt x="395" y="964"/>
                </a:lnTo>
                <a:close/>
                <a:moveTo>
                  <a:pt x="793" y="964"/>
                </a:moveTo>
                <a:lnTo>
                  <a:pt x="793" y="964"/>
                </a:lnTo>
                <a:lnTo>
                  <a:pt x="739" y="1067"/>
                </a:lnTo>
                <a:lnTo>
                  <a:pt x="951" y="1067"/>
                </a:lnTo>
                <a:lnTo>
                  <a:pt x="922" y="1143"/>
                </a:lnTo>
                <a:lnTo>
                  <a:pt x="1201" y="1021"/>
                </a:lnTo>
                <a:lnTo>
                  <a:pt x="1009" y="910"/>
                </a:lnTo>
                <a:lnTo>
                  <a:pt x="989" y="964"/>
                </a:lnTo>
                <a:lnTo>
                  <a:pt x="793" y="964"/>
                </a:lnTo>
                <a:close/>
                <a:moveTo>
                  <a:pt x="719" y="655"/>
                </a:moveTo>
                <a:lnTo>
                  <a:pt x="719" y="655"/>
                </a:lnTo>
                <a:lnTo>
                  <a:pt x="719" y="1005"/>
                </a:lnTo>
                <a:lnTo>
                  <a:pt x="635" y="1005"/>
                </a:lnTo>
                <a:lnTo>
                  <a:pt x="601" y="783"/>
                </a:lnTo>
                <a:lnTo>
                  <a:pt x="567" y="1005"/>
                </a:lnTo>
                <a:lnTo>
                  <a:pt x="475" y="1005"/>
                </a:lnTo>
                <a:lnTo>
                  <a:pt x="475" y="655"/>
                </a:lnTo>
                <a:cubicBezTo>
                  <a:pt x="439" y="636"/>
                  <a:pt x="414" y="597"/>
                  <a:pt x="414" y="554"/>
                </a:cubicBezTo>
                <a:lnTo>
                  <a:pt x="414" y="375"/>
                </a:lnTo>
                <a:cubicBezTo>
                  <a:pt x="414" y="312"/>
                  <a:pt x="465" y="261"/>
                  <a:pt x="527" y="261"/>
                </a:cubicBezTo>
                <a:lnTo>
                  <a:pt x="667" y="261"/>
                </a:lnTo>
                <a:cubicBezTo>
                  <a:pt x="730" y="261"/>
                  <a:pt x="781" y="312"/>
                  <a:pt x="781" y="375"/>
                </a:cubicBezTo>
                <a:lnTo>
                  <a:pt x="781" y="554"/>
                </a:lnTo>
                <a:cubicBezTo>
                  <a:pt x="781" y="598"/>
                  <a:pt x="756" y="636"/>
                  <a:pt x="719" y="655"/>
                </a:cubicBez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43" name="Freeform 186">
            <a:extLst>
              <a:ext uri="{FF2B5EF4-FFF2-40B4-BE49-F238E27FC236}">
                <a16:creationId xmlns:a16="http://schemas.microsoft.com/office/drawing/2014/main" id="{C6B10EC2-CAFE-45D7-A7A4-C38CF177006E}"/>
              </a:ext>
            </a:extLst>
          </p:cNvPr>
          <p:cNvSpPr>
            <a:spLocks noEditPoints="1"/>
          </p:cNvSpPr>
          <p:nvPr/>
        </p:nvSpPr>
        <p:spPr bwMode="auto">
          <a:xfrm>
            <a:off x="9899658" y="3696925"/>
            <a:ext cx="658813" cy="538162"/>
          </a:xfrm>
          <a:custGeom>
            <a:avLst/>
            <a:gdLst>
              <a:gd name="T0" fmla="*/ 727 w 1405"/>
              <a:gd name="T1" fmla="*/ 5 h 1144"/>
              <a:gd name="T2" fmla="*/ 281 w 1405"/>
              <a:gd name="T3" fmla="*/ 186 h 1144"/>
              <a:gd name="T4" fmla="*/ 278 w 1405"/>
              <a:gd name="T5" fmla="*/ 364 h 1144"/>
              <a:gd name="T6" fmla="*/ 581 w 1405"/>
              <a:gd name="T7" fmla="*/ 226 h 1144"/>
              <a:gd name="T8" fmla="*/ 835 w 1405"/>
              <a:gd name="T9" fmla="*/ 290 h 1144"/>
              <a:gd name="T10" fmla="*/ 683 w 1405"/>
              <a:gd name="T11" fmla="*/ 1144 h 1144"/>
              <a:gd name="T12" fmla="*/ 575 w 1405"/>
              <a:gd name="T13" fmla="*/ 859 h 1144"/>
              <a:gd name="T14" fmla="*/ 829 w 1405"/>
              <a:gd name="T15" fmla="*/ 923 h 1144"/>
              <a:gd name="T16" fmla="*/ 1132 w 1405"/>
              <a:gd name="T17" fmla="*/ 785 h 1144"/>
              <a:gd name="T18" fmla="*/ 1129 w 1405"/>
              <a:gd name="T19" fmla="*/ 963 h 1144"/>
              <a:gd name="T20" fmla="*/ 683 w 1405"/>
              <a:gd name="T21" fmla="*/ 1144 h 1144"/>
              <a:gd name="T22" fmla="*/ 1086 w 1405"/>
              <a:gd name="T23" fmla="*/ 405 h 1144"/>
              <a:gd name="T24" fmla="*/ 1088 w 1405"/>
              <a:gd name="T25" fmla="*/ 453 h 1144"/>
              <a:gd name="T26" fmla="*/ 1102 w 1405"/>
              <a:gd name="T27" fmla="*/ 661 h 1144"/>
              <a:gd name="T28" fmla="*/ 1104 w 1405"/>
              <a:gd name="T29" fmla="*/ 663 h 1144"/>
              <a:gd name="T30" fmla="*/ 1106 w 1405"/>
              <a:gd name="T31" fmla="*/ 661 h 1144"/>
              <a:gd name="T32" fmla="*/ 1121 w 1405"/>
              <a:gd name="T33" fmla="*/ 453 h 1144"/>
              <a:gd name="T34" fmla="*/ 1122 w 1405"/>
              <a:gd name="T35" fmla="*/ 405 h 1144"/>
              <a:gd name="T36" fmla="*/ 1086 w 1405"/>
              <a:gd name="T37" fmla="*/ 405 h 1144"/>
              <a:gd name="T38" fmla="*/ 879 w 1405"/>
              <a:gd name="T39" fmla="*/ 403 h 1144"/>
              <a:gd name="T40" fmla="*/ 989 w 1405"/>
              <a:gd name="T41" fmla="*/ 388 h 1144"/>
              <a:gd name="T42" fmla="*/ 969 w 1405"/>
              <a:gd name="T43" fmla="*/ 274 h 1144"/>
              <a:gd name="T44" fmla="*/ 941 w 1405"/>
              <a:gd name="T45" fmla="*/ 203 h 1144"/>
              <a:gd name="T46" fmla="*/ 946 w 1405"/>
              <a:gd name="T47" fmla="*/ 193 h 1144"/>
              <a:gd name="T48" fmla="*/ 982 w 1405"/>
              <a:gd name="T49" fmla="*/ 44 h 1144"/>
              <a:gd name="T50" fmla="*/ 1238 w 1405"/>
              <a:gd name="T51" fmla="*/ 190 h 1144"/>
              <a:gd name="T52" fmla="*/ 1249 w 1405"/>
              <a:gd name="T53" fmla="*/ 196 h 1144"/>
              <a:gd name="T54" fmla="*/ 1242 w 1405"/>
              <a:gd name="T55" fmla="*/ 249 h 1144"/>
              <a:gd name="T56" fmla="*/ 1188 w 1405"/>
              <a:gd name="T57" fmla="*/ 335 h 1144"/>
              <a:gd name="T58" fmla="*/ 1253 w 1405"/>
              <a:gd name="T59" fmla="*/ 400 h 1144"/>
              <a:gd name="T60" fmla="*/ 1396 w 1405"/>
              <a:gd name="T61" fmla="*/ 658 h 1144"/>
              <a:gd name="T62" fmla="*/ 879 w 1405"/>
              <a:gd name="T63" fmla="*/ 403 h 1144"/>
              <a:gd name="T64" fmla="*/ 392 w 1405"/>
              <a:gd name="T65" fmla="*/ 722 h 1144"/>
              <a:gd name="T66" fmla="*/ 350 w 1405"/>
              <a:gd name="T67" fmla="*/ 848 h 1144"/>
              <a:gd name="T68" fmla="*/ 526 w 1405"/>
              <a:gd name="T69" fmla="*/ 1055 h 1144"/>
              <a:gd name="T70" fmla="*/ 42 w 1405"/>
              <a:gd name="T71" fmla="*/ 875 h 1144"/>
              <a:gd name="T72" fmla="*/ 197 w 1405"/>
              <a:gd name="T73" fmla="*/ 793 h 1144"/>
              <a:gd name="T74" fmla="*/ 85 w 1405"/>
              <a:gd name="T75" fmla="*/ 720 h 1144"/>
              <a:gd name="T76" fmla="*/ 392 w 1405"/>
              <a:gd name="T77" fmla="*/ 441 h 1144"/>
              <a:gd name="T78" fmla="*/ 392 w 1405"/>
              <a:gd name="T79" fmla="*/ 722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05" h="1144">
                <a:moveTo>
                  <a:pt x="727" y="5"/>
                </a:moveTo>
                <a:lnTo>
                  <a:pt x="727" y="5"/>
                </a:lnTo>
                <a:lnTo>
                  <a:pt x="674" y="86"/>
                </a:lnTo>
                <a:cubicBezTo>
                  <a:pt x="538" y="13"/>
                  <a:pt x="367" y="55"/>
                  <a:pt x="281" y="186"/>
                </a:cubicBezTo>
                <a:cubicBezTo>
                  <a:pt x="247" y="237"/>
                  <a:pt x="231" y="295"/>
                  <a:pt x="232" y="352"/>
                </a:cubicBezTo>
                <a:lnTo>
                  <a:pt x="278" y="364"/>
                </a:lnTo>
                <a:cubicBezTo>
                  <a:pt x="284" y="342"/>
                  <a:pt x="293" y="321"/>
                  <a:pt x="306" y="301"/>
                </a:cubicBezTo>
                <a:cubicBezTo>
                  <a:pt x="367" y="209"/>
                  <a:pt x="485" y="179"/>
                  <a:pt x="581" y="226"/>
                </a:cubicBezTo>
                <a:lnTo>
                  <a:pt x="518" y="322"/>
                </a:lnTo>
                <a:lnTo>
                  <a:pt x="835" y="290"/>
                </a:lnTo>
                <a:lnTo>
                  <a:pt x="727" y="5"/>
                </a:lnTo>
                <a:close/>
                <a:moveTo>
                  <a:pt x="683" y="1144"/>
                </a:moveTo>
                <a:lnTo>
                  <a:pt x="683" y="1144"/>
                </a:lnTo>
                <a:lnTo>
                  <a:pt x="575" y="859"/>
                </a:lnTo>
                <a:lnTo>
                  <a:pt x="892" y="827"/>
                </a:lnTo>
                <a:lnTo>
                  <a:pt x="829" y="923"/>
                </a:lnTo>
                <a:cubicBezTo>
                  <a:pt x="925" y="970"/>
                  <a:pt x="1043" y="939"/>
                  <a:pt x="1104" y="847"/>
                </a:cubicBezTo>
                <a:cubicBezTo>
                  <a:pt x="1117" y="828"/>
                  <a:pt x="1126" y="807"/>
                  <a:pt x="1132" y="785"/>
                </a:cubicBezTo>
                <a:lnTo>
                  <a:pt x="1178" y="796"/>
                </a:lnTo>
                <a:cubicBezTo>
                  <a:pt x="1179" y="853"/>
                  <a:pt x="1163" y="911"/>
                  <a:pt x="1129" y="963"/>
                </a:cubicBezTo>
                <a:cubicBezTo>
                  <a:pt x="1043" y="1094"/>
                  <a:pt x="872" y="1135"/>
                  <a:pt x="736" y="1063"/>
                </a:cubicBezTo>
                <a:lnTo>
                  <a:pt x="683" y="1144"/>
                </a:lnTo>
                <a:close/>
                <a:moveTo>
                  <a:pt x="1086" y="405"/>
                </a:moveTo>
                <a:lnTo>
                  <a:pt x="1086" y="405"/>
                </a:lnTo>
                <a:lnTo>
                  <a:pt x="1070" y="439"/>
                </a:lnTo>
                <a:lnTo>
                  <a:pt x="1088" y="453"/>
                </a:lnTo>
                <a:lnTo>
                  <a:pt x="1044" y="618"/>
                </a:lnTo>
                <a:lnTo>
                  <a:pt x="1102" y="661"/>
                </a:lnTo>
                <a:lnTo>
                  <a:pt x="1102" y="664"/>
                </a:lnTo>
                <a:lnTo>
                  <a:pt x="1104" y="663"/>
                </a:lnTo>
                <a:lnTo>
                  <a:pt x="1106" y="664"/>
                </a:lnTo>
                <a:lnTo>
                  <a:pt x="1106" y="661"/>
                </a:lnTo>
                <a:lnTo>
                  <a:pt x="1164" y="618"/>
                </a:lnTo>
                <a:lnTo>
                  <a:pt x="1121" y="453"/>
                </a:lnTo>
                <a:lnTo>
                  <a:pt x="1138" y="439"/>
                </a:lnTo>
                <a:lnTo>
                  <a:pt x="1122" y="405"/>
                </a:lnTo>
                <a:lnTo>
                  <a:pt x="1104" y="405"/>
                </a:lnTo>
                <a:lnTo>
                  <a:pt x="1086" y="405"/>
                </a:lnTo>
                <a:close/>
                <a:moveTo>
                  <a:pt x="879" y="403"/>
                </a:moveTo>
                <a:lnTo>
                  <a:pt x="879" y="403"/>
                </a:lnTo>
                <a:cubicBezTo>
                  <a:pt x="902" y="403"/>
                  <a:pt x="924" y="403"/>
                  <a:pt x="944" y="403"/>
                </a:cubicBezTo>
                <a:cubicBezTo>
                  <a:pt x="963" y="405"/>
                  <a:pt x="978" y="400"/>
                  <a:pt x="989" y="388"/>
                </a:cubicBezTo>
                <a:cubicBezTo>
                  <a:pt x="997" y="376"/>
                  <a:pt x="1003" y="359"/>
                  <a:pt x="1007" y="339"/>
                </a:cubicBezTo>
                <a:cubicBezTo>
                  <a:pt x="990" y="322"/>
                  <a:pt x="977" y="299"/>
                  <a:pt x="969" y="274"/>
                </a:cubicBezTo>
                <a:cubicBezTo>
                  <a:pt x="960" y="270"/>
                  <a:pt x="953" y="261"/>
                  <a:pt x="948" y="250"/>
                </a:cubicBezTo>
                <a:cubicBezTo>
                  <a:pt x="943" y="238"/>
                  <a:pt x="941" y="222"/>
                  <a:pt x="941" y="203"/>
                </a:cubicBezTo>
                <a:lnTo>
                  <a:pt x="941" y="196"/>
                </a:lnTo>
                <a:lnTo>
                  <a:pt x="946" y="193"/>
                </a:lnTo>
                <a:cubicBezTo>
                  <a:pt x="947" y="192"/>
                  <a:pt x="948" y="192"/>
                  <a:pt x="949" y="191"/>
                </a:cubicBezTo>
                <a:cubicBezTo>
                  <a:pt x="938" y="110"/>
                  <a:pt x="947" y="73"/>
                  <a:pt x="982" y="44"/>
                </a:cubicBezTo>
                <a:cubicBezTo>
                  <a:pt x="1037" y="0"/>
                  <a:pt x="1141" y="0"/>
                  <a:pt x="1197" y="39"/>
                </a:cubicBezTo>
                <a:cubicBezTo>
                  <a:pt x="1235" y="67"/>
                  <a:pt x="1248" y="116"/>
                  <a:pt x="1238" y="190"/>
                </a:cubicBezTo>
                <a:cubicBezTo>
                  <a:pt x="1240" y="191"/>
                  <a:pt x="1242" y="192"/>
                  <a:pt x="1244" y="193"/>
                </a:cubicBezTo>
                <a:lnTo>
                  <a:pt x="1249" y="196"/>
                </a:lnTo>
                <a:lnTo>
                  <a:pt x="1249" y="203"/>
                </a:lnTo>
                <a:cubicBezTo>
                  <a:pt x="1249" y="221"/>
                  <a:pt x="1247" y="237"/>
                  <a:pt x="1242" y="249"/>
                </a:cubicBezTo>
                <a:cubicBezTo>
                  <a:pt x="1238" y="261"/>
                  <a:pt x="1231" y="269"/>
                  <a:pt x="1222" y="274"/>
                </a:cubicBezTo>
                <a:cubicBezTo>
                  <a:pt x="1215" y="297"/>
                  <a:pt x="1203" y="318"/>
                  <a:pt x="1188" y="335"/>
                </a:cubicBezTo>
                <a:cubicBezTo>
                  <a:pt x="1192" y="361"/>
                  <a:pt x="1200" y="382"/>
                  <a:pt x="1212" y="394"/>
                </a:cubicBezTo>
                <a:cubicBezTo>
                  <a:pt x="1222" y="400"/>
                  <a:pt x="1236" y="401"/>
                  <a:pt x="1253" y="400"/>
                </a:cubicBezTo>
                <a:cubicBezTo>
                  <a:pt x="1272" y="400"/>
                  <a:pt x="1292" y="400"/>
                  <a:pt x="1313" y="400"/>
                </a:cubicBezTo>
                <a:cubicBezTo>
                  <a:pt x="1369" y="452"/>
                  <a:pt x="1405" y="577"/>
                  <a:pt x="1396" y="658"/>
                </a:cubicBezTo>
                <a:cubicBezTo>
                  <a:pt x="1305" y="722"/>
                  <a:pt x="862" y="726"/>
                  <a:pt x="793" y="658"/>
                </a:cubicBezTo>
                <a:cubicBezTo>
                  <a:pt x="794" y="587"/>
                  <a:pt x="807" y="465"/>
                  <a:pt x="879" y="403"/>
                </a:cubicBezTo>
                <a:close/>
                <a:moveTo>
                  <a:pt x="392" y="722"/>
                </a:moveTo>
                <a:lnTo>
                  <a:pt x="392" y="722"/>
                </a:lnTo>
                <a:cubicBezTo>
                  <a:pt x="379" y="749"/>
                  <a:pt x="359" y="775"/>
                  <a:pt x="330" y="794"/>
                </a:cubicBezTo>
                <a:cubicBezTo>
                  <a:pt x="338" y="822"/>
                  <a:pt x="343" y="832"/>
                  <a:pt x="350" y="848"/>
                </a:cubicBezTo>
                <a:cubicBezTo>
                  <a:pt x="367" y="849"/>
                  <a:pt x="483" y="855"/>
                  <a:pt x="491" y="875"/>
                </a:cubicBezTo>
                <a:cubicBezTo>
                  <a:pt x="532" y="925"/>
                  <a:pt x="534" y="1011"/>
                  <a:pt x="526" y="1055"/>
                </a:cubicBezTo>
                <a:cubicBezTo>
                  <a:pt x="404" y="1112"/>
                  <a:pt x="129" y="1112"/>
                  <a:pt x="7" y="1055"/>
                </a:cubicBezTo>
                <a:cubicBezTo>
                  <a:pt x="0" y="1011"/>
                  <a:pt x="2" y="925"/>
                  <a:pt x="42" y="875"/>
                </a:cubicBezTo>
                <a:cubicBezTo>
                  <a:pt x="50" y="855"/>
                  <a:pt x="166" y="849"/>
                  <a:pt x="183" y="848"/>
                </a:cubicBezTo>
                <a:cubicBezTo>
                  <a:pt x="189" y="830"/>
                  <a:pt x="194" y="813"/>
                  <a:pt x="197" y="793"/>
                </a:cubicBezTo>
                <a:cubicBezTo>
                  <a:pt x="171" y="775"/>
                  <a:pt x="152" y="750"/>
                  <a:pt x="141" y="722"/>
                </a:cubicBezTo>
                <a:cubicBezTo>
                  <a:pt x="128" y="720"/>
                  <a:pt x="97" y="721"/>
                  <a:pt x="85" y="720"/>
                </a:cubicBezTo>
                <a:cubicBezTo>
                  <a:pt x="69" y="623"/>
                  <a:pt x="91" y="480"/>
                  <a:pt x="131" y="447"/>
                </a:cubicBezTo>
                <a:cubicBezTo>
                  <a:pt x="190" y="399"/>
                  <a:pt x="333" y="397"/>
                  <a:pt x="392" y="441"/>
                </a:cubicBezTo>
                <a:cubicBezTo>
                  <a:pt x="435" y="472"/>
                  <a:pt x="464" y="627"/>
                  <a:pt x="449" y="716"/>
                </a:cubicBezTo>
                <a:cubicBezTo>
                  <a:pt x="442" y="720"/>
                  <a:pt x="400" y="717"/>
                  <a:pt x="392" y="722"/>
                </a:cubicBezTo>
                <a:close/>
              </a:path>
            </a:pathLst>
          </a:custGeom>
          <a:solidFill>
            <a:srgbClr val="FEFEFE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EB584F0-1E56-47D8-B880-D3D4029E122D}"/>
              </a:ext>
            </a:extLst>
          </p:cNvPr>
          <p:cNvGrpSpPr/>
          <p:nvPr/>
        </p:nvGrpSpPr>
        <p:grpSpPr>
          <a:xfrm>
            <a:off x="8595360" y="1269202"/>
            <a:ext cx="765993" cy="632184"/>
            <a:chOff x="487612" y="1583227"/>
            <a:chExt cx="392548" cy="323975"/>
          </a:xfrm>
          <a:solidFill>
            <a:schemeClr val="bg1"/>
          </a:solidFill>
        </p:grpSpPr>
        <p:sp>
          <p:nvSpPr>
            <p:cNvPr id="45" name="Freeform 12">
              <a:extLst>
                <a:ext uri="{FF2B5EF4-FFF2-40B4-BE49-F238E27FC236}">
                  <a16:creationId xmlns:a16="http://schemas.microsoft.com/office/drawing/2014/main" id="{46EB142B-5176-4960-82F9-1D235D7B0AFA}"/>
                </a:ext>
              </a:extLst>
            </p:cNvPr>
            <p:cNvSpPr/>
            <p:nvPr/>
          </p:nvSpPr>
          <p:spPr bwMode="auto">
            <a:xfrm>
              <a:off x="487612" y="1872915"/>
              <a:ext cx="300883" cy="34287"/>
            </a:xfrm>
            <a:custGeom>
              <a:avLst/>
              <a:gdLst>
                <a:gd name="T0" fmla="*/ 258 w 430"/>
                <a:gd name="T1" fmla="*/ 3 h 49"/>
                <a:gd name="T2" fmla="*/ 258 w 430"/>
                <a:gd name="T3" fmla="*/ 3 h 49"/>
                <a:gd name="T4" fmla="*/ 258 w 430"/>
                <a:gd name="T5" fmla="*/ 9 h 49"/>
                <a:gd name="T6" fmla="*/ 255 w 430"/>
                <a:gd name="T7" fmla="*/ 12 h 49"/>
                <a:gd name="T8" fmla="*/ 251 w 430"/>
                <a:gd name="T9" fmla="*/ 16 h 49"/>
                <a:gd name="T10" fmla="*/ 246 w 430"/>
                <a:gd name="T11" fmla="*/ 16 h 49"/>
                <a:gd name="T12" fmla="*/ 182 w 430"/>
                <a:gd name="T13" fmla="*/ 16 h 49"/>
                <a:gd name="T14" fmla="*/ 182 w 430"/>
                <a:gd name="T15" fmla="*/ 16 h 49"/>
                <a:gd name="T16" fmla="*/ 179 w 430"/>
                <a:gd name="T17" fmla="*/ 16 h 49"/>
                <a:gd name="T18" fmla="*/ 175 w 430"/>
                <a:gd name="T19" fmla="*/ 12 h 49"/>
                <a:gd name="T20" fmla="*/ 172 w 430"/>
                <a:gd name="T21" fmla="*/ 9 h 49"/>
                <a:gd name="T22" fmla="*/ 170 w 430"/>
                <a:gd name="T23" fmla="*/ 3 h 49"/>
                <a:gd name="T24" fmla="*/ 170 w 430"/>
                <a:gd name="T25" fmla="*/ 0 h 49"/>
                <a:gd name="T26" fmla="*/ 0 w 430"/>
                <a:gd name="T27" fmla="*/ 0 h 49"/>
                <a:gd name="T28" fmla="*/ 0 w 430"/>
                <a:gd name="T29" fmla="*/ 25 h 49"/>
                <a:gd name="T30" fmla="*/ 0 w 430"/>
                <a:gd name="T31" fmla="*/ 25 h 49"/>
                <a:gd name="T32" fmla="*/ 2 w 430"/>
                <a:gd name="T33" fmla="*/ 35 h 49"/>
                <a:gd name="T34" fmla="*/ 7 w 430"/>
                <a:gd name="T35" fmla="*/ 42 h 49"/>
                <a:gd name="T36" fmla="*/ 14 w 430"/>
                <a:gd name="T37" fmla="*/ 48 h 49"/>
                <a:gd name="T38" fmla="*/ 25 w 430"/>
                <a:gd name="T39" fmla="*/ 49 h 49"/>
                <a:gd name="T40" fmla="*/ 405 w 430"/>
                <a:gd name="T41" fmla="*/ 49 h 49"/>
                <a:gd name="T42" fmla="*/ 405 w 430"/>
                <a:gd name="T43" fmla="*/ 49 h 49"/>
                <a:gd name="T44" fmla="*/ 416 w 430"/>
                <a:gd name="T45" fmla="*/ 48 h 49"/>
                <a:gd name="T46" fmla="*/ 423 w 430"/>
                <a:gd name="T47" fmla="*/ 42 h 49"/>
                <a:gd name="T48" fmla="*/ 428 w 430"/>
                <a:gd name="T49" fmla="*/ 35 h 49"/>
                <a:gd name="T50" fmla="*/ 430 w 430"/>
                <a:gd name="T51" fmla="*/ 25 h 49"/>
                <a:gd name="T52" fmla="*/ 430 w 430"/>
                <a:gd name="T53" fmla="*/ 0 h 49"/>
                <a:gd name="T54" fmla="*/ 258 w 430"/>
                <a:gd name="T55" fmla="*/ 0 h 49"/>
                <a:gd name="T56" fmla="*/ 258 w 430"/>
                <a:gd name="T57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0" h="49">
                  <a:moveTo>
                    <a:pt x="258" y="3"/>
                  </a:moveTo>
                  <a:lnTo>
                    <a:pt x="258" y="3"/>
                  </a:lnTo>
                  <a:lnTo>
                    <a:pt x="258" y="9"/>
                  </a:lnTo>
                  <a:lnTo>
                    <a:pt x="255" y="12"/>
                  </a:lnTo>
                  <a:lnTo>
                    <a:pt x="251" y="16"/>
                  </a:lnTo>
                  <a:lnTo>
                    <a:pt x="246" y="16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79" y="16"/>
                  </a:lnTo>
                  <a:lnTo>
                    <a:pt x="175" y="12"/>
                  </a:lnTo>
                  <a:lnTo>
                    <a:pt x="172" y="9"/>
                  </a:lnTo>
                  <a:lnTo>
                    <a:pt x="170" y="3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35"/>
                  </a:lnTo>
                  <a:lnTo>
                    <a:pt x="7" y="42"/>
                  </a:lnTo>
                  <a:lnTo>
                    <a:pt x="14" y="48"/>
                  </a:lnTo>
                  <a:lnTo>
                    <a:pt x="25" y="49"/>
                  </a:lnTo>
                  <a:lnTo>
                    <a:pt x="405" y="49"/>
                  </a:lnTo>
                  <a:lnTo>
                    <a:pt x="405" y="49"/>
                  </a:lnTo>
                  <a:lnTo>
                    <a:pt x="416" y="48"/>
                  </a:lnTo>
                  <a:lnTo>
                    <a:pt x="423" y="42"/>
                  </a:lnTo>
                  <a:lnTo>
                    <a:pt x="428" y="35"/>
                  </a:lnTo>
                  <a:lnTo>
                    <a:pt x="430" y="25"/>
                  </a:lnTo>
                  <a:lnTo>
                    <a:pt x="430" y="0"/>
                  </a:lnTo>
                  <a:lnTo>
                    <a:pt x="258" y="0"/>
                  </a:lnTo>
                  <a:lnTo>
                    <a:pt x="25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p15="http://schemas.microsoft.com/office/powerpoint/2012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 13">
              <a:extLst>
                <a:ext uri="{FF2B5EF4-FFF2-40B4-BE49-F238E27FC236}">
                  <a16:creationId xmlns:a16="http://schemas.microsoft.com/office/drawing/2014/main" id="{B9B7D032-61D7-4DF1-802D-FD0288753A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604" y="1695883"/>
              <a:ext cx="258900" cy="168635"/>
            </a:xfrm>
            <a:custGeom>
              <a:avLst/>
              <a:gdLst>
                <a:gd name="T0" fmla="*/ 370 w 370"/>
                <a:gd name="T1" fmla="*/ 35 h 241"/>
                <a:gd name="T2" fmla="*/ 370 w 370"/>
                <a:gd name="T3" fmla="*/ 35 h 241"/>
                <a:gd name="T4" fmla="*/ 368 w 370"/>
                <a:gd name="T5" fmla="*/ 28 h 241"/>
                <a:gd name="T6" fmla="*/ 366 w 370"/>
                <a:gd name="T7" fmla="*/ 21 h 241"/>
                <a:gd name="T8" fmla="*/ 363 w 370"/>
                <a:gd name="T9" fmla="*/ 16 h 241"/>
                <a:gd name="T10" fmla="*/ 359 w 370"/>
                <a:gd name="T11" fmla="*/ 10 h 241"/>
                <a:gd name="T12" fmla="*/ 354 w 370"/>
                <a:gd name="T13" fmla="*/ 5 h 241"/>
                <a:gd name="T14" fmla="*/ 347 w 370"/>
                <a:gd name="T15" fmla="*/ 2 h 241"/>
                <a:gd name="T16" fmla="*/ 342 w 370"/>
                <a:gd name="T17" fmla="*/ 0 h 241"/>
                <a:gd name="T18" fmla="*/ 335 w 370"/>
                <a:gd name="T19" fmla="*/ 0 h 241"/>
                <a:gd name="T20" fmla="*/ 35 w 370"/>
                <a:gd name="T21" fmla="*/ 0 h 241"/>
                <a:gd name="T22" fmla="*/ 35 w 370"/>
                <a:gd name="T23" fmla="*/ 0 h 241"/>
                <a:gd name="T24" fmla="*/ 28 w 370"/>
                <a:gd name="T25" fmla="*/ 0 h 241"/>
                <a:gd name="T26" fmla="*/ 21 w 370"/>
                <a:gd name="T27" fmla="*/ 2 h 241"/>
                <a:gd name="T28" fmla="*/ 16 w 370"/>
                <a:gd name="T29" fmla="*/ 5 h 241"/>
                <a:gd name="T30" fmla="*/ 11 w 370"/>
                <a:gd name="T31" fmla="*/ 10 h 241"/>
                <a:gd name="T32" fmla="*/ 5 w 370"/>
                <a:gd name="T33" fmla="*/ 16 h 241"/>
                <a:gd name="T34" fmla="*/ 3 w 370"/>
                <a:gd name="T35" fmla="*/ 21 h 241"/>
                <a:gd name="T36" fmla="*/ 0 w 370"/>
                <a:gd name="T37" fmla="*/ 28 h 241"/>
                <a:gd name="T38" fmla="*/ 0 w 370"/>
                <a:gd name="T39" fmla="*/ 35 h 241"/>
                <a:gd name="T40" fmla="*/ 0 w 370"/>
                <a:gd name="T41" fmla="*/ 241 h 241"/>
                <a:gd name="T42" fmla="*/ 370 w 370"/>
                <a:gd name="T43" fmla="*/ 241 h 241"/>
                <a:gd name="T44" fmla="*/ 370 w 370"/>
                <a:gd name="T45" fmla="*/ 35 h 241"/>
                <a:gd name="T46" fmla="*/ 326 w 370"/>
                <a:gd name="T47" fmla="*/ 219 h 241"/>
                <a:gd name="T48" fmla="*/ 44 w 370"/>
                <a:gd name="T49" fmla="*/ 219 h 241"/>
                <a:gd name="T50" fmla="*/ 44 w 370"/>
                <a:gd name="T51" fmla="*/ 44 h 241"/>
                <a:gd name="T52" fmla="*/ 326 w 370"/>
                <a:gd name="T53" fmla="*/ 44 h 241"/>
                <a:gd name="T54" fmla="*/ 326 w 370"/>
                <a:gd name="T55" fmla="*/ 219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0" h="241">
                  <a:moveTo>
                    <a:pt x="370" y="35"/>
                  </a:moveTo>
                  <a:lnTo>
                    <a:pt x="370" y="35"/>
                  </a:lnTo>
                  <a:lnTo>
                    <a:pt x="368" y="28"/>
                  </a:lnTo>
                  <a:lnTo>
                    <a:pt x="366" y="21"/>
                  </a:lnTo>
                  <a:lnTo>
                    <a:pt x="363" y="16"/>
                  </a:lnTo>
                  <a:lnTo>
                    <a:pt x="359" y="10"/>
                  </a:lnTo>
                  <a:lnTo>
                    <a:pt x="354" y="5"/>
                  </a:lnTo>
                  <a:lnTo>
                    <a:pt x="347" y="2"/>
                  </a:lnTo>
                  <a:lnTo>
                    <a:pt x="342" y="0"/>
                  </a:lnTo>
                  <a:lnTo>
                    <a:pt x="3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28" y="0"/>
                  </a:lnTo>
                  <a:lnTo>
                    <a:pt x="21" y="2"/>
                  </a:lnTo>
                  <a:lnTo>
                    <a:pt x="16" y="5"/>
                  </a:lnTo>
                  <a:lnTo>
                    <a:pt x="11" y="10"/>
                  </a:lnTo>
                  <a:lnTo>
                    <a:pt x="5" y="16"/>
                  </a:lnTo>
                  <a:lnTo>
                    <a:pt x="3" y="21"/>
                  </a:lnTo>
                  <a:lnTo>
                    <a:pt x="0" y="28"/>
                  </a:lnTo>
                  <a:lnTo>
                    <a:pt x="0" y="35"/>
                  </a:lnTo>
                  <a:lnTo>
                    <a:pt x="0" y="241"/>
                  </a:lnTo>
                  <a:lnTo>
                    <a:pt x="370" y="241"/>
                  </a:lnTo>
                  <a:lnTo>
                    <a:pt x="370" y="35"/>
                  </a:lnTo>
                  <a:close/>
                  <a:moveTo>
                    <a:pt x="326" y="219"/>
                  </a:moveTo>
                  <a:lnTo>
                    <a:pt x="44" y="219"/>
                  </a:lnTo>
                  <a:lnTo>
                    <a:pt x="44" y="44"/>
                  </a:lnTo>
                  <a:lnTo>
                    <a:pt x="326" y="44"/>
                  </a:lnTo>
                  <a:lnTo>
                    <a:pt x="326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p15="http://schemas.microsoft.com/office/powerpoint/2012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 14">
              <a:extLst>
                <a:ext uri="{FF2B5EF4-FFF2-40B4-BE49-F238E27FC236}">
                  <a16:creationId xmlns:a16="http://schemas.microsoft.com/office/drawing/2014/main" id="{AEDBB335-665F-4031-AF61-3B278C3CA06F}"/>
                </a:ext>
              </a:extLst>
            </p:cNvPr>
            <p:cNvSpPr/>
            <p:nvPr/>
          </p:nvSpPr>
          <p:spPr bwMode="auto">
            <a:xfrm>
              <a:off x="720622" y="1638506"/>
              <a:ext cx="103560" cy="104260"/>
            </a:xfrm>
            <a:custGeom>
              <a:avLst/>
              <a:gdLst>
                <a:gd name="T0" fmla="*/ 21 w 148"/>
                <a:gd name="T1" fmla="*/ 0 h 149"/>
                <a:gd name="T2" fmla="*/ 21 w 148"/>
                <a:gd name="T3" fmla="*/ 0 h 149"/>
                <a:gd name="T4" fmla="*/ 14 w 148"/>
                <a:gd name="T5" fmla="*/ 2 h 149"/>
                <a:gd name="T6" fmla="*/ 7 w 148"/>
                <a:gd name="T7" fmla="*/ 6 h 149"/>
                <a:gd name="T8" fmla="*/ 1 w 148"/>
                <a:gd name="T9" fmla="*/ 13 h 149"/>
                <a:gd name="T10" fmla="*/ 0 w 148"/>
                <a:gd name="T11" fmla="*/ 22 h 149"/>
                <a:gd name="T12" fmla="*/ 0 w 148"/>
                <a:gd name="T13" fmla="*/ 22 h 149"/>
                <a:gd name="T14" fmla="*/ 1 w 148"/>
                <a:gd name="T15" fmla="*/ 29 h 149"/>
                <a:gd name="T16" fmla="*/ 7 w 148"/>
                <a:gd name="T17" fmla="*/ 36 h 149"/>
                <a:gd name="T18" fmla="*/ 14 w 148"/>
                <a:gd name="T19" fmla="*/ 41 h 149"/>
                <a:gd name="T20" fmla="*/ 21 w 148"/>
                <a:gd name="T21" fmla="*/ 43 h 149"/>
                <a:gd name="T22" fmla="*/ 21 w 148"/>
                <a:gd name="T23" fmla="*/ 43 h 149"/>
                <a:gd name="T24" fmla="*/ 39 w 148"/>
                <a:gd name="T25" fmla="*/ 45 h 149"/>
                <a:gd name="T26" fmla="*/ 55 w 148"/>
                <a:gd name="T27" fmla="*/ 48 h 149"/>
                <a:gd name="T28" fmla="*/ 69 w 148"/>
                <a:gd name="T29" fmla="*/ 57 h 149"/>
                <a:gd name="T30" fmla="*/ 81 w 148"/>
                <a:gd name="T31" fmla="*/ 68 h 149"/>
                <a:gd name="T32" fmla="*/ 81 w 148"/>
                <a:gd name="T33" fmla="*/ 68 h 149"/>
                <a:gd name="T34" fmla="*/ 92 w 148"/>
                <a:gd name="T35" fmla="*/ 80 h 149"/>
                <a:gd name="T36" fmla="*/ 101 w 148"/>
                <a:gd name="T37" fmla="*/ 96 h 149"/>
                <a:gd name="T38" fmla="*/ 106 w 148"/>
                <a:gd name="T39" fmla="*/ 110 h 149"/>
                <a:gd name="T40" fmla="*/ 106 w 148"/>
                <a:gd name="T41" fmla="*/ 128 h 149"/>
                <a:gd name="T42" fmla="*/ 106 w 148"/>
                <a:gd name="T43" fmla="*/ 128 h 149"/>
                <a:gd name="T44" fmla="*/ 108 w 148"/>
                <a:gd name="T45" fmla="*/ 137 h 149"/>
                <a:gd name="T46" fmla="*/ 113 w 148"/>
                <a:gd name="T47" fmla="*/ 142 h 149"/>
                <a:gd name="T48" fmla="*/ 120 w 148"/>
                <a:gd name="T49" fmla="*/ 147 h 149"/>
                <a:gd name="T50" fmla="*/ 127 w 148"/>
                <a:gd name="T51" fmla="*/ 149 h 149"/>
                <a:gd name="T52" fmla="*/ 127 w 148"/>
                <a:gd name="T53" fmla="*/ 149 h 149"/>
                <a:gd name="T54" fmla="*/ 136 w 148"/>
                <a:gd name="T55" fmla="*/ 147 h 149"/>
                <a:gd name="T56" fmla="*/ 143 w 148"/>
                <a:gd name="T57" fmla="*/ 142 h 149"/>
                <a:gd name="T58" fmla="*/ 143 w 148"/>
                <a:gd name="T59" fmla="*/ 142 h 149"/>
                <a:gd name="T60" fmla="*/ 147 w 148"/>
                <a:gd name="T61" fmla="*/ 137 h 149"/>
                <a:gd name="T62" fmla="*/ 148 w 148"/>
                <a:gd name="T63" fmla="*/ 128 h 149"/>
                <a:gd name="T64" fmla="*/ 148 w 148"/>
                <a:gd name="T65" fmla="*/ 128 h 149"/>
                <a:gd name="T66" fmla="*/ 148 w 148"/>
                <a:gd name="T67" fmla="*/ 115 h 149"/>
                <a:gd name="T68" fmla="*/ 147 w 148"/>
                <a:gd name="T69" fmla="*/ 103 h 149"/>
                <a:gd name="T70" fmla="*/ 143 w 148"/>
                <a:gd name="T71" fmla="*/ 91 h 149"/>
                <a:gd name="T72" fmla="*/ 140 w 148"/>
                <a:gd name="T73" fmla="*/ 78 h 149"/>
                <a:gd name="T74" fmla="*/ 134 w 148"/>
                <a:gd name="T75" fmla="*/ 68 h 149"/>
                <a:gd name="T76" fmla="*/ 127 w 148"/>
                <a:gd name="T77" fmla="*/ 57 h 149"/>
                <a:gd name="T78" fmla="*/ 120 w 148"/>
                <a:gd name="T79" fmla="*/ 46 h 149"/>
                <a:gd name="T80" fmla="*/ 111 w 148"/>
                <a:gd name="T81" fmla="*/ 38 h 149"/>
                <a:gd name="T82" fmla="*/ 111 w 148"/>
                <a:gd name="T83" fmla="*/ 38 h 149"/>
                <a:gd name="T84" fmla="*/ 102 w 148"/>
                <a:gd name="T85" fmla="*/ 29 h 149"/>
                <a:gd name="T86" fmla="*/ 92 w 148"/>
                <a:gd name="T87" fmla="*/ 22 h 149"/>
                <a:gd name="T88" fmla="*/ 81 w 148"/>
                <a:gd name="T89" fmla="*/ 15 h 149"/>
                <a:gd name="T90" fmla="*/ 71 w 148"/>
                <a:gd name="T91" fmla="*/ 9 h 149"/>
                <a:gd name="T92" fmla="*/ 58 w 148"/>
                <a:gd name="T93" fmla="*/ 6 h 149"/>
                <a:gd name="T94" fmla="*/ 46 w 148"/>
                <a:gd name="T95" fmla="*/ 2 h 149"/>
                <a:gd name="T96" fmla="*/ 33 w 148"/>
                <a:gd name="T97" fmla="*/ 0 h 149"/>
                <a:gd name="T98" fmla="*/ 21 w 148"/>
                <a:gd name="T99" fmla="*/ 0 h 149"/>
                <a:gd name="T100" fmla="*/ 21 w 148"/>
                <a:gd name="T10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8" h="149">
                  <a:moveTo>
                    <a:pt x="21" y="0"/>
                  </a:moveTo>
                  <a:lnTo>
                    <a:pt x="21" y="0"/>
                  </a:lnTo>
                  <a:lnTo>
                    <a:pt x="14" y="2"/>
                  </a:lnTo>
                  <a:lnTo>
                    <a:pt x="7" y="6"/>
                  </a:lnTo>
                  <a:lnTo>
                    <a:pt x="1" y="1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29"/>
                  </a:lnTo>
                  <a:lnTo>
                    <a:pt x="7" y="36"/>
                  </a:lnTo>
                  <a:lnTo>
                    <a:pt x="14" y="41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39" y="45"/>
                  </a:lnTo>
                  <a:lnTo>
                    <a:pt x="55" y="48"/>
                  </a:lnTo>
                  <a:lnTo>
                    <a:pt x="69" y="57"/>
                  </a:lnTo>
                  <a:lnTo>
                    <a:pt x="81" y="68"/>
                  </a:lnTo>
                  <a:lnTo>
                    <a:pt x="81" y="68"/>
                  </a:lnTo>
                  <a:lnTo>
                    <a:pt x="92" y="80"/>
                  </a:lnTo>
                  <a:lnTo>
                    <a:pt x="101" y="96"/>
                  </a:lnTo>
                  <a:lnTo>
                    <a:pt x="106" y="110"/>
                  </a:lnTo>
                  <a:lnTo>
                    <a:pt x="106" y="128"/>
                  </a:lnTo>
                  <a:lnTo>
                    <a:pt x="106" y="128"/>
                  </a:lnTo>
                  <a:lnTo>
                    <a:pt x="108" y="137"/>
                  </a:lnTo>
                  <a:lnTo>
                    <a:pt x="113" y="142"/>
                  </a:lnTo>
                  <a:lnTo>
                    <a:pt x="120" y="147"/>
                  </a:lnTo>
                  <a:lnTo>
                    <a:pt x="127" y="149"/>
                  </a:lnTo>
                  <a:lnTo>
                    <a:pt x="127" y="149"/>
                  </a:lnTo>
                  <a:lnTo>
                    <a:pt x="136" y="147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7" y="137"/>
                  </a:lnTo>
                  <a:lnTo>
                    <a:pt x="148" y="128"/>
                  </a:lnTo>
                  <a:lnTo>
                    <a:pt x="148" y="128"/>
                  </a:lnTo>
                  <a:lnTo>
                    <a:pt x="148" y="115"/>
                  </a:lnTo>
                  <a:lnTo>
                    <a:pt x="147" y="103"/>
                  </a:lnTo>
                  <a:lnTo>
                    <a:pt x="143" y="91"/>
                  </a:lnTo>
                  <a:lnTo>
                    <a:pt x="140" y="78"/>
                  </a:lnTo>
                  <a:lnTo>
                    <a:pt x="134" y="68"/>
                  </a:lnTo>
                  <a:lnTo>
                    <a:pt x="127" y="57"/>
                  </a:lnTo>
                  <a:lnTo>
                    <a:pt x="120" y="46"/>
                  </a:lnTo>
                  <a:lnTo>
                    <a:pt x="111" y="38"/>
                  </a:lnTo>
                  <a:lnTo>
                    <a:pt x="111" y="38"/>
                  </a:lnTo>
                  <a:lnTo>
                    <a:pt x="102" y="29"/>
                  </a:lnTo>
                  <a:lnTo>
                    <a:pt x="92" y="22"/>
                  </a:lnTo>
                  <a:lnTo>
                    <a:pt x="81" y="15"/>
                  </a:lnTo>
                  <a:lnTo>
                    <a:pt x="71" y="9"/>
                  </a:lnTo>
                  <a:lnTo>
                    <a:pt x="58" y="6"/>
                  </a:lnTo>
                  <a:lnTo>
                    <a:pt x="46" y="2"/>
                  </a:lnTo>
                  <a:lnTo>
                    <a:pt x="33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p15="http://schemas.microsoft.com/office/powerpoint/2012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17">
              <a:extLst>
                <a:ext uri="{FF2B5EF4-FFF2-40B4-BE49-F238E27FC236}">
                  <a16:creationId xmlns:a16="http://schemas.microsoft.com/office/drawing/2014/main" id="{F4EF682E-C72C-4769-A7F6-DA4EC2BF063A}"/>
                </a:ext>
              </a:extLst>
            </p:cNvPr>
            <p:cNvSpPr/>
            <p:nvPr/>
          </p:nvSpPr>
          <p:spPr bwMode="auto">
            <a:xfrm>
              <a:off x="717823" y="1583227"/>
              <a:ext cx="162337" cy="162337"/>
            </a:xfrm>
            <a:custGeom>
              <a:avLst/>
              <a:gdLst>
                <a:gd name="T0" fmla="*/ 25 w 232"/>
                <a:gd name="T1" fmla="*/ 0 h 232"/>
                <a:gd name="T2" fmla="*/ 25 w 232"/>
                <a:gd name="T3" fmla="*/ 0 h 232"/>
                <a:gd name="T4" fmla="*/ 16 w 232"/>
                <a:gd name="T5" fmla="*/ 2 h 232"/>
                <a:gd name="T6" fmla="*/ 7 w 232"/>
                <a:gd name="T7" fmla="*/ 7 h 232"/>
                <a:gd name="T8" fmla="*/ 2 w 232"/>
                <a:gd name="T9" fmla="*/ 16 h 232"/>
                <a:gd name="T10" fmla="*/ 0 w 232"/>
                <a:gd name="T11" fmla="*/ 25 h 232"/>
                <a:gd name="T12" fmla="*/ 0 w 232"/>
                <a:gd name="T13" fmla="*/ 25 h 232"/>
                <a:gd name="T14" fmla="*/ 2 w 232"/>
                <a:gd name="T15" fmla="*/ 35 h 232"/>
                <a:gd name="T16" fmla="*/ 7 w 232"/>
                <a:gd name="T17" fmla="*/ 42 h 232"/>
                <a:gd name="T18" fmla="*/ 16 w 232"/>
                <a:gd name="T19" fmla="*/ 48 h 232"/>
                <a:gd name="T20" fmla="*/ 25 w 232"/>
                <a:gd name="T21" fmla="*/ 49 h 232"/>
                <a:gd name="T22" fmla="*/ 25 w 232"/>
                <a:gd name="T23" fmla="*/ 49 h 232"/>
                <a:gd name="T24" fmla="*/ 41 w 232"/>
                <a:gd name="T25" fmla="*/ 51 h 232"/>
                <a:gd name="T26" fmla="*/ 57 w 232"/>
                <a:gd name="T27" fmla="*/ 53 h 232"/>
                <a:gd name="T28" fmla="*/ 73 w 232"/>
                <a:gd name="T29" fmla="*/ 56 h 232"/>
                <a:gd name="T30" fmla="*/ 87 w 232"/>
                <a:gd name="T31" fmla="*/ 62 h 232"/>
                <a:gd name="T32" fmla="*/ 99 w 232"/>
                <a:gd name="T33" fmla="*/ 69 h 232"/>
                <a:gd name="T34" fmla="*/ 113 w 232"/>
                <a:gd name="T35" fmla="*/ 76 h 232"/>
                <a:gd name="T36" fmla="*/ 126 w 232"/>
                <a:gd name="T37" fmla="*/ 87 h 232"/>
                <a:gd name="T38" fmla="*/ 136 w 232"/>
                <a:gd name="T39" fmla="*/ 95 h 232"/>
                <a:gd name="T40" fmla="*/ 147 w 232"/>
                <a:gd name="T41" fmla="*/ 108 h 232"/>
                <a:gd name="T42" fmla="*/ 156 w 232"/>
                <a:gd name="T43" fmla="*/ 118 h 232"/>
                <a:gd name="T44" fmla="*/ 163 w 232"/>
                <a:gd name="T45" fmla="*/ 133 h 232"/>
                <a:gd name="T46" fmla="*/ 170 w 232"/>
                <a:gd name="T47" fmla="*/ 145 h 232"/>
                <a:gd name="T48" fmla="*/ 175 w 232"/>
                <a:gd name="T49" fmla="*/ 161 h 232"/>
                <a:gd name="T50" fmla="*/ 179 w 232"/>
                <a:gd name="T51" fmla="*/ 175 h 232"/>
                <a:gd name="T52" fmla="*/ 181 w 232"/>
                <a:gd name="T53" fmla="*/ 191 h 232"/>
                <a:gd name="T54" fmla="*/ 183 w 232"/>
                <a:gd name="T55" fmla="*/ 207 h 232"/>
                <a:gd name="T56" fmla="*/ 183 w 232"/>
                <a:gd name="T57" fmla="*/ 207 h 232"/>
                <a:gd name="T58" fmla="*/ 184 w 232"/>
                <a:gd name="T59" fmla="*/ 216 h 232"/>
                <a:gd name="T60" fmla="*/ 190 w 232"/>
                <a:gd name="T61" fmla="*/ 225 h 232"/>
                <a:gd name="T62" fmla="*/ 197 w 232"/>
                <a:gd name="T63" fmla="*/ 230 h 232"/>
                <a:gd name="T64" fmla="*/ 207 w 232"/>
                <a:gd name="T65" fmla="*/ 232 h 232"/>
                <a:gd name="T66" fmla="*/ 207 w 232"/>
                <a:gd name="T67" fmla="*/ 232 h 232"/>
                <a:gd name="T68" fmla="*/ 216 w 232"/>
                <a:gd name="T69" fmla="*/ 230 h 232"/>
                <a:gd name="T70" fmla="*/ 225 w 232"/>
                <a:gd name="T71" fmla="*/ 225 h 232"/>
                <a:gd name="T72" fmla="*/ 225 w 232"/>
                <a:gd name="T73" fmla="*/ 225 h 232"/>
                <a:gd name="T74" fmla="*/ 230 w 232"/>
                <a:gd name="T75" fmla="*/ 216 h 232"/>
                <a:gd name="T76" fmla="*/ 232 w 232"/>
                <a:gd name="T77" fmla="*/ 207 h 232"/>
                <a:gd name="T78" fmla="*/ 232 w 232"/>
                <a:gd name="T79" fmla="*/ 207 h 232"/>
                <a:gd name="T80" fmla="*/ 230 w 232"/>
                <a:gd name="T81" fmla="*/ 186 h 232"/>
                <a:gd name="T82" fmla="*/ 227 w 232"/>
                <a:gd name="T83" fmla="*/ 166 h 232"/>
                <a:gd name="T84" fmla="*/ 223 w 232"/>
                <a:gd name="T85" fmla="*/ 145 h 232"/>
                <a:gd name="T86" fmla="*/ 216 w 232"/>
                <a:gd name="T87" fmla="*/ 127 h 232"/>
                <a:gd name="T88" fmla="*/ 207 w 232"/>
                <a:gd name="T89" fmla="*/ 108 h 232"/>
                <a:gd name="T90" fmla="*/ 197 w 232"/>
                <a:gd name="T91" fmla="*/ 92 h 232"/>
                <a:gd name="T92" fmla="*/ 184 w 232"/>
                <a:gd name="T93" fmla="*/ 76 h 232"/>
                <a:gd name="T94" fmla="*/ 172 w 232"/>
                <a:gd name="T95" fmla="*/ 62 h 232"/>
                <a:gd name="T96" fmla="*/ 156 w 232"/>
                <a:gd name="T97" fmla="*/ 48 h 232"/>
                <a:gd name="T98" fmla="*/ 140 w 232"/>
                <a:gd name="T99" fmla="*/ 35 h 232"/>
                <a:gd name="T100" fmla="*/ 124 w 232"/>
                <a:gd name="T101" fmla="*/ 25 h 232"/>
                <a:gd name="T102" fmla="*/ 106 w 232"/>
                <a:gd name="T103" fmla="*/ 18 h 232"/>
                <a:gd name="T104" fmla="*/ 87 w 232"/>
                <a:gd name="T105" fmla="*/ 10 h 232"/>
                <a:gd name="T106" fmla="*/ 67 w 232"/>
                <a:gd name="T107" fmla="*/ 5 h 232"/>
                <a:gd name="T108" fmla="*/ 46 w 232"/>
                <a:gd name="T109" fmla="*/ 2 h 232"/>
                <a:gd name="T110" fmla="*/ 25 w 232"/>
                <a:gd name="T111" fmla="*/ 0 h 232"/>
                <a:gd name="T112" fmla="*/ 25 w 232"/>
                <a:gd name="T1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231">
                  <a:moveTo>
                    <a:pt x="25" y="0"/>
                  </a:moveTo>
                  <a:lnTo>
                    <a:pt x="25" y="0"/>
                  </a:lnTo>
                  <a:lnTo>
                    <a:pt x="16" y="2"/>
                  </a:lnTo>
                  <a:lnTo>
                    <a:pt x="7" y="7"/>
                  </a:lnTo>
                  <a:lnTo>
                    <a:pt x="2" y="1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35"/>
                  </a:lnTo>
                  <a:lnTo>
                    <a:pt x="7" y="42"/>
                  </a:lnTo>
                  <a:lnTo>
                    <a:pt x="16" y="48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41" y="51"/>
                  </a:lnTo>
                  <a:lnTo>
                    <a:pt x="57" y="53"/>
                  </a:lnTo>
                  <a:lnTo>
                    <a:pt x="73" y="56"/>
                  </a:lnTo>
                  <a:lnTo>
                    <a:pt x="87" y="62"/>
                  </a:lnTo>
                  <a:lnTo>
                    <a:pt x="99" y="69"/>
                  </a:lnTo>
                  <a:lnTo>
                    <a:pt x="113" y="76"/>
                  </a:lnTo>
                  <a:lnTo>
                    <a:pt x="126" y="87"/>
                  </a:lnTo>
                  <a:lnTo>
                    <a:pt x="136" y="95"/>
                  </a:lnTo>
                  <a:lnTo>
                    <a:pt x="147" y="108"/>
                  </a:lnTo>
                  <a:lnTo>
                    <a:pt x="156" y="118"/>
                  </a:lnTo>
                  <a:lnTo>
                    <a:pt x="163" y="133"/>
                  </a:lnTo>
                  <a:lnTo>
                    <a:pt x="170" y="145"/>
                  </a:lnTo>
                  <a:lnTo>
                    <a:pt x="175" y="161"/>
                  </a:lnTo>
                  <a:lnTo>
                    <a:pt x="179" y="175"/>
                  </a:lnTo>
                  <a:lnTo>
                    <a:pt x="181" y="191"/>
                  </a:lnTo>
                  <a:lnTo>
                    <a:pt x="183" y="207"/>
                  </a:lnTo>
                  <a:lnTo>
                    <a:pt x="183" y="207"/>
                  </a:lnTo>
                  <a:lnTo>
                    <a:pt x="184" y="216"/>
                  </a:lnTo>
                  <a:lnTo>
                    <a:pt x="190" y="225"/>
                  </a:lnTo>
                  <a:lnTo>
                    <a:pt x="197" y="230"/>
                  </a:lnTo>
                  <a:lnTo>
                    <a:pt x="207" y="232"/>
                  </a:lnTo>
                  <a:lnTo>
                    <a:pt x="207" y="232"/>
                  </a:lnTo>
                  <a:lnTo>
                    <a:pt x="216" y="230"/>
                  </a:lnTo>
                  <a:lnTo>
                    <a:pt x="225" y="225"/>
                  </a:lnTo>
                  <a:lnTo>
                    <a:pt x="225" y="225"/>
                  </a:lnTo>
                  <a:lnTo>
                    <a:pt x="230" y="216"/>
                  </a:lnTo>
                  <a:lnTo>
                    <a:pt x="232" y="207"/>
                  </a:lnTo>
                  <a:lnTo>
                    <a:pt x="232" y="207"/>
                  </a:lnTo>
                  <a:lnTo>
                    <a:pt x="230" y="186"/>
                  </a:lnTo>
                  <a:lnTo>
                    <a:pt x="227" y="166"/>
                  </a:lnTo>
                  <a:lnTo>
                    <a:pt x="223" y="145"/>
                  </a:lnTo>
                  <a:lnTo>
                    <a:pt x="216" y="127"/>
                  </a:lnTo>
                  <a:lnTo>
                    <a:pt x="207" y="108"/>
                  </a:lnTo>
                  <a:lnTo>
                    <a:pt x="197" y="92"/>
                  </a:lnTo>
                  <a:lnTo>
                    <a:pt x="184" y="76"/>
                  </a:lnTo>
                  <a:lnTo>
                    <a:pt x="172" y="62"/>
                  </a:lnTo>
                  <a:lnTo>
                    <a:pt x="156" y="48"/>
                  </a:lnTo>
                  <a:lnTo>
                    <a:pt x="140" y="35"/>
                  </a:lnTo>
                  <a:lnTo>
                    <a:pt x="124" y="25"/>
                  </a:lnTo>
                  <a:lnTo>
                    <a:pt x="106" y="18"/>
                  </a:lnTo>
                  <a:lnTo>
                    <a:pt x="87" y="10"/>
                  </a:lnTo>
                  <a:lnTo>
                    <a:pt x="67" y="5"/>
                  </a:lnTo>
                  <a:lnTo>
                    <a:pt x="4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p15="http://schemas.microsoft.com/office/powerpoint/2012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946F114-55BA-4949-97DA-FAD654ACDCE3}"/>
              </a:ext>
            </a:extLst>
          </p:cNvPr>
          <p:cNvCxnSpPr/>
          <p:nvPr/>
        </p:nvCxnSpPr>
        <p:spPr>
          <a:xfrm flipH="1">
            <a:off x="10282177" y="1045580"/>
            <a:ext cx="0" cy="18982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0EDA01C-349B-4D31-8319-34FA0AB7D610}"/>
              </a:ext>
            </a:extLst>
          </p:cNvPr>
          <p:cNvGrpSpPr/>
          <p:nvPr/>
        </p:nvGrpSpPr>
        <p:grpSpPr>
          <a:xfrm>
            <a:off x="10232688" y="2966963"/>
            <a:ext cx="222448" cy="161488"/>
            <a:chOff x="4163596" y="1421553"/>
            <a:chExt cx="222448" cy="161488"/>
          </a:xfrm>
        </p:grpSpPr>
        <p:sp>
          <p:nvSpPr>
            <p:cNvPr id="52" name="Oval 24">
              <a:extLst>
                <a:ext uri="{FF2B5EF4-FFF2-40B4-BE49-F238E27FC236}">
                  <a16:creationId xmlns:a16="http://schemas.microsoft.com/office/drawing/2014/main" id="{93032B1C-BA4C-432A-BA67-1022C993414D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3" name="Oval 25">
              <a:extLst>
                <a:ext uri="{FF2B5EF4-FFF2-40B4-BE49-F238E27FC236}">
                  <a16:creationId xmlns:a16="http://schemas.microsoft.com/office/drawing/2014/main" id="{CF10BAFE-DC0B-47C3-9724-31772B8EA567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BC1C913-377D-4990-A4B5-961BD9CFCBC7}"/>
              </a:ext>
            </a:extLst>
          </p:cNvPr>
          <p:cNvCxnSpPr/>
          <p:nvPr/>
        </p:nvCxnSpPr>
        <p:spPr>
          <a:xfrm flipH="1">
            <a:off x="6152137" y="3880220"/>
            <a:ext cx="0" cy="18982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DC38150-E577-4694-9EE1-3FE23B11F6D4}"/>
              </a:ext>
            </a:extLst>
          </p:cNvPr>
          <p:cNvGrpSpPr/>
          <p:nvPr/>
        </p:nvGrpSpPr>
        <p:grpSpPr>
          <a:xfrm>
            <a:off x="5889288" y="5664443"/>
            <a:ext cx="222448" cy="161488"/>
            <a:chOff x="4163596" y="1421553"/>
            <a:chExt cx="222448" cy="161488"/>
          </a:xfrm>
        </p:grpSpPr>
        <p:sp>
          <p:nvSpPr>
            <p:cNvPr id="56" name="Oval 24">
              <a:extLst>
                <a:ext uri="{FF2B5EF4-FFF2-40B4-BE49-F238E27FC236}">
                  <a16:creationId xmlns:a16="http://schemas.microsoft.com/office/drawing/2014/main" id="{92276CCE-ACC9-4CA7-8D21-1F56DAFAC494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7" name="Oval 25">
              <a:extLst>
                <a:ext uri="{FF2B5EF4-FFF2-40B4-BE49-F238E27FC236}">
                  <a16:creationId xmlns:a16="http://schemas.microsoft.com/office/drawing/2014/main" id="{464FDF27-BF67-46EA-9054-C76CD545822C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32</a:t>
            </a:fld>
            <a:endParaRPr lang="en-ZA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D356658-CE23-4362-B2E1-8D49318E3825}"/>
              </a:ext>
            </a:extLst>
          </p:cNvPr>
          <p:cNvSpPr/>
          <p:nvPr/>
        </p:nvSpPr>
        <p:spPr>
          <a:xfrm>
            <a:off x="381000" y="3583605"/>
            <a:ext cx="72000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57DD0D9-F655-49DB-BDD2-97A75FAEAF96}"/>
              </a:ext>
            </a:extLst>
          </p:cNvPr>
          <p:cNvPicPr/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pic>
        <p:nvPicPr>
          <p:cNvPr id="35" name="Graphic 36">
            <a:extLst>
              <a:ext uri="{FF2B5EF4-FFF2-40B4-BE49-F238E27FC236}">
                <a16:creationId xmlns:a16="http://schemas.microsoft.com/office/drawing/2014/main" id="{3E4E10A6-9A3B-4363-B8A4-B26406B3D2F0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xmlns:p15="http://schemas.microsoft.com/office/powerpoint/2012/main" xmlns:p14="http://schemas.microsoft.com/office/powerpoint/2010/main" r:embed="rId7"/>
              </a:ext>
            </a:extLst>
          </a:blip>
          <a:stretch>
            <a:fillRect/>
          </a:stretch>
        </p:blipFill>
        <p:spPr>
          <a:xfrm>
            <a:off x="5715000" y="1280160"/>
            <a:ext cx="914400" cy="91440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376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3E99DE9-A8AE-4A08-941A-081C3BCE0B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41128" r="38679" b="708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AF98F19-9F69-4E33-88FA-7526420947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8760" y="730885"/>
            <a:ext cx="6649720" cy="1325563"/>
          </a:xfrm>
        </p:spPr>
        <p:txBody>
          <a:bodyPr/>
          <a:lstStyle/>
          <a:p>
            <a:r>
              <a:rPr lang="en-US"/>
              <a:t>SELECTIVE DISTRIBUTION IMPLEMENTATION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64D56219-E13E-438A-9AD4-17892EF74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8662" y="3223289"/>
            <a:ext cx="11718596" cy="2741511"/>
          </a:xfrm>
        </p:spPr>
        <p:txBody>
          <a:bodyPr/>
          <a:lstStyle/>
          <a:p>
            <a:r>
              <a:rPr lang="en-US" dirty="0" smtClean="0"/>
              <a:t>Communications with existing resellers, if needed</a:t>
            </a:r>
            <a:endParaRPr lang="en-US" dirty="0"/>
          </a:p>
          <a:p>
            <a:r>
              <a:rPr lang="en-US" dirty="0"/>
              <a:t>Internal training for </a:t>
            </a:r>
            <a:r>
              <a:rPr lang="en-US" dirty="0" smtClean="0"/>
              <a:t>employees, if needed</a:t>
            </a:r>
            <a:endParaRPr lang="en-US" dirty="0"/>
          </a:p>
          <a:p>
            <a:r>
              <a:rPr lang="en-US" dirty="0"/>
              <a:t>Counseling on </a:t>
            </a:r>
            <a:r>
              <a:rPr lang="en-US" dirty="0" smtClean="0"/>
              <a:t>vetting existing or potential resellers</a:t>
            </a:r>
            <a:endParaRPr lang="en-US" dirty="0"/>
          </a:p>
          <a:p>
            <a:r>
              <a:rPr lang="en-US" dirty="0"/>
              <a:t>Rollout (publishing criteria, soliciting and reviewing reseller applications, and passing contracts or policies to resellers)</a:t>
            </a:r>
          </a:p>
          <a:p>
            <a:r>
              <a:rPr lang="en-US" dirty="0"/>
              <a:t>Soft enforcement (identifying unauthorized sellers, inviting them to apply to become authorized, and cutting off product sources)</a:t>
            </a:r>
          </a:p>
          <a:p>
            <a:r>
              <a:rPr lang="en-US" dirty="0"/>
              <a:t>Escalated enforcement (C&amp;D letters and potential legal action against unauthorized sellers)</a:t>
            </a:r>
          </a:p>
        </p:txBody>
      </p:sp>
      <p:pic>
        <p:nvPicPr>
          <p:cNvPr id="9" name="Picture 3">
            <a:extLst>
              <a:ext uri="{FF2B5EF4-FFF2-40B4-BE49-F238E27FC236}">
                <a16:creationId xmlns:a16="http://schemas.microsoft.com/office/drawing/2014/main" id="{4A3B55EC-9201-42C0-A631-81E3893FD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E62D3F7-E1FE-478A-B5B7-0E5869409BE3}"/>
              </a:ext>
            </a:extLst>
          </p:cNvPr>
          <p:cNvSpPr/>
          <p:nvPr/>
        </p:nvSpPr>
        <p:spPr>
          <a:xfrm>
            <a:off x="381000" y="2875911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33</a:t>
            </a:fld>
            <a:endParaRPr lang="en-ZA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10B1F3E-9DB0-4B88-9436-1C833040ACC7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724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ALTERNATIVES:</a:t>
            </a:r>
            <a:br>
              <a:rPr lang="en-US" dirty="0" smtClean="0"/>
            </a:br>
            <a:r>
              <a:rPr lang="en-US" dirty="0" smtClean="0"/>
              <a:t>EXCLUSIVE DISTRIBUTION</a:t>
            </a:r>
            <a:br>
              <a:rPr lang="en-US" dirty="0" smtClean="0"/>
            </a:br>
            <a:r>
              <a:rPr lang="en-US" dirty="0" smtClean="0"/>
              <a:t>AND AGENCY</a:t>
            </a:r>
            <a:endParaRPr lang="en-US" dirty="0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B94DD56B-8518-4D3E-BA35-315A206D323B}"/>
              </a:ext>
            </a:extLst>
          </p:cNvPr>
          <p:cNvSpPr txBox="1">
            <a:spLocks/>
          </p:cNvSpPr>
          <p:nvPr/>
        </p:nvSpPr>
        <p:spPr>
          <a:xfrm>
            <a:off x="4688250" y="1219538"/>
            <a:ext cx="5551562" cy="4390747"/>
          </a:xfrm>
          <a:prstGeom prst="rect">
            <a:avLst/>
          </a:prstGeom>
        </p:spPr>
        <p:txBody>
          <a:bodyPr vert="horz" lIns="91416" tIns="45708" rIns="91416" bIns="45708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i="1" kern="1200">
                <a:solidFill>
                  <a:schemeClr val="bg1"/>
                </a:solidFill>
                <a:latin typeface="Adobe Garamond Pro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Brands with market share &lt;30% </a:t>
            </a:r>
            <a:r>
              <a:rPr lang="en-ZA" altLang="en-US" sz="2400" i="0" dirty="0" smtClean="0">
                <a:latin typeface="+mn-lt"/>
              </a:rPr>
              <a:t>may be able to </a:t>
            </a:r>
            <a:r>
              <a:rPr lang="en-ZA" altLang="en-US" sz="2400" i="0" dirty="0">
                <a:latin typeface="+mn-lt"/>
              </a:rPr>
              <a:t>appoint an exclusive </a:t>
            </a:r>
            <a:r>
              <a:rPr lang="en-ZA" altLang="en-US" sz="2400" i="0" dirty="0" smtClean="0">
                <a:latin typeface="+mn-lt"/>
              </a:rPr>
              <a:t>distributor for territory or customer group</a:t>
            </a:r>
            <a:endParaRPr lang="en-ZA" altLang="en-US" sz="2400" i="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Can be </a:t>
            </a:r>
            <a:r>
              <a:rPr lang="en-ZA" altLang="en-US" sz="2400" i="0" dirty="0" smtClean="0">
                <a:latin typeface="+mn-lt"/>
              </a:rPr>
              <a:t>potential option for </a:t>
            </a:r>
            <a:r>
              <a:rPr lang="en-ZA" altLang="en-US" sz="2400" i="0" dirty="0">
                <a:latin typeface="+mn-lt"/>
              </a:rPr>
              <a:t>initial </a:t>
            </a:r>
            <a:r>
              <a:rPr lang="en-ZA" altLang="en-US" sz="2400" i="0" dirty="0" smtClean="0">
                <a:latin typeface="+mn-lt"/>
              </a:rPr>
              <a:t>launch in Europe or part of Europe</a:t>
            </a:r>
            <a:endParaRPr lang="en-ZA" altLang="en-US" sz="2400" i="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Can transition from exclusive to selective distribution as sales grow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ZA" altLang="en-US" sz="2400" i="0" dirty="0">
                <a:latin typeface="+mn-lt"/>
              </a:rPr>
              <a:t>For maximum control, brand distributes itself, or through subsidiary or agent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6ACD6FF-C97B-43B4-BC13-E3B0C5D78890}"/>
              </a:ext>
            </a:extLst>
          </p:cNvPr>
          <p:cNvGrpSpPr/>
          <p:nvPr/>
        </p:nvGrpSpPr>
        <p:grpSpPr>
          <a:xfrm>
            <a:off x="4163596" y="1312922"/>
            <a:ext cx="222448" cy="161488"/>
            <a:chOff x="4163596" y="1421553"/>
            <a:chExt cx="222448" cy="161488"/>
          </a:xfrm>
        </p:grpSpPr>
        <p:sp>
          <p:nvSpPr>
            <p:cNvPr id="12" name="Oval 1">
              <a:extLst>
                <a:ext uri="{FF2B5EF4-FFF2-40B4-BE49-F238E27FC236}">
                  <a16:creationId xmlns:a16="http://schemas.microsoft.com/office/drawing/2014/main" id="{FD6A7ACF-B1F7-42EF-9053-05E839FF095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Oval 15">
              <a:extLst>
                <a:ext uri="{FF2B5EF4-FFF2-40B4-BE49-F238E27FC236}">
                  <a16:creationId xmlns:a16="http://schemas.microsoft.com/office/drawing/2014/main" id="{D82B4CF4-EE61-4381-A46A-D820EC2989B8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6048E7C-C147-41C7-A16D-3F3BE109E16F}"/>
              </a:ext>
            </a:extLst>
          </p:cNvPr>
          <p:cNvGrpSpPr/>
          <p:nvPr/>
        </p:nvGrpSpPr>
        <p:grpSpPr>
          <a:xfrm>
            <a:off x="4163596" y="2629151"/>
            <a:ext cx="222448" cy="161488"/>
            <a:chOff x="4163596" y="2018453"/>
            <a:chExt cx="222448" cy="161488"/>
          </a:xfrm>
        </p:grpSpPr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D3A55D1C-365E-4290-8940-765010863819}"/>
                </a:ext>
              </a:extLst>
            </p:cNvPr>
            <p:cNvSpPr/>
            <p:nvPr/>
          </p:nvSpPr>
          <p:spPr>
            <a:xfrm>
              <a:off x="4163596" y="20184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C1DB92F4-FD44-4126-A66B-FE103AC8A24A}"/>
                </a:ext>
              </a:extLst>
            </p:cNvPr>
            <p:cNvSpPr/>
            <p:nvPr/>
          </p:nvSpPr>
          <p:spPr>
            <a:xfrm>
              <a:off x="4224556" y="20184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80CEA5C-49F1-4104-B4E3-6A858A9EDDDB}"/>
              </a:ext>
            </a:extLst>
          </p:cNvPr>
          <p:cNvGrpSpPr/>
          <p:nvPr/>
        </p:nvGrpSpPr>
        <p:grpSpPr>
          <a:xfrm>
            <a:off x="4163596" y="4585447"/>
            <a:ext cx="222448" cy="161488"/>
            <a:chOff x="4163596" y="2018453"/>
            <a:chExt cx="222448" cy="161488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95FD827F-C24D-4451-AB51-B002143FD896}"/>
                </a:ext>
              </a:extLst>
            </p:cNvPr>
            <p:cNvSpPr/>
            <p:nvPr/>
          </p:nvSpPr>
          <p:spPr>
            <a:xfrm>
              <a:off x="4163596" y="20184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1517AEB9-A683-45AE-BA7A-38A67095F117}"/>
                </a:ext>
              </a:extLst>
            </p:cNvPr>
            <p:cNvSpPr/>
            <p:nvPr/>
          </p:nvSpPr>
          <p:spPr>
            <a:xfrm>
              <a:off x="4224556" y="20184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9B88275-23EC-43D1-AB31-AE60EE951F86}"/>
              </a:ext>
            </a:extLst>
          </p:cNvPr>
          <p:cNvGrpSpPr/>
          <p:nvPr/>
        </p:nvGrpSpPr>
        <p:grpSpPr>
          <a:xfrm>
            <a:off x="4163596" y="3607299"/>
            <a:ext cx="222448" cy="161488"/>
            <a:chOff x="4163596" y="2018453"/>
            <a:chExt cx="222448" cy="161488"/>
          </a:xfrm>
        </p:grpSpPr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97506517-5EB5-4598-9845-446DB9E3D164}"/>
                </a:ext>
              </a:extLst>
            </p:cNvPr>
            <p:cNvSpPr/>
            <p:nvPr/>
          </p:nvSpPr>
          <p:spPr>
            <a:xfrm>
              <a:off x="4163596" y="20184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253AD5C3-62B3-4368-A6E2-883AEC11ED81}"/>
                </a:ext>
              </a:extLst>
            </p:cNvPr>
            <p:cNvSpPr/>
            <p:nvPr/>
          </p:nvSpPr>
          <p:spPr>
            <a:xfrm>
              <a:off x="4224556" y="20184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FD49575E-5297-4D21-8739-B607C7B3B16B}"/>
              </a:ext>
            </a:extLst>
          </p:cNvPr>
          <p:cNvSpPr/>
          <p:nvPr/>
        </p:nvSpPr>
        <p:spPr>
          <a:xfrm>
            <a:off x="381000" y="352044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sp>
        <p:nvSpPr>
          <p:cNvPr id="22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224058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34</a:t>
            </a:fld>
            <a:endParaRPr lang="en-ZA" dirty="0"/>
          </a:p>
        </p:txBody>
      </p:sp>
      <p:sp>
        <p:nvSpPr>
          <p:cNvPr id="24" name="TextBox 23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148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1F5AF5-C0D2-4C5B-B7F4-C30F9853D9D6}"/>
              </a:ext>
            </a:extLst>
          </p:cNvPr>
          <p:cNvSpPr/>
          <p:nvPr/>
        </p:nvSpPr>
        <p:spPr>
          <a:xfrm>
            <a:off x="0" y="1650909"/>
            <a:ext cx="12192000" cy="52070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STEP 3: ENFORCEMENT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0AD71D-0A8F-4C94-832B-AABB3F2D0792}"/>
              </a:ext>
            </a:extLst>
          </p:cNvPr>
          <p:cNvSpPr txBox="1"/>
          <p:nvPr/>
        </p:nvSpPr>
        <p:spPr>
          <a:xfrm>
            <a:off x="710722" y="4025425"/>
            <a:ext cx="2618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Determine Online </a:t>
            </a:r>
            <a:br>
              <a:rPr lang="en-ZA" sz="240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>
                <a:solidFill>
                  <a:schemeClr val="bg1">
                    <a:alpha val="20000"/>
                  </a:schemeClr>
                </a:solidFill>
              </a:rPr>
              <a:t>Go-to-Market Strategy</a:t>
            </a:r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80BA799-AD03-4716-A231-F46A96FD0122}"/>
              </a:ext>
            </a:extLst>
          </p:cNvPr>
          <p:cNvSpPr/>
          <p:nvPr/>
        </p:nvSpPr>
        <p:spPr>
          <a:xfrm rot="8100000">
            <a:off x="1626668" y="2574093"/>
            <a:ext cx="786616" cy="786616"/>
          </a:xfrm>
          <a:prstGeom prst="teardrop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941B40-3D26-40D4-887B-BC5BD9DBD076}"/>
              </a:ext>
            </a:extLst>
          </p:cNvPr>
          <p:cNvSpPr txBox="1"/>
          <p:nvPr/>
        </p:nvSpPr>
        <p:spPr>
          <a:xfrm>
            <a:off x="1643739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>
                    <a:alpha val="20000"/>
                  </a:schemeClr>
                </a:solidFill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2CF4D-06A4-49C9-A1F1-5A78B0BA0441}"/>
              </a:ext>
            </a:extLst>
          </p:cNvPr>
          <p:cNvSpPr txBox="1"/>
          <p:nvPr/>
        </p:nvSpPr>
        <p:spPr>
          <a:xfrm>
            <a:off x="3719736" y="4025425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>Design and</a:t>
            </a:r>
            <a:br>
              <a:rPr lang="en-ZA" sz="2400" dirty="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>Implement</a:t>
            </a:r>
            <a:br>
              <a:rPr lang="en-ZA" sz="2400" dirty="0">
                <a:solidFill>
                  <a:schemeClr val="bg1">
                    <a:alpha val="20000"/>
                  </a:schemeClr>
                </a:solidFill>
              </a:rPr>
            </a:br>
            <a:r>
              <a:rPr lang="en-ZA" sz="2400" dirty="0" smtClean="0">
                <a:solidFill>
                  <a:schemeClr val="bg1">
                    <a:alpha val="20000"/>
                  </a:schemeClr>
                </a:solidFill>
              </a:rPr>
              <a:t>Marketplace</a:t>
            </a:r>
            <a:endParaRPr lang="en-ZA" sz="2400" dirty="0">
              <a:solidFill>
                <a:schemeClr val="bg1">
                  <a:alpha val="20000"/>
                </a:schemeClr>
              </a:solidFill>
            </a:endParaRPr>
          </a:p>
          <a:p>
            <a:pPr algn="ctr"/>
            <a:r>
              <a:rPr lang="en-ZA" sz="2400" dirty="0">
                <a:solidFill>
                  <a:schemeClr val="bg1">
                    <a:alpha val="20000"/>
                  </a:schemeClr>
                </a:solidFill>
              </a:rPr>
              <a:t>Distribution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1F24A19A-5515-4D39-A27B-BC6A2F0AF8F8}"/>
              </a:ext>
            </a:extLst>
          </p:cNvPr>
          <p:cNvSpPr/>
          <p:nvPr/>
        </p:nvSpPr>
        <p:spPr>
          <a:xfrm rot="8100000">
            <a:off x="5702692" y="2574093"/>
            <a:ext cx="786616" cy="786616"/>
          </a:xfrm>
          <a:prstGeom prst="teardrop">
            <a:avLst/>
          </a:prstGeom>
          <a:solidFill>
            <a:schemeClr val="accent3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2DA40-17C0-4FAD-81A0-B4F639AC4594}"/>
              </a:ext>
            </a:extLst>
          </p:cNvPr>
          <p:cNvSpPr txBox="1"/>
          <p:nvPr/>
        </p:nvSpPr>
        <p:spPr>
          <a:xfrm>
            <a:off x="5719763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>
                    <a:alpha val="20000"/>
                  </a:schemeClr>
                </a:solidFill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FEEDA-FD69-4477-8BFB-0CB5AB6A4440}"/>
              </a:ext>
            </a:extLst>
          </p:cNvPr>
          <p:cNvSpPr txBox="1"/>
          <p:nvPr/>
        </p:nvSpPr>
        <p:spPr>
          <a:xfrm>
            <a:off x="8395177" y="4025425"/>
            <a:ext cx="3553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Effective </a:t>
            </a:r>
            <a:br>
              <a:rPr lang="en-ZA" sz="2400">
                <a:solidFill>
                  <a:schemeClr val="bg1"/>
                </a:solidFill>
              </a:rPr>
            </a:br>
            <a:r>
              <a:rPr lang="en-ZA" sz="2400">
                <a:solidFill>
                  <a:schemeClr val="bg1"/>
                </a:solidFill>
              </a:rPr>
              <a:t>Enforcement</a:t>
            </a: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11D592A5-D0D2-4771-BC4B-E09F34F17F2C}"/>
              </a:ext>
            </a:extLst>
          </p:cNvPr>
          <p:cNvSpPr/>
          <p:nvPr/>
        </p:nvSpPr>
        <p:spPr>
          <a:xfrm rot="8100000">
            <a:off x="9778715" y="257409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E14A62-8E8C-45FD-9820-C1CC1A9774F9}"/>
              </a:ext>
            </a:extLst>
          </p:cNvPr>
          <p:cNvSpPr txBox="1"/>
          <p:nvPr/>
        </p:nvSpPr>
        <p:spPr>
          <a:xfrm>
            <a:off x="9795786" y="2705791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FD69F67-9592-492D-91D3-39976CE90274}"/>
              </a:ext>
            </a:extLst>
          </p:cNvPr>
          <p:cNvSpPr/>
          <p:nvPr/>
        </p:nvSpPr>
        <p:spPr>
          <a:xfrm rot="16200000">
            <a:off x="11291573" y="1580199"/>
            <a:ext cx="848360" cy="952498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7A390-1703-428A-9EF2-9162FBAB25F8}"/>
              </a:ext>
            </a:extLst>
          </p:cNvPr>
          <p:cNvCxnSpPr/>
          <p:nvPr/>
        </p:nvCxnSpPr>
        <p:spPr>
          <a:xfrm>
            <a:off x="1658026" y="3775711"/>
            <a:ext cx="723900" cy="0"/>
          </a:xfrm>
          <a:prstGeom prst="line">
            <a:avLst/>
          </a:prstGeom>
          <a:ln>
            <a:solidFill>
              <a:schemeClr val="accent3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170A173-31BF-470C-AFC0-5465B17349C6}"/>
              </a:ext>
            </a:extLst>
          </p:cNvPr>
          <p:cNvCxnSpPr/>
          <p:nvPr/>
        </p:nvCxnSpPr>
        <p:spPr>
          <a:xfrm>
            <a:off x="5734050" y="3775711"/>
            <a:ext cx="723900" cy="0"/>
          </a:xfrm>
          <a:prstGeom prst="line">
            <a:avLst/>
          </a:prstGeom>
          <a:ln>
            <a:solidFill>
              <a:schemeClr val="accent3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FA0E52-3438-4FA8-8F0E-67BDD86DD86D}"/>
              </a:ext>
            </a:extLst>
          </p:cNvPr>
          <p:cNvCxnSpPr/>
          <p:nvPr/>
        </p:nvCxnSpPr>
        <p:spPr>
          <a:xfrm>
            <a:off x="9810073" y="3775711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35</a:t>
            </a:fld>
            <a:endParaRPr lang="en-ZA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B73E28D-832E-4B44-9AE4-DC4FB0E6BEA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27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9D20FDE-A23D-439E-B65B-43F7C94C224D}"/>
              </a:ext>
            </a:extLst>
          </p:cNvPr>
          <p:cNvSpPr/>
          <p:nvPr/>
        </p:nvSpPr>
        <p:spPr>
          <a:xfrm>
            <a:off x="382872" y="1645285"/>
            <a:ext cx="10788048" cy="471106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760" y="730885"/>
            <a:ext cx="9773920" cy="1325563"/>
          </a:xfrm>
        </p:spPr>
        <p:txBody>
          <a:bodyPr/>
          <a:lstStyle/>
          <a:p>
            <a:r>
              <a:rPr lang="en-US"/>
              <a:t>ENFORCEMENT WORKFLOWS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11B99-319B-4873-9F00-59DF79462BDF}"/>
              </a:ext>
            </a:extLst>
          </p:cNvPr>
          <p:cNvSpPr/>
          <p:nvPr/>
        </p:nvSpPr>
        <p:spPr>
          <a:xfrm>
            <a:off x="729520" y="5311565"/>
            <a:ext cx="45720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Trademark Workflow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15DF51E-7318-4ACD-A25B-558358D3B6D2}"/>
              </a:ext>
            </a:extLst>
          </p:cNvPr>
          <p:cNvSpPr/>
          <p:nvPr/>
        </p:nvSpPr>
        <p:spPr>
          <a:xfrm>
            <a:off x="7391273" y="3678446"/>
            <a:ext cx="36576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Selective Distribution Workflow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5A28D0-E2FD-46ED-B0D7-8C7DF108A715}"/>
              </a:ext>
            </a:extLst>
          </p:cNvPr>
          <p:cNvSpPr/>
          <p:nvPr/>
        </p:nvSpPr>
        <p:spPr>
          <a:xfrm>
            <a:off x="729520" y="3678446"/>
            <a:ext cx="45720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Are products changed, impaired, or from outside European Economic Area?</a:t>
            </a:r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94CB276B-F1C4-4ABA-8BE2-9CBF4EB72FC0}"/>
              </a:ext>
            </a:extLst>
          </p:cNvPr>
          <p:cNvSpPr/>
          <p:nvPr/>
        </p:nvSpPr>
        <p:spPr>
          <a:xfrm>
            <a:off x="2510736" y="4492927"/>
            <a:ext cx="697866" cy="585216"/>
          </a:xfrm>
          <a:prstGeom prst="hexagon">
            <a:avLst/>
          </a:prstGeom>
          <a:solidFill>
            <a:schemeClr val="accent1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/>
              <a:t>Yes</a:t>
            </a:r>
          </a:p>
        </p:txBody>
      </p:sp>
      <p:sp>
        <p:nvSpPr>
          <p:cNvPr id="41" name="Hexagon 40">
            <a:extLst>
              <a:ext uri="{FF2B5EF4-FFF2-40B4-BE49-F238E27FC236}">
                <a16:creationId xmlns:a16="http://schemas.microsoft.com/office/drawing/2014/main" id="{05CBB6F1-A4A0-4032-9CFF-721A40786E4A}"/>
              </a:ext>
            </a:extLst>
          </p:cNvPr>
          <p:cNvSpPr/>
          <p:nvPr/>
        </p:nvSpPr>
        <p:spPr>
          <a:xfrm>
            <a:off x="5996333" y="3678446"/>
            <a:ext cx="697866" cy="585216"/>
          </a:xfrm>
          <a:prstGeom prst="hexagon">
            <a:avLst/>
          </a:prstGeom>
          <a:solidFill>
            <a:schemeClr val="accent1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/>
              <a:t>No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1028E00-F5F2-4FFA-8BF2-EDEEC487D3BA}"/>
              </a:ext>
            </a:extLst>
          </p:cNvPr>
          <p:cNvCxnSpPr>
            <a:stCxn id="39" idx="3"/>
          </p:cNvCxnSpPr>
          <p:nvPr/>
        </p:nvCxnSpPr>
        <p:spPr>
          <a:xfrm>
            <a:off x="5301520" y="3971054"/>
            <a:ext cx="6858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5FAD8D64-FE7E-4B30-9A76-701FB31D1595}"/>
              </a:ext>
            </a:extLst>
          </p:cNvPr>
          <p:cNvSpPr/>
          <p:nvPr/>
        </p:nvSpPr>
        <p:spPr>
          <a:xfrm>
            <a:off x="685800" y="2057400"/>
            <a:ext cx="45720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Is seller authorized?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1ED5903-2A4F-4726-84E0-FA1AA2276CF1}"/>
              </a:ext>
            </a:extLst>
          </p:cNvPr>
          <p:cNvCxnSpPr/>
          <p:nvPr/>
        </p:nvCxnSpPr>
        <p:spPr>
          <a:xfrm flipV="1">
            <a:off x="5257800" y="2340337"/>
            <a:ext cx="9144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Hexagon 53">
            <a:extLst>
              <a:ext uri="{FF2B5EF4-FFF2-40B4-BE49-F238E27FC236}">
                <a16:creationId xmlns:a16="http://schemas.microsoft.com/office/drawing/2014/main" id="{3DEF82A7-04D0-41EB-953F-045C958BE5DA}"/>
              </a:ext>
            </a:extLst>
          </p:cNvPr>
          <p:cNvSpPr/>
          <p:nvPr/>
        </p:nvSpPr>
        <p:spPr>
          <a:xfrm>
            <a:off x="6172200" y="2056448"/>
            <a:ext cx="697866" cy="585216"/>
          </a:xfrm>
          <a:prstGeom prst="hexagon">
            <a:avLst/>
          </a:prstGeom>
          <a:solidFill>
            <a:schemeClr val="accent1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/>
              <a:t>Yes</a:t>
            </a: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9C6AF20C-220E-455C-AC65-8A3F020E43A0}"/>
              </a:ext>
            </a:extLst>
          </p:cNvPr>
          <p:cNvSpPr/>
          <p:nvPr/>
        </p:nvSpPr>
        <p:spPr>
          <a:xfrm>
            <a:off x="2510736" y="2863965"/>
            <a:ext cx="697866" cy="585216"/>
          </a:xfrm>
          <a:prstGeom prst="hexagon">
            <a:avLst/>
          </a:prstGeom>
          <a:solidFill>
            <a:schemeClr val="accent1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/>
              <a:t>No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2860871" y="2642616"/>
            <a:ext cx="0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3432705"/>
            <a:ext cx="1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0054" y="2056448"/>
            <a:ext cx="27432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Business Enforcement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36</a:t>
            </a:fld>
            <a:endParaRPr lang="en-ZA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4264327"/>
            <a:ext cx="1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5081834"/>
            <a:ext cx="1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0054" y="2864657"/>
            <a:ext cx="27432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As Needed Legal Enforcement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1ED5903-2A4F-4726-84E0-FA1AA2276CF1}"/>
              </a:ext>
            </a:extLst>
          </p:cNvPr>
          <p:cNvCxnSpPr/>
          <p:nvPr/>
        </p:nvCxnSpPr>
        <p:spPr>
          <a:xfrm flipV="1">
            <a:off x="6870066" y="2349056"/>
            <a:ext cx="9144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2642616"/>
            <a:ext cx="0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61028E00-F5F2-4FFA-8BF2-EDEEC487D3BA}"/>
              </a:ext>
            </a:extLst>
          </p:cNvPr>
          <p:cNvCxnSpPr/>
          <p:nvPr/>
        </p:nvCxnSpPr>
        <p:spPr>
          <a:xfrm>
            <a:off x="6694199" y="3971054"/>
            <a:ext cx="6858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4255681"/>
            <a:ext cx="0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3623" y="4498210"/>
            <a:ext cx="27432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Soft Enforcement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3623" y="5308842"/>
            <a:ext cx="2743200" cy="585216"/>
          </a:xfrm>
          <a:prstGeom prst="rect">
            <a:avLst/>
          </a:prstGeom>
          <a:solidFill>
            <a:schemeClr val="tx1"/>
          </a:solidFill>
          <a:ln w="12700">
            <a:solidFill>
              <a:schemeClr val="accent1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chemeClr val="accent1"/>
                </a:solidFill>
              </a:rPr>
              <a:t>Hard Enforcement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5081834"/>
            <a:ext cx="0" cy="2286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A37ED98D-4BE8-456E-95BF-A476C68769ED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716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9D20FDE-A23D-439E-B65B-43F7C94C224D}"/>
              </a:ext>
            </a:extLst>
          </p:cNvPr>
          <p:cNvSpPr/>
          <p:nvPr/>
        </p:nvSpPr>
        <p:spPr>
          <a:xfrm>
            <a:off x="382872" y="1645285"/>
            <a:ext cx="10788048" cy="471106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760" y="730885"/>
            <a:ext cx="9773920" cy="1325563"/>
          </a:xfrm>
        </p:spPr>
        <p:txBody>
          <a:bodyPr/>
          <a:lstStyle/>
          <a:p>
            <a:r>
              <a:rPr lang="en-US"/>
              <a:t>ENFORCEMENT WORKFLOWS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11B99-319B-4873-9F00-59DF79462BDF}"/>
              </a:ext>
            </a:extLst>
          </p:cNvPr>
          <p:cNvSpPr/>
          <p:nvPr/>
        </p:nvSpPr>
        <p:spPr>
          <a:xfrm>
            <a:off x="729520" y="5311565"/>
            <a:ext cx="4572000" cy="585216"/>
          </a:xfrm>
          <a:prstGeom prst="rect">
            <a:avLst/>
          </a:prstGeom>
          <a:solidFill>
            <a:schemeClr val="accent1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21464F"/>
                </a:solidFill>
              </a:rPr>
              <a:t>Trademark Workflow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15DF51E-7318-4ACD-A25B-558358D3B6D2}"/>
              </a:ext>
            </a:extLst>
          </p:cNvPr>
          <p:cNvSpPr/>
          <p:nvPr/>
        </p:nvSpPr>
        <p:spPr>
          <a:xfrm>
            <a:off x="7391273" y="3678446"/>
            <a:ext cx="36576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Selective Distribution Workflow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5A28D0-E2FD-46ED-B0D7-8C7DF108A715}"/>
              </a:ext>
            </a:extLst>
          </p:cNvPr>
          <p:cNvSpPr/>
          <p:nvPr/>
        </p:nvSpPr>
        <p:spPr>
          <a:xfrm>
            <a:off x="729520" y="3678446"/>
            <a:ext cx="45720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Are products changed, impaired, or from outside European Economic Area?</a:t>
            </a:r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94CB276B-F1C4-4ABA-8BE2-9CBF4EB72FC0}"/>
              </a:ext>
            </a:extLst>
          </p:cNvPr>
          <p:cNvSpPr/>
          <p:nvPr/>
        </p:nvSpPr>
        <p:spPr>
          <a:xfrm>
            <a:off x="2510736" y="4492927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Yes</a:t>
            </a:r>
          </a:p>
        </p:txBody>
      </p:sp>
      <p:sp>
        <p:nvSpPr>
          <p:cNvPr id="41" name="Hexagon 40">
            <a:extLst>
              <a:ext uri="{FF2B5EF4-FFF2-40B4-BE49-F238E27FC236}">
                <a16:creationId xmlns:a16="http://schemas.microsoft.com/office/drawing/2014/main" id="{05CBB6F1-A4A0-4032-9CFF-721A40786E4A}"/>
              </a:ext>
            </a:extLst>
          </p:cNvPr>
          <p:cNvSpPr/>
          <p:nvPr/>
        </p:nvSpPr>
        <p:spPr>
          <a:xfrm>
            <a:off x="5996333" y="3678446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No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1028E00-F5F2-4FFA-8BF2-EDEEC487D3BA}"/>
              </a:ext>
            </a:extLst>
          </p:cNvPr>
          <p:cNvCxnSpPr>
            <a:stCxn id="39" idx="3"/>
          </p:cNvCxnSpPr>
          <p:nvPr/>
        </p:nvCxnSpPr>
        <p:spPr>
          <a:xfrm>
            <a:off x="5301520" y="3971054"/>
            <a:ext cx="6858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5FAD8D64-FE7E-4B30-9A76-701FB31D1595}"/>
              </a:ext>
            </a:extLst>
          </p:cNvPr>
          <p:cNvSpPr/>
          <p:nvPr/>
        </p:nvSpPr>
        <p:spPr>
          <a:xfrm>
            <a:off x="685800" y="2057400"/>
            <a:ext cx="45720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Is seller authorized?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1ED5903-2A4F-4726-84E0-FA1AA2276CF1}"/>
              </a:ext>
            </a:extLst>
          </p:cNvPr>
          <p:cNvCxnSpPr/>
          <p:nvPr/>
        </p:nvCxnSpPr>
        <p:spPr>
          <a:xfrm flipV="1">
            <a:off x="5257800" y="2340337"/>
            <a:ext cx="9144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Hexagon 53">
            <a:extLst>
              <a:ext uri="{FF2B5EF4-FFF2-40B4-BE49-F238E27FC236}">
                <a16:creationId xmlns:a16="http://schemas.microsoft.com/office/drawing/2014/main" id="{3DEF82A7-04D0-41EB-953F-045C958BE5DA}"/>
              </a:ext>
            </a:extLst>
          </p:cNvPr>
          <p:cNvSpPr/>
          <p:nvPr/>
        </p:nvSpPr>
        <p:spPr>
          <a:xfrm>
            <a:off x="6172200" y="2056448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Yes</a:t>
            </a: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9C6AF20C-220E-455C-AC65-8A3F020E43A0}"/>
              </a:ext>
            </a:extLst>
          </p:cNvPr>
          <p:cNvSpPr/>
          <p:nvPr/>
        </p:nvSpPr>
        <p:spPr>
          <a:xfrm>
            <a:off x="2510736" y="2863965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No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2860871" y="2642616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3432705"/>
            <a:ext cx="1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0054" y="2056448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Business Enforcement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37</a:t>
            </a:fld>
            <a:endParaRPr lang="en-ZA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4264327"/>
            <a:ext cx="1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5081834"/>
            <a:ext cx="1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0054" y="2864657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As Needed Legal Enforcement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1ED5903-2A4F-4726-84E0-FA1AA2276CF1}"/>
              </a:ext>
            </a:extLst>
          </p:cNvPr>
          <p:cNvCxnSpPr/>
          <p:nvPr/>
        </p:nvCxnSpPr>
        <p:spPr>
          <a:xfrm flipV="1">
            <a:off x="6870066" y="2349056"/>
            <a:ext cx="9144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2642616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61028E00-F5F2-4FFA-8BF2-EDEEC487D3BA}"/>
              </a:ext>
            </a:extLst>
          </p:cNvPr>
          <p:cNvCxnSpPr/>
          <p:nvPr/>
        </p:nvCxnSpPr>
        <p:spPr>
          <a:xfrm>
            <a:off x="6694199" y="3971054"/>
            <a:ext cx="6858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4255681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3623" y="4498210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Soft Enforcement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3623" y="5308842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Hard Enforcement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5081834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A37ED98D-4BE8-456E-95BF-A476C68769ED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6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935194-8ABF-4BE5-91E3-265AAE9E8081}"/>
              </a:ext>
            </a:extLst>
          </p:cNvPr>
          <p:cNvSpPr/>
          <p:nvPr/>
        </p:nvSpPr>
        <p:spPr>
          <a:xfrm>
            <a:off x="4587240" y="1996440"/>
            <a:ext cx="3581400" cy="3002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3EA70B-5808-43B1-A2F7-A7EDF19E7FAA}"/>
              </a:ext>
            </a:extLst>
          </p:cNvPr>
          <p:cNvSpPr/>
          <p:nvPr/>
        </p:nvSpPr>
        <p:spPr>
          <a:xfrm>
            <a:off x="8336280" y="1996440"/>
            <a:ext cx="3581400" cy="3002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0516375-DCF8-4549-809E-2C568FEC24A3}"/>
              </a:ext>
            </a:extLst>
          </p:cNvPr>
          <p:cNvSpPr/>
          <p:nvPr/>
        </p:nvSpPr>
        <p:spPr>
          <a:xfrm>
            <a:off x="0" y="-2"/>
            <a:ext cx="4267200" cy="6858002"/>
          </a:xfrm>
          <a:custGeom>
            <a:avLst/>
            <a:gdLst>
              <a:gd name="connsiteX0" fmla="*/ 0 w 4267200"/>
              <a:gd name="connsiteY0" fmla="*/ 0 h 6858000"/>
              <a:gd name="connsiteX1" fmla="*/ 3662486 w 4267200"/>
              <a:gd name="connsiteY1" fmla="*/ 0 h 6858000"/>
              <a:gd name="connsiteX2" fmla="*/ 4267200 w 4267200"/>
              <a:gd name="connsiteY2" fmla="*/ 604714 h 6858000"/>
              <a:gd name="connsiteX3" fmla="*/ 4267200 w 4267200"/>
              <a:gd name="connsiteY3" fmla="*/ 6858000 h 6858000"/>
              <a:gd name="connsiteX4" fmla="*/ 0 w 4267200"/>
              <a:gd name="connsiteY4" fmla="*/ 6858000 h 6858000"/>
              <a:gd name="connsiteX5" fmla="*/ 0 w 42672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7200" h="6858000">
                <a:moveTo>
                  <a:pt x="0" y="0"/>
                </a:moveTo>
                <a:lnTo>
                  <a:pt x="3662486" y="0"/>
                </a:lnTo>
                <a:lnTo>
                  <a:pt x="4267200" y="604714"/>
                </a:lnTo>
                <a:lnTo>
                  <a:pt x="42672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59" y="730885"/>
            <a:ext cx="3670767" cy="1325563"/>
          </a:xfrm>
        </p:spPr>
        <p:txBody>
          <a:bodyPr/>
          <a:lstStyle/>
          <a:p>
            <a:r>
              <a:rPr lang="en-US">
                <a:solidFill>
                  <a:schemeClr val="accent3"/>
                </a:solidFill>
              </a:rPr>
              <a:t>TRADEMARK </a:t>
            </a:r>
            <a:br>
              <a:rPr lang="en-US">
                <a:solidFill>
                  <a:schemeClr val="accent3"/>
                </a:solidFill>
              </a:rPr>
            </a:br>
            <a:endParaRPr lang="en-US">
              <a:solidFill>
                <a:schemeClr val="accent3"/>
              </a:solidFill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8F703BD-C553-4338-82A3-D0C96FFC044B}"/>
              </a:ext>
            </a:extLst>
          </p:cNvPr>
          <p:cNvSpPr txBox="1"/>
          <p:nvPr/>
        </p:nvSpPr>
        <p:spPr>
          <a:xfrm>
            <a:off x="432594" y="2631916"/>
            <a:ext cx="3661091" cy="29057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endParaRPr lang="en-ZA" sz="1800">
              <a:solidFill>
                <a:schemeClr val="bg1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B00E637-5977-4BE2-9E24-CFD65C04C0E3}"/>
              </a:ext>
            </a:extLst>
          </p:cNvPr>
          <p:cNvSpPr txBox="1"/>
          <p:nvPr/>
        </p:nvSpPr>
        <p:spPr>
          <a:xfrm>
            <a:off x="4683863" y="2173567"/>
            <a:ext cx="3439057" cy="29057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580340">
              <a:lnSpc>
                <a:spcPct val="150000"/>
              </a:lnSpc>
              <a:spcBef>
                <a:spcPts val="600"/>
              </a:spcBef>
              <a:buSzPct val="75000"/>
              <a:buFont typeface="Wingdings 2" panose="05020102010507070707" pitchFamily="18" charset="2"/>
              <a:buChar char="À"/>
            </a:pPr>
            <a:r>
              <a:rPr lang="en-ZA" sz="1800">
                <a:solidFill>
                  <a:schemeClr val="tx1"/>
                </a:solidFill>
              </a:rPr>
              <a:t>Regional exhaustion </a:t>
            </a:r>
          </a:p>
          <a:p>
            <a:pPr defTabSz="580340">
              <a:lnSpc>
                <a:spcPct val="150000"/>
              </a:lnSpc>
              <a:spcBef>
                <a:spcPts val="600"/>
              </a:spcBef>
              <a:buSzPct val="75000"/>
            </a:pPr>
            <a:endParaRPr lang="en-ZA" sz="1800">
              <a:solidFill>
                <a:schemeClr val="tx1"/>
              </a:solidFill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B3331DD7-0B42-4193-9628-40F3980D5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A414C69-1AB9-4827-99C1-57CE7A097472}"/>
              </a:ext>
            </a:extLst>
          </p:cNvPr>
          <p:cNvSpPr txBox="1"/>
          <p:nvPr/>
        </p:nvSpPr>
        <p:spPr>
          <a:xfrm>
            <a:off x="240350" y="2519265"/>
            <a:ext cx="2493520" cy="20907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Grey Market Imports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D2712C-EB5E-431A-BAF7-5D02C06919E5}"/>
              </a:ext>
            </a:extLst>
          </p:cNvPr>
          <p:cNvSpPr/>
          <p:nvPr/>
        </p:nvSpPr>
        <p:spPr>
          <a:xfrm>
            <a:off x="381000" y="2042739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8A87282-3469-4057-B5B7-C7BB03BD4697}"/>
              </a:ext>
            </a:extLst>
          </p:cNvPr>
          <p:cNvSpPr txBox="1"/>
          <p:nvPr/>
        </p:nvSpPr>
        <p:spPr>
          <a:xfrm>
            <a:off x="8371943" y="2172816"/>
            <a:ext cx="3439057" cy="29057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580340">
              <a:lnSpc>
                <a:spcPct val="150000"/>
              </a:lnSpc>
              <a:spcBef>
                <a:spcPts val="600"/>
              </a:spcBef>
              <a:buSzPct val="75000"/>
              <a:buFont typeface="Wingdings 2" panose="05020102010507070707" pitchFamily="18" charset="2"/>
              <a:buChar char="À"/>
            </a:pPr>
            <a:r>
              <a:rPr lang="en-ZA" sz="1800">
                <a:solidFill>
                  <a:schemeClr val="tx1"/>
                </a:solidFill>
              </a:rPr>
              <a:t>Trademark claims for unauthorized imports from outside European Economic Area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38</a:t>
            </a:fld>
            <a:endParaRPr lang="en-ZA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1EA03E1-A5A3-434D-8C2B-216B1CCBB6A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937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9935194-8ABF-4BE5-91E3-265AAE9E8081}"/>
              </a:ext>
            </a:extLst>
          </p:cNvPr>
          <p:cNvSpPr/>
          <p:nvPr/>
        </p:nvSpPr>
        <p:spPr>
          <a:xfrm>
            <a:off x="4587240" y="1996440"/>
            <a:ext cx="3581400" cy="3002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3EA70B-5808-43B1-A2F7-A7EDF19E7FAA}"/>
              </a:ext>
            </a:extLst>
          </p:cNvPr>
          <p:cNvSpPr/>
          <p:nvPr/>
        </p:nvSpPr>
        <p:spPr>
          <a:xfrm>
            <a:off x="8336280" y="1996440"/>
            <a:ext cx="3581400" cy="3002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0516375-DCF8-4549-809E-2C568FEC24A3}"/>
              </a:ext>
            </a:extLst>
          </p:cNvPr>
          <p:cNvSpPr/>
          <p:nvPr/>
        </p:nvSpPr>
        <p:spPr>
          <a:xfrm>
            <a:off x="0" y="-2"/>
            <a:ext cx="4267200" cy="6858002"/>
          </a:xfrm>
          <a:custGeom>
            <a:avLst/>
            <a:gdLst>
              <a:gd name="connsiteX0" fmla="*/ 0 w 4267200"/>
              <a:gd name="connsiteY0" fmla="*/ 0 h 6858000"/>
              <a:gd name="connsiteX1" fmla="*/ 3662486 w 4267200"/>
              <a:gd name="connsiteY1" fmla="*/ 0 h 6858000"/>
              <a:gd name="connsiteX2" fmla="*/ 4267200 w 4267200"/>
              <a:gd name="connsiteY2" fmla="*/ 604714 h 6858000"/>
              <a:gd name="connsiteX3" fmla="*/ 4267200 w 4267200"/>
              <a:gd name="connsiteY3" fmla="*/ 6858000 h 6858000"/>
              <a:gd name="connsiteX4" fmla="*/ 0 w 4267200"/>
              <a:gd name="connsiteY4" fmla="*/ 6858000 h 6858000"/>
              <a:gd name="connsiteX5" fmla="*/ 0 w 4267200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7200" h="6858000">
                <a:moveTo>
                  <a:pt x="0" y="0"/>
                </a:moveTo>
                <a:lnTo>
                  <a:pt x="3662486" y="0"/>
                </a:lnTo>
                <a:lnTo>
                  <a:pt x="4267200" y="604714"/>
                </a:lnTo>
                <a:lnTo>
                  <a:pt x="42672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59" y="730885"/>
            <a:ext cx="3670767" cy="1325563"/>
          </a:xfrm>
        </p:spPr>
        <p:txBody>
          <a:bodyPr/>
          <a:lstStyle/>
          <a:p>
            <a:r>
              <a:rPr lang="en-US">
                <a:solidFill>
                  <a:schemeClr val="accent3"/>
                </a:solidFill>
              </a:rPr>
              <a:t>TRADEMARK </a:t>
            </a:r>
            <a:br>
              <a:rPr lang="en-US">
                <a:solidFill>
                  <a:schemeClr val="accent3"/>
                </a:solidFill>
              </a:rPr>
            </a:br>
            <a:endParaRPr lang="en-US">
              <a:solidFill>
                <a:schemeClr val="accent3"/>
              </a:solidFill>
            </a:endParaRP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8F703BD-C553-4338-82A3-D0C96FFC044B}"/>
              </a:ext>
            </a:extLst>
          </p:cNvPr>
          <p:cNvSpPr txBox="1"/>
          <p:nvPr/>
        </p:nvSpPr>
        <p:spPr>
          <a:xfrm>
            <a:off x="432594" y="2631916"/>
            <a:ext cx="3661091" cy="29057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/>
            <a:endParaRPr lang="en-ZA" sz="1800">
              <a:solidFill>
                <a:schemeClr val="bg1"/>
              </a:solidFill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B00E637-5977-4BE2-9E24-CFD65C04C0E3}"/>
              </a:ext>
            </a:extLst>
          </p:cNvPr>
          <p:cNvSpPr txBox="1"/>
          <p:nvPr/>
        </p:nvSpPr>
        <p:spPr>
          <a:xfrm>
            <a:off x="4683863" y="2173567"/>
            <a:ext cx="3439057" cy="29057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580340">
              <a:lnSpc>
                <a:spcPct val="150000"/>
              </a:lnSpc>
              <a:spcBef>
                <a:spcPts val="600"/>
              </a:spcBef>
              <a:buSzPct val="75000"/>
              <a:buFont typeface="Wingdings 2" panose="05020102010507070707" pitchFamily="18" charset="2"/>
              <a:buChar char="À"/>
            </a:pPr>
            <a:r>
              <a:rPr lang="en-ZA" sz="1800">
                <a:solidFill>
                  <a:schemeClr val="tx1"/>
                </a:solidFill>
              </a:rPr>
              <a:t>Exhaustion applies unless “there exist legitimate reasons for the proprietor to oppose further commercialisation of the goods.”</a:t>
            </a:r>
          </a:p>
          <a:p>
            <a:pPr defTabSz="580340">
              <a:lnSpc>
                <a:spcPct val="150000"/>
              </a:lnSpc>
              <a:spcBef>
                <a:spcPts val="600"/>
              </a:spcBef>
              <a:buSzPct val="75000"/>
            </a:pPr>
            <a:endParaRPr lang="en-ZA" sz="1800">
              <a:solidFill>
                <a:schemeClr val="tx1"/>
              </a:solidFill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B3331DD7-0B42-4193-9628-40F3980D5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8A414C69-1AB9-4827-99C1-57CE7A097472}"/>
              </a:ext>
            </a:extLst>
          </p:cNvPr>
          <p:cNvSpPr txBox="1"/>
          <p:nvPr/>
        </p:nvSpPr>
        <p:spPr>
          <a:xfrm>
            <a:off x="240350" y="2519265"/>
            <a:ext cx="2493520" cy="20907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Unauthorized Sellers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D2712C-EB5E-431A-BAF7-5D02C06919E5}"/>
              </a:ext>
            </a:extLst>
          </p:cNvPr>
          <p:cNvSpPr/>
          <p:nvPr/>
        </p:nvSpPr>
        <p:spPr>
          <a:xfrm>
            <a:off x="381000" y="2042739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48A87282-3469-4057-B5B7-C7BB03BD4697}"/>
              </a:ext>
            </a:extLst>
          </p:cNvPr>
          <p:cNvSpPr txBox="1"/>
          <p:nvPr/>
        </p:nvSpPr>
        <p:spPr>
          <a:xfrm>
            <a:off x="8371943" y="2172816"/>
            <a:ext cx="3439057" cy="290576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580340">
              <a:lnSpc>
                <a:spcPct val="150000"/>
              </a:lnSpc>
              <a:spcBef>
                <a:spcPts val="600"/>
              </a:spcBef>
              <a:buSzPct val="75000"/>
              <a:buFont typeface="Wingdings 2" panose="05020102010507070707" pitchFamily="18" charset="2"/>
              <a:buChar char="À"/>
            </a:pPr>
            <a:r>
              <a:rPr lang="en-ZA" sz="1800">
                <a:solidFill>
                  <a:schemeClr val="tx1"/>
                </a:solidFill>
              </a:rPr>
              <a:t>“Legitimate reasons” may include:</a:t>
            </a:r>
          </a:p>
          <a:p>
            <a:pPr marL="533400" indent="-285750" defTabSz="580340">
              <a:lnSpc>
                <a:spcPct val="150000"/>
              </a:lnSpc>
              <a:spcBef>
                <a:spcPts val="600"/>
              </a:spcBef>
              <a:buClr>
                <a:schemeClr val="tx1"/>
              </a:buClr>
              <a:buSzPct val="75000"/>
              <a:buFont typeface="Franklin Gothic Book" panose="020B0503020102020204" pitchFamily="34" charset="0"/>
              <a:buChar char="–"/>
            </a:pPr>
            <a:r>
              <a:rPr lang="en-ZA" sz="1800">
                <a:solidFill>
                  <a:schemeClr val="tx1"/>
                </a:solidFill>
              </a:rPr>
              <a:t>Goods have been changed or impaired</a:t>
            </a:r>
          </a:p>
          <a:p>
            <a:pPr marL="533400" indent="-285750" defTabSz="580340">
              <a:lnSpc>
                <a:spcPct val="150000"/>
              </a:lnSpc>
              <a:spcBef>
                <a:spcPts val="600"/>
              </a:spcBef>
              <a:buClr>
                <a:schemeClr val="tx1"/>
              </a:buClr>
              <a:buSzPct val="75000"/>
              <a:buFont typeface="Franklin Gothic Book" panose="020B0503020102020204" pitchFamily="34" charset="0"/>
              <a:buChar char="–"/>
            </a:pPr>
            <a:r>
              <a:rPr lang="en-ZA" sz="1800">
                <a:solidFill>
                  <a:schemeClr val="tx1"/>
                </a:solidFill>
              </a:rPr>
              <a:t>Damage to brand’s luxury reputation or image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39</a:t>
            </a:fld>
            <a:endParaRPr lang="en-ZA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1EA03E1-A5A3-434D-8C2B-216B1CCBB6A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9662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9A163F7-3564-41FB-9BD4-6C7E07C080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50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DA420F-7E28-4663-8D82-BAC49362BB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1000">
                <a:schemeClr val="tx1">
                  <a:alpha val="96000"/>
                </a:schemeClr>
              </a:gs>
              <a:gs pos="100000">
                <a:schemeClr val="tx1">
                  <a:alpha val="0"/>
                </a:scheme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327856-DA77-4429-BAC3-97A8CAC0648A}"/>
              </a:ext>
            </a:extLst>
          </p:cNvPr>
          <p:cNvSpPr/>
          <p:nvPr/>
        </p:nvSpPr>
        <p:spPr>
          <a:xfrm>
            <a:off x="0" y="0"/>
            <a:ext cx="6838950" cy="6858000"/>
          </a:xfrm>
          <a:prstGeom prst="rect">
            <a:avLst/>
          </a:prstGeom>
          <a:gradFill flip="none" rotWithShape="1">
            <a:gsLst>
              <a:gs pos="31000">
                <a:schemeClr val="accent1">
                  <a:lumMod val="5000"/>
                  <a:lumOff val="95000"/>
                  <a:alpha val="80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B343C3-1D8E-4FB6-8E83-B127BC875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solidFill>
                  <a:schemeClr val="accent3"/>
                </a:solidFill>
              </a:rPr>
              <a:t>PRIOR TO </a:t>
            </a:r>
            <a:br>
              <a:rPr lang="en-US">
                <a:solidFill>
                  <a:schemeClr val="accent3"/>
                </a:solidFill>
              </a:rPr>
            </a:br>
            <a:r>
              <a:rPr lang="en-US">
                <a:solidFill>
                  <a:schemeClr val="accent3"/>
                </a:solidFill>
              </a:rPr>
              <a:t>eCOMMERCE</a:t>
            </a:r>
            <a:endParaRPr lang="en-ZA">
              <a:solidFill>
                <a:schemeClr val="accent3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25711-2C87-4993-B2C7-11E790A247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286000"/>
            <a:ext cx="5398451" cy="272288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/>
              <a:t>companies did not have to worry about unauthorized sales because they did not significantly harm their businesses</a:t>
            </a:r>
            <a:endParaRPr lang="en-ZA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92B6EB48-E7C7-4B95-B1F4-725191F9F073}"/>
              </a:ext>
            </a:extLst>
          </p:cNvPr>
          <p:cNvSpPr/>
          <p:nvPr/>
        </p:nvSpPr>
        <p:spPr>
          <a:xfrm>
            <a:off x="6597570" y="740779"/>
            <a:ext cx="2336234" cy="2013995"/>
          </a:xfrm>
          <a:prstGeom prst="hexagon">
            <a:avLst/>
          </a:prstGeom>
          <a:solidFill>
            <a:schemeClr val="tx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56B7E13B-3DAE-4D68-9286-836939359909}"/>
              </a:ext>
            </a:extLst>
          </p:cNvPr>
          <p:cNvSpPr/>
          <p:nvPr/>
        </p:nvSpPr>
        <p:spPr>
          <a:xfrm>
            <a:off x="8611570" y="1828801"/>
            <a:ext cx="2336234" cy="2013995"/>
          </a:xfrm>
          <a:prstGeom prst="hexagon">
            <a:avLst/>
          </a:prstGeom>
          <a:solidFill>
            <a:schemeClr val="tx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0F45614A-990C-4DD7-8B28-FD5182FE6E3F}"/>
              </a:ext>
            </a:extLst>
          </p:cNvPr>
          <p:cNvSpPr/>
          <p:nvPr/>
        </p:nvSpPr>
        <p:spPr>
          <a:xfrm>
            <a:off x="6933241" y="3553428"/>
            <a:ext cx="2336234" cy="2013995"/>
          </a:xfrm>
          <a:prstGeom prst="hexagon">
            <a:avLst/>
          </a:prstGeom>
          <a:solidFill>
            <a:schemeClr val="tx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6C1802-4554-45F1-A62B-40FAE664C093}"/>
              </a:ext>
            </a:extLst>
          </p:cNvPr>
          <p:cNvSpPr/>
          <p:nvPr/>
        </p:nvSpPr>
        <p:spPr>
          <a:xfrm>
            <a:off x="6879726" y="1147611"/>
            <a:ext cx="1765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>
                <a:solidFill>
                  <a:schemeClr val="accent1"/>
                </a:solidFill>
              </a:rPr>
              <a:t>Unauthorized sellers could not reach large audiences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4F2FFE-3138-4308-91BE-DCF2EC37FC5B}"/>
              </a:ext>
            </a:extLst>
          </p:cNvPr>
          <p:cNvSpPr/>
          <p:nvPr/>
        </p:nvSpPr>
        <p:spPr>
          <a:xfrm>
            <a:off x="8897015" y="2374133"/>
            <a:ext cx="1765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>
                <a:solidFill>
                  <a:schemeClr val="accent1"/>
                </a:solidFill>
              </a:rPr>
              <a:t>Shoppers could not comparison shop online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A45BC9-30B4-4E96-81C8-D6EA3729ABAD}"/>
              </a:ext>
            </a:extLst>
          </p:cNvPr>
          <p:cNvSpPr/>
          <p:nvPr/>
        </p:nvSpPr>
        <p:spPr>
          <a:xfrm>
            <a:off x="7123939" y="3824376"/>
            <a:ext cx="19548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>
                <a:solidFill>
                  <a:schemeClr val="accent1"/>
                </a:solidFill>
              </a:rPr>
              <a:t>Distributors and retailers were not impacted by other resellers’ practices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227E2781-AF81-4990-BC4C-B9251DFACDC4}"/>
              </a:ext>
            </a:extLst>
          </p:cNvPr>
          <p:cNvSpPr/>
          <p:nvPr/>
        </p:nvSpPr>
        <p:spPr>
          <a:xfrm>
            <a:off x="9271327" y="4039566"/>
            <a:ext cx="2336234" cy="2013995"/>
          </a:xfrm>
          <a:prstGeom prst="hexagon">
            <a:avLst/>
          </a:prstGeom>
          <a:solidFill>
            <a:schemeClr val="tx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2042A0-4B59-48BE-9E2C-823A2CEA8236}"/>
              </a:ext>
            </a:extLst>
          </p:cNvPr>
          <p:cNvSpPr/>
          <p:nvPr/>
        </p:nvSpPr>
        <p:spPr>
          <a:xfrm>
            <a:off x="9556772" y="4446398"/>
            <a:ext cx="1765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>
                <a:solidFill>
                  <a:schemeClr val="accent1"/>
                </a:solidFill>
              </a:rPr>
              <a:t>Quality issues did not cause negative online reviews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0B7ACA-C963-48EA-B774-24E31C195C0F}"/>
              </a:ext>
            </a:extLst>
          </p:cNvPr>
          <p:cNvSpPr/>
          <p:nvPr/>
        </p:nvSpPr>
        <p:spPr>
          <a:xfrm>
            <a:off x="381000" y="524256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>
                <a:solidFill>
                  <a:schemeClr val="tx1"/>
                </a:solidFill>
              </a:rPr>
              <a:t>4</a:t>
            </a:fld>
            <a:endParaRPr lang="en-ZA">
              <a:solidFill>
                <a:schemeClr val="tx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E4A139A-F99F-4DED-B136-100D64AC696B}"/>
              </a:ext>
            </a:extLst>
          </p:cNvPr>
          <p:cNvPicPr/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4" name="Hexagon 23">
            <a:extLst>
              <a:ext uri="{FF2B5EF4-FFF2-40B4-BE49-F238E27FC236}">
                <a16:creationId xmlns:a16="http://schemas.microsoft.com/office/drawing/2014/main" id="{2A8D56FB-A044-42E3-9DD7-206787F38607}"/>
              </a:ext>
            </a:extLst>
          </p:cNvPr>
          <p:cNvSpPr/>
          <p:nvPr/>
        </p:nvSpPr>
        <p:spPr>
          <a:xfrm>
            <a:off x="6524897" y="692696"/>
            <a:ext cx="2448520" cy="2090870"/>
          </a:xfrm>
          <a:prstGeom prst="hexagon">
            <a:avLst/>
          </a:prstGeom>
          <a:noFill/>
          <a:ln>
            <a:solidFill>
              <a:schemeClr val="bg1">
                <a:alpha val="4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7C318730-0CCF-4D72-BE47-B9077AC5AE09}"/>
              </a:ext>
            </a:extLst>
          </p:cNvPr>
          <p:cNvSpPr/>
          <p:nvPr/>
        </p:nvSpPr>
        <p:spPr>
          <a:xfrm>
            <a:off x="8544197" y="1778546"/>
            <a:ext cx="2448520" cy="2090870"/>
          </a:xfrm>
          <a:prstGeom prst="hexagon">
            <a:avLst/>
          </a:prstGeom>
          <a:noFill/>
          <a:ln>
            <a:solidFill>
              <a:schemeClr val="bg1">
                <a:alpha val="4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AA20B7DB-C520-42DC-8B9D-93C9CBAB48E5}"/>
              </a:ext>
            </a:extLst>
          </p:cNvPr>
          <p:cNvSpPr/>
          <p:nvPr/>
        </p:nvSpPr>
        <p:spPr>
          <a:xfrm>
            <a:off x="6867797" y="3518446"/>
            <a:ext cx="2448520" cy="2090870"/>
          </a:xfrm>
          <a:prstGeom prst="hexagon">
            <a:avLst/>
          </a:prstGeom>
          <a:noFill/>
          <a:ln>
            <a:solidFill>
              <a:schemeClr val="bg1">
                <a:alpha val="4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EEF40AED-5971-443E-8F51-B58CD0104236}"/>
              </a:ext>
            </a:extLst>
          </p:cNvPr>
          <p:cNvSpPr/>
          <p:nvPr/>
        </p:nvSpPr>
        <p:spPr>
          <a:xfrm>
            <a:off x="9204597" y="4001046"/>
            <a:ext cx="2448520" cy="2090870"/>
          </a:xfrm>
          <a:prstGeom prst="hexagon">
            <a:avLst/>
          </a:prstGeom>
          <a:noFill/>
          <a:ln>
            <a:solidFill>
              <a:schemeClr val="bg1">
                <a:alpha val="4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8" name="TextBox 27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214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724CF2E4-A9F7-4007-8AFF-ADBE8236C18C}"/>
              </a:ext>
            </a:extLst>
          </p:cNvPr>
          <p:cNvSpPr/>
          <p:nvPr/>
        </p:nvSpPr>
        <p:spPr>
          <a:xfrm rot="10800000">
            <a:off x="8600932" y="5338485"/>
            <a:ext cx="319314" cy="275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B9943-D730-407D-8782-D49A8377C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/>
              <a:t>TRADEMARK WORKFLOW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224058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40</a:t>
            </a:fld>
            <a:endParaRPr lang="en-ZA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5898E13-6B34-4E8D-911E-915FA290009F}"/>
              </a:ext>
            </a:extLst>
          </p:cNvPr>
          <p:cNvGrpSpPr>
            <a:grpSpLocks/>
          </p:cNvGrpSpPr>
          <p:nvPr/>
        </p:nvGrpSpPr>
        <p:grpSpPr>
          <a:xfrm>
            <a:off x="7132320" y="4251960"/>
            <a:ext cx="3291840" cy="1097280"/>
            <a:chOff x="754380" y="1796405"/>
            <a:chExt cx="2263140" cy="802368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D7D1B73A-27D4-46D3-9A52-388EFD43640C}"/>
                </a:ext>
              </a:extLst>
            </p:cNvPr>
            <p:cNvSpPr/>
            <p:nvPr/>
          </p:nvSpPr>
          <p:spPr>
            <a:xfrm flipV="1">
              <a:off x="754380" y="1796405"/>
              <a:ext cx="2259966" cy="677381"/>
            </a:xfrm>
            <a:custGeom>
              <a:avLst/>
              <a:gdLst>
                <a:gd name="connsiteX0" fmla="*/ 208280 w 2242820"/>
                <a:gd name="connsiteY0" fmla="*/ 0 h 677381"/>
                <a:gd name="connsiteX1" fmla="*/ 441960 w 2242820"/>
                <a:gd name="connsiteY1" fmla="*/ 55880 h 677381"/>
                <a:gd name="connsiteX2" fmla="*/ 1127760 w 2242820"/>
                <a:gd name="connsiteY2" fmla="*/ 71120 h 677381"/>
                <a:gd name="connsiteX3" fmla="*/ 1950720 w 2242820"/>
                <a:gd name="connsiteY3" fmla="*/ 17780 h 677381"/>
                <a:gd name="connsiteX4" fmla="*/ 2055495 w 2242820"/>
                <a:gd name="connsiteY4" fmla="*/ 635 h 677381"/>
                <a:gd name="connsiteX5" fmla="*/ 2242820 w 2242820"/>
                <a:gd name="connsiteY5" fmla="*/ 574993 h 677381"/>
                <a:gd name="connsiteX6" fmla="*/ 1769745 w 2242820"/>
                <a:gd name="connsiteY6" fmla="*/ 644525 h 677381"/>
                <a:gd name="connsiteX7" fmla="*/ 1023620 w 2242820"/>
                <a:gd name="connsiteY7" fmla="*/ 676275 h 677381"/>
                <a:gd name="connsiteX8" fmla="*/ 183833 w 2242820"/>
                <a:gd name="connsiteY8" fmla="*/ 607378 h 677381"/>
                <a:gd name="connsiteX9" fmla="*/ 0 w 2242820"/>
                <a:gd name="connsiteY9" fmla="*/ 566420 h 677381"/>
                <a:gd name="connsiteX10" fmla="*/ 208280 w 2242820"/>
                <a:gd name="connsiteY10" fmla="*/ 0 h 67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2820" h="677381">
                  <a:moveTo>
                    <a:pt x="208280" y="0"/>
                  </a:moveTo>
                  <a:cubicBezTo>
                    <a:pt x="370205" y="27305"/>
                    <a:pt x="288713" y="44027"/>
                    <a:pt x="441960" y="55880"/>
                  </a:cubicBezTo>
                  <a:cubicBezTo>
                    <a:pt x="595207" y="67733"/>
                    <a:pt x="876300" y="77470"/>
                    <a:pt x="1127760" y="71120"/>
                  </a:cubicBezTo>
                  <a:cubicBezTo>
                    <a:pt x="1379220" y="64770"/>
                    <a:pt x="1796098" y="29528"/>
                    <a:pt x="1950720" y="17780"/>
                  </a:cubicBezTo>
                  <a:cubicBezTo>
                    <a:pt x="2105343" y="6033"/>
                    <a:pt x="2028825" y="15240"/>
                    <a:pt x="2055495" y="635"/>
                  </a:cubicBezTo>
                  <a:lnTo>
                    <a:pt x="2242820" y="574993"/>
                  </a:lnTo>
                  <a:cubicBezTo>
                    <a:pt x="2128520" y="590233"/>
                    <a:pt x="1972945" y="627645"/>
                    <a:pt x="1769745" y="644525"/>
                  </a:cubicBezTo>
                  <a:cubicBezTo>
                    <a:pt x="1566545" y="661405"/>
                    <a:pt x="1287939" y="682466"/>
                    <a:pt x="1023620" y="676275"/>
                  </a:cubicBezTo>
                  <a:cubicBezTo>
                    <a:pt x="759301" y="670084"/>
                    <a:pt x="365443" y="630238"/>
                    <a:pt x="183833" y="607378"/>
                  </a:cubicBezTo>
                  <a:cubicBezTo>
                    <a:pt x="117792" y="593725"/>
                    <a:pt x="61278" y="580073"/>
                    <a:pt x="0" y="566420"/>
                  </a:cubicBezTo>
                  <a:lnTo>
                    <a:pt x="20828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9296A4B9-D564-445C-91D3-4DF874EFE01B}"/>
                </a:ext>
              </a:extLst>
            </p:cNvPr>
            <p:cNvSpPr/>
            <p:nvPr/>
          </p:nvSpPr>
          <p:spPr>
            <a:xfrm>
              <a:off x="754380" y="1897380"/>
              <a:ext cx="2263140" cy="701393"/>
            </a:xfrm>
            <a:custGeom>
              <a:avLst/>
              <a:gdLst>
                <a:gd name="connsiteX0" fmla="*/ 0 w 2263140"/>
                <a:gd name="connsiteY0" fmla="*/ 15240 h 701393"/>
                <a:gd name="connsiteX1" fmla="*/ 525780 w 2263140"/>
                <a:gd name="connsiteY1" fmla="*/ 83820 h 701393"/>
                <a:gd name="connsiteX2" fmla="*/ 1211580 w 2263140"/>
                <a:gd name="connsiteY2" fmla="*/ 99060 h 701393"/>
                <a:gd name="connsiteX3" fmla="*/ 2034540 w 2263140"/>
                <a:gd name="connsiteY3" fmla="*/ 45720 h 701393"/>
                <a:gd name="connsiteX4" fmla="*/ 2263140 w 2263140"/>
                <a:gd name="connsiteY4" fmla="*/ 0 h 701393"/>
                <a:gd name="connsiteX5" fmla="*/ 2148840 w 2263140"/>
                <a:gd name="connsiteY5" fmla="*/ 617220 h 701393"/>
                <a:gd name="connsiteX6" fmla="*/ 1805940 w 2263140"/>
                <a:gd name="connsiteY6" fmla="*/ 662940 h 701393"/>
                <a:gd name="connsiteX7" fmla="*/ 1158240 w 2263140"/>
                <a:gd name="connsiteY7" fmla="*/ 701040 h 701393"/>
                <a:gd name="connsiteX8" fmla="*/ 243840 w 2263140"/>
                <a:gd name="connsiteY8" fmla="*/ 640080 h 701393"/>
                <a:gd name="connsiteX9" fmla="*/ 83820 w 2263140"/>
                <a:gd name="connsiteY9" fmla="*/ 594360 h 701393"/>
                <a:gd name="connsiteX10" fmla="*/ 0 w 2263140"/>
                <a:gd name="connsiteY10" fmla="*/ 15240 h 70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3140" h="701393">
                  <a:moveTo>
                    <a:pt x="0" y="15240"/>
                  </a:moveTo>
                  <a:cubicBezTo>
                    <a:pt x="161925" y="42545"/>
                    <a:pt x="323850" y="69850"/>
                    <a:pt x="525780" y="83820"/>
                  </a:cubicBezTo>
                  <a:cubicBezTo>
                    <a:pt x="727710" y="97790"/>
                    <a:pt x="960120" y="105410"/>
                    <a:pt x="1211580" y="99060"/>
                  </a:cubicBezTo>
                  <a:cubicBezTo>
                    <a:pt x="1463040" y="92710"/>
                    <a:pt x="1859280" y="62230"/>
                    <a:pt x="2034540" y="45720"/>
                  </a:cubicBezTo>
                  <a:cubicBezTo>
                    <a:pt x="2209800" y="29210"/>
                    <a:pt x="2236470" y="14605"/>
                    <a:pt x="2263140" y="0"/>
                  </a:cubicBezTo>
                  <a:lnTo>
                    <a:pt x="2148840" y="617220"/>
                  </a:lnTo>
                  <a:cubicBezTo>
                    <a:pt x="2034540" y="632460"/>
                    <a:pt x="1971040" y="648970"/>
                    <a:pt x="1805940" y="662940"/>
                  </a:cubicBezTo>
                  <a:cubicBezTo>
                    <a:pt x="1640840" y="676910"/>
                    <a:pt x="1418590" y="704850"/>
                    <a:pt x="1158240" y="701040"/>
                  </a:cubicBezTo>
                  <a:cubicBezTo>
                    <a:pt x="897890" y="697230"/>
                    <a:pt x="425450" y="662940"/>
                    <a:pt x="243840" y="640080"/>
                  </a:cubicBezTo>
                  <a:lnTo>
                    <a:pt x="83820" y="59436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F889381-7F9B-454A-90E6-5373349858BD}"/>
              </a:ext>
            </a:extLst>
          </p:cNvPr>
          <p:cNvGrpSpPr>
            <a:grpSpLocks/>
          </p:cNvGrpSpPr>
          <p:nvPr/>
        </p:nvGrpSpPr>
        <p:grpSpPr>
          <a:xfrm>
            <a:off x="6859950" y="3154680"/>
            <a:ext cx="3836576" cy="1097280"/>
            <a:chOff x="7409410" y="4559426"/>
            <a:chExt cx="1811716" cy="38087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38AB25C-7145-4EDE-A679-E259DE47CC34}"/>
                </a:ext>
              </a:extLst>
            </p:cNvPr>
            <p:cNvGrpSpPr/>
            <p:nvPr/>
          </p:nvGrpSpPr>
          <p:grpSpPr>
            <a:xfrm>
              <a:off x="7411947" y="4564306"/>
              <a:ext cx="1809179" cy="375998"/>
              <a:chOff x="754380" y="1796405"/>
              <a:chExt cx="2263140" cy="802368"/>
            </a:xfrm>
          </p:grpSpPr>
          <p:sp>
            <p:nvSpPr>
              <p:cNvPr id="21" name="Freeform 11">
                <a:extLst>
                  <a:ext uri="{FF2B5EF4-FFF2-40B4-BE49-F238E27FC236}">
                    <a16:creationId xmlns:a16="http://schemas.microsoft.com/office/drawing/2014/main" id="{0711A28E-BFA8-4929-94B9-4F975AA6B3B9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Freeform 12">
                <a:extLst>
                  <a:ext uri="{FF2B5EF4-FFF2-40B4-BE49-F238E27FC236}">
                    <a16:creationId xmlns:a16="http://schemas.microsoft.com/office/drawing/2014/main" id="{CF953B3A-3346-4630-8D37-ABEEFA3012C2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0893D0B-C025-4EF1-88F7-EA105FFC41CB}"/>
                </a:ext>
              </a:extLst>
            </p:cNvPr>
            <p:cNvSpPr/>
            <p:nvPr/>
          </p:nvSpPr>
          <p:spPr>
            <a:xfrm>
              <a:off x="7409410" y="4559426"/>
              <a:ext cx="1806642" cy="105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A56DD46-7101-4EC1-8E4A-E16E0991ABBC}"/>
              </a:ext>
            </a:extLst>
          </p:cNvPr>
          <p:cNvGrpSpPr>
            <a:grpSpLocks/>
          </p:cNvGrpSpPr>
          <p:nvPr/>
        </p:nvGrpSpPr>
        <p:grpSpPr>
          <a:xfrm>
            <a:off x="6583680" y="2057400"/>
            <a:ext cx="4389120" cy="1097280"/>
            <a:chOff x="7034151" y="3592874"/>
            <a:chExt cx="2561182" cy="48257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8F3681C-D8B0-4526-8552-356B847660B7}"/>
                </a:ext>
              </a:extLst>
            </p:cNvPr>
            <p:cNvGrpSpPr/>
            <p:nvPr/>
          </p:nvGrpSpPr>
          <p:grpSpPr>
            <a:xfrm>
              <a:off x="7037736" y="3602676"/>
              <a:ext cx="2557597" cy="472775"/>
              <a:chOff x="754380" y="1796405"/>
              <a:chExt cx="2263140" cy="802368"/>
            </a:xfrm>
          </p:grpSpPr>
          <p:sp>
            <p:nvSpPr>
              <p:cNvPr id="31" name="Freeform 21">
                <a:extLst>
                  <a:ext uri="{FF2B5EF4-FFF2-40B4-BE49-F238E27FC236}">
                    <a16:creationId xmlns:a16="http://schemas.microsoft.com/office/drawing/2014/main" id="{8DC3282E-B2E9-4A6D-92EA-8EB532322838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Freeform 22">
                <a:extLst>
                  <a:ext uri="{FF2B5EF4-FFF2-40B4-BE49-F238E27FC236}">
                    <a16:creationId xmlns:a16="http://schemas.microsoft.com/office/drawing/2014/main" id="{E483FCF7-92A4-4F96-8D4C-F8D9F1E649C8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ADE0C31-81E9-4F2A-B5D9-871ADDF7297A}"/>
                </a:ext>
              </a:extLst>
            </p:cNvPr>
            <p:cNvSpPr/>
            <p:nvPr/>
          </p:nvSpPr>
          <p:spPr>
            <a:xfrm>
              <a:off x="7034151" y="3592874"/>
              <a:ext cx="2540582" cy="133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269910A6-F6FD-49EE-882B-CAD6EDA3B64C}"/>
              </a:ext>
            </a:extLst>
          </p:cNvPr>
          <p:cNvCxnSpPr/>
          <p:nvPr/>
        </p:nvCxnSpPr>
        <p:spPr>
          <a:xfrm>
            <a:off x="457200" y="315468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AAA6A34-F26F-4CFD-988D-4FADE62CA1FF}"/>
              </a:ext>
            </a:extLst>
          </p:cNvPr>
          <p:cNvCxnSpPr/>
          <p:nvPr/>
        </p:nvCxnSpPr>
        <p:spPr>
          <a:xfrm>
            <a:off x="457200" y="425196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804977D-0D6D-4990-8DB9-6407C3EFC41E}"/>
              </a:ext>
            </a:extLst>
          </p:cNvPr>
          <p:cNvCxnSpPr/>
          <p:nvPr/>
        </p:nvCxnSpPr>
        <p:spPr>
          <a:xfrm>
            <a:off x="457200" y="534924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2DF3BD2-9D88-44F9-ADBE-6E2F855E5A7E}"/>
              </a:ext>
            </a:extLst>
          </p:cNvPr>
          <p:cNvCxnSpPr/>
          <p:nvPr/>
        </p:nvCxnSpPr>
        <p:spPr>
          <a:xfrm>
            <a:off x="457200" y="205740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9CE92A12-3A15-48E4-B6F9-1AC523C665EB}"/>
              </a:ext>
            </a:extLst>
          </p:cNvPr>
          <p:cNvSpPr/>
          <p:nvPr/>
        </p:nvSpPr>
        <p:spPr>
          <a:xfrm>
            <a:off x="548640" y="237744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Identify unauthorized sellers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E88C849-D1C4-4A6E-BBE9-4CA16C982864}"/>
              </a:ext>
            </a:extLst>
          </p:cNvPr>
          <p:cNvSpPr/>
          <p:nvPr/>
        </p:nvSpPr>
        <p:spPr>
          <a:xfrm>
            <a:off x="548640" y="457200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C&amp;D letter with trademark claims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10D2072-14B7-4D3D-BB13-F0F3499CC1BD}"/>
              </a:ext>
            </a:extLst>
          </p:cNvPr>
          <p:cNvSpPr/>
          <p:nvPr/>
        </p:nvSpPr>
        <p:spPr>
          <a:xfrm>
            <a:off x="548640" y="347472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Investigate products for trademark issues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25C7407-52A7-4019-8B6B-DDFDB95408C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6AED8CC8-6593-4EDC-B999-0F39EC9F7C79}"/>
              </a:ext>
            </a:extLst>
          </p:cNvPr>
          <p:cNvSpPr/>
          <p:nvPr/>
        </p:nvSpPr>
        <p:spPr>
          <a:xfrm>
            <a:off x="7763301" y="5618022"/>
            <a:ext cx="1994576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</a:rPr>
              <a:t>Legal Enforcement as Needed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12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9D20FDE-A23D-439E-B65B-43F7C94C224D}"/>
              </a:ext>
            </a:extLst>
          </p:cNvPr>
          <p:cNvSpPr/>
          <p:nvPr/>
        </p:nvSpPr>
        <p:spPr>
          <a:xfrm>
            <a:off x="382872" y="1645285"/>
            <a:ext cx="10788048" cy="471106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760" y="730885"/>
            <a:ext cx="9773920" cy="1325563"/>
          </a:xfrm>
        </p:spPr>
        <p:txBody>
          <a:bodyPr/>
          <a:lstStyle/>
          <a:p>
            <a:r>
              <a:rPr lang="en-US"/>
              <a:t>ENFORCEMENT WORKFLOWS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11B99-319B-4873-9F00-59DF79462BDF}"/>
              </a:ext>
            </a:extLst>
          </p:cNvPr>
          <p:cNvSpPr/>
          <p:nvPr/>
        </p:nvSpPr>
        <p:spPr>
          <a:xfrm>
            <a:off x="729520" y="5311565"/>
            <a:ext cx="45720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Trademark Workflow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15DF51E-7318-4ACD-A25B-558358D3B6D2}"/>
              </a:ext>
            </a:extLst>
          </p:cNvPr>
          <p:cNvSpPr/>
          <p:nvPr/>
        </p:nvSpPr>
        <p:spPr>
          <a:xfrm>
            <a:off x="7391273" y="3678446"/>
            <a:ext cx="3657600" cy="585216"/>
          </a:xfrm>
          <a:prstGeom prst="rect">
            <a:avLst/>
          </a:prstGeom>
          <a:solidFill>
            <a:schemeClr val="accent1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 b="1">
                <a:solidFill>
                  <a:srgbClr val="21464F"/>
                </a:solidFill>
              </a:rPr>
              <a:t>Selective Distribution Workflow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C5A28D0-E2FD-46ED-B0D7-8C7DF108A715}"/>
              </a:ext>
            </a:extLst>
          </p:cNvPr>
          <p:cNvSpPr/>
          <p:nvPr/>
        </p:nvSpPr>
        <p:spPr>
          <a:xfrm>
            <a:off x="729520" y="3678446"/>
            <a:ext cx="45720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Are products changed, impaired, or from outside European Economic Area?</a:t>
            </a:r>
          </a:p>
        </p:txBody>
      </p:sp>
      <p:sp>
        <p:nvSpPr>
          <p:cNvPr id="40" name="Hexagon 39">
            <a:extLst>
              <a:ext uri="{FF2B5EF4-FFF2-40B4-BE49-F238E27FC236}">
                <a16:creationId xmlns:a16="http://schemas.microsoft.com/office/drawing/2014/main" id="{94CB276B-F1C4-4ABA-8BE2-9CBF4EB72FC0}"/>
              </a:ext>
            </a:extLst>
          </p:cNvPr>
          <p:cNvSpPr/>
          <p:nvPr/>
        </p:nvSpPr>
        <p:spPr>
          <a:xfrm>
            <a:off x="2510736" y="4492927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Yes</a:t>
            </a:r>
          </a:p>
        </p:txBody>
      </p:sp>
      <p:sp>
        <p:nvSpPr>
          <p:cNvPr id="41" name="Hexagon 40">
            <a:extLst>
              <a:ext uri="{FF2B5EF4-FFF2-40B4-BE49-F238E27FC236}">
                <a16:creationId xmlns:a16="http://schemas.microsoft.com/office/drawing/2014/main" id="{05CBB6F1-A4A0-4032-9CFF-721A40786E4A}"/>
              </a:ext>
            </a:extLst>
          </p:cNvPr>
          <p:cNvSpPr/>
          <p:nvPr/>
        </p:nvSpPr>
        <p:spPr>
          <a:xfrm>
            <a:off x="5996333" y="3678446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No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1028E00-F5F2-4FFA-8BF2-EDEEC487D3BA}"/>
              </a:ext>
            </a:extLst>
          </p:cNvPr>
          <p:cNvCxnSpPr>
            <a:stCxn id="39" idx="3"/>
          </p:cNvCxnSpPr>
          <p:nvPr/>
        </p:nvCxnSpPr>
        <p:spPr>
          <a:xfrm>
            <a:off x="5301520" y="3971054"/>
            <a:ext cx="6858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5FAD8D64-FE7E-4B30-9A76-701FB31D1595}"/>
              </a:ext>
            </a:extLst>
          </p:cNvPr>
          <p:cNvSpPr/>
          <p:nvPr/>
        </p:nvSpPr>
        <p:spPr>
          <a:xfrm>
            <a:off x="685800" y="2057400"/>
            <a:ext cx="45720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Is seller authorized?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A1ED5903-2A4F-4726-84E0-FA1AA2276CF1}"/>
              </a:ext>
            </a:extLst>
          </p:cNvPr>
          <p:cNvCxnSpPr/>
          <p:nvPr/>
        </p:nvCxnSpPr>
        <p:spPr>
          <a:xfrm flipV="1">
            <a:off x="5257800" y="2340337"/>
            <a:ext cx="9144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Hexagon 53">
            <a:extLst>
              <a:ext uri="{FF2B5EF4-FFF2-40B4-BE49-F238E27FC236}">
                <a16:creationId xmlns:a16="http://schemas.microsoft.com/office/drawing/2014/main" id="{3DEF82A7-04D0-41EB-953F-045C958BE5DA}"/>
              </a:ext>
            </a:extLst>
          </p:cNvPr>
          <p:cNvSpPr/>
          <p:nvPr/>
        </p:nvSpPr>
        <p:spPr>
          <a:xfrm>
            <a:off x="6172200" y="2056448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Yes</a:t>
            </a: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9C6AF20C-220E-455C-AC65-8A3F020E43A0}"/>
              </a:ext>
            </a:extLst>
          </p:cNvPr>
          <p:cNvSpPr/>
          <p:nvPr/>
        </p:nvSpPr>
        <p:spPr>
          <a:xfrm>
            <a:off x="2510736" y="2863965"/>
            <a:ext cx="697866" cy="585216"/>
          </a:xfrm>
          <a:prstGeom prst="hexagon">
            <a:avLst/>
          </a:prstGeom>
          <a:solidFill>
            <a:srgbClr val="173036"/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No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2860871" y="2642616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3432705"/>
            <a:ext cx="1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0054" y="2056448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Business Enforcement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41</a:t>
            </a:fld>
            <a:endParaRPr lang="en-ZA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4264327"/>
            <a:ext cx="1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E0CDE99-A009-41E7-9592-B596DB273F53}"/>
              </a:ext>
            </a:extLst>
          </p:cNvPr>
          <p:cNvCxnSpPr/>
          <p:nvPr/>
        </p:nvCxnSpPr>
        <p:spPr>
          <a:xfrm flipH="1">
            <a:off x="2859669" y="5081834"/>
            <a:ext cx="1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0054" y="2864657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As Needed Legal Enforcement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1ED5903-2A4F-4726-84E0-FA1AA2276CF1}"/>
              </a:ext>
            </a:extLst>
          </p:cNvPr>
          <p:cNvCxnSpPr/>
          <p:nvPr/>
        </p:nvCxnSpPr>
        <p:spPr>
          <a:xfrm flipV="1">
            <a:off x="6870066" y="2349056"/>
            <a:ext cx="9144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2642616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61028E00-F5F2-4FFA-8BF2-EDEEC487D3BA}"/>
              </a:ext>
            </a:extLst>
          </p:cNvPr>
          <p:cNvCxnSpPr/>
          <p:nvPr/>
        </p:nvCxnSpPr>
        <p:spPr>
          <a:xfrm>
            <a:off x="6694199" y="3971054"/>
            <a:ext cx="685800" cy="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4255681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3623" y="4498210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Soft Enforcement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10FEEEE-AD37-45D4-8315-4BEBEA3673F6}"/>
              </a:ext>
            </a:extLst>
          </p:cNvPr>
          <p:cNvSpPr/>
          <p:nvPr/>
        </p:nvSpPr>
        <p:spPr>
          <a:xfrm>
            <a:off x="7793623" y="5308842"/>
            <a:ext cx="2743200" cy="585216"/>
          </a:xfrm>
          <a:prstGeom prst="rect">
            <a:avLst/>
          </a:prstGeom>
          <a:solidFill>
            <a:srgbClr val="173036"/>
          </a:solidFill>
          <a:ln w="12700">
            <a:solidFill>
              <a:srgbClr val="21464F"/>
            </a:solidFill>
            <a:prstDash val="dash"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sz="1600">
                <a:solidFill>
                  <a:srgbClr val="21464F"/>
                </a:solidFill>
              </a:rPr>
              <a:t>Hard Enforcement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C5B26FB-59FF-4863-B86E-E26CA564C34B}"/>
              </a:ext>
            </a:extLst>
          </p:cNvPr>
          <p:cNvCxnSpPr/>
          <p:nvPr/>
        </p:nvCxnSpPr>
        <p:spPr>
          <a:xfrm flipH="1">
            <a:off x="9161654" y="5081834"/>
            <a:ext cx="0" cy="228600"/>
          </a:xfrm>
          <a:prstGeom prst="straightConnector1">
            <a:avLst/>
          </a:prstGeom>
          <a:ln w="12700">
            <a:solidFill>
              <a:srgbClr val="2146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A37ED98D-4BE8-456E-95BF-A476C68769ED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817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85AEA947-C599-4763-A459-DFA732742B8B}"/>
              </a:ext>
            </a:extLst>
          </p:cNvPr>
          <p:cNvSpPr/>
          <p:nvPr/>
        </p:nvSpPr>
        <p:spPr>
          <a:xfrm rot="10800000">
            <a:off x="8360987" y="5290456"/>
            <a:ext cx="319314" cy="275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B9943-D730-407D-8782-D49A8377C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59" y="730885"/>
            <a:ext cx="11258973" cy="1325563"/>
          </a:xfrm>
        </p:spPr>
        <p:txBody>
          <a:bodyPr>
            <a:normAutofit/>
          </a:bodyPr>
          <a:lstStyle/>
          <a:p>
            <a:r>
              <a:rPr lang="en-ZA" dirty="0" smtClean="0"/>
              <a:t>SELECTIVE DISTRIBUTION WORKFLOW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42</a:t>
            </a:fld>
            <a:endParaRPr lang="en-ZA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66D8E0E-F993-4DF5-9F79-0DD4B621F72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F81702F2-E9F4-45E8-AA43-99FDBB811541}"/>
              </a:ext>
            </a:extLst>
          </p:cNvPr>
          <p:cNvGrpSpPr>
            <a:grpSpLocks/>
          </p:cNvGrpSpPr>
          <p:nvPr/>
        </p:nvGrpSpPr>
        <p:grpSpPr>
          <a:xfrm>
            <a:off x="7269480" y="4480560"/>
            <a:ext cx="2514600" cy="822960"/>
            <a:chOff x="754380" y="1796405"/>
            <a:chExt cx="2263140" cy="802368"/>
          </a:xfrm>
        </p:grpSpPr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54E67797-8E3E-4A9D-A604-F16C8B27F9C9}"/>
                </a:ext>
              </a:extLst>
            </p:cNvPr>
            <p:cNvSpPr/>
            <p:nvPr/>
          </p:nvSpPr>
          <p:spPr>
            <a:xfrm flipV="1">
              <a:off x="754380" y="1796405"/>
              <a:ext cx="2259966" cy="677381"/>
            </a:xfrm>
            <a:custGeom>
              <a:avLst/>
              <a:gdLst>
                <a:gd name="connsiteX0" fmla="*/ 208280 w 2242820"/>
                <a:gd name="connsiteY0" fmla="*/ 0 h 677381"/>
                <a:gd name="connsiteX1" fmla="*/ 441960 w 2242820"/>
                <a:gd name="connsiteY1" fmla="*/ 55880 h 677381"/>
                <a:gd name="connsiteX2" fmla="*/ 1127760 w 2242820"/>
                <a:gd name="connsiteY2" fmla="*/ 71120 h 677381"/>
                <a:gd name="connsiteX3" fmla="*/ 1950720 w 2242820"/>
                <a:gd name="connsiteY3" fmla="*/ 17780 h 677381"/>
                <a:gd name="connsiteX4" fmla="*/ 2055495 w 2242820"/>
                <a:gd name="connsiteY4" fmla="*/ 635 h 677381"/>
                <a:gd name="connsiteX5" fmla="*/ 2242820 w 2242820"/>
                <a:gd name="connsiteY5" fmla="*/ 574993 h 677381"/>
                <a:gd name="connsiteX6" fmla="*/ 1769745 w 2242820"/>
                <a:gd name="connsiteY6" fmla="*/ 644525 h 677381"/>
                <a:gd name="connsiteX7" fmla="*/ 1023620 w 2242820"/>
                <a:gd name="connsiteY7" fmla="*/ 676275 h 677381"/>
                <a:gd name="connsiteX8" fmla="*/ 183833 w 2242820"/>
                <a:gd name="connsiteY8" fmla="*/ 607378 h 677381"/>
                <a:gd name="connsiteX9" fmla="*/ 0 w 2242820"/>
                <a:gd name="connsiteY9" fmla="*/ 566420 h 677381"/>
                <a:gd name="connsiteX10" fmla="*/ 208280 w 2242820"/>
                <a:gd name="connsiteY10" fmla="*/ 0 h 67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2820" h="677381">
                  <a:moveTo>
                    <a:pt x="208280" y="0"/>
                  </a:moveTo>
                  <a:cubicBezTo>
                    <a:pt x="370205" y="27305"/>
                    <a:pt x="288713" y="44027"/>
                    <a:pt x="441960" y="55880"/>
                  </a:cubicBezTo>
                  <a:cubicBezTo>
                    <a:pt x="595207" y="67733"/>
                    <a:pt x="876300" y="77470"/>
                    <a:pt x="1127760" y="71120"/>
                  </a:cubicBezTo>
                  <a:cubicBezTo>
                    <a:pt x="1379220" y="64770"/>
                    <a:pt x="1796098" y="29528"/>
                    <a:pt x="1950720" y="17780"/>
                  </a:cubicBezTo>
                  <a:cubicBezTo>
                    <a:pt x="2105343" y="6033"/>
                    <a:pt x="2028825" y="15240"/>
                    <a:pt x="2055495" y="635"/>
                  </a:cubicBezTo>
                  <a:lnTo>
                    <a:pt x="2242820" y="574993"/>
                  </a:lnTo>
                  <a:cubicBezTo>
                    <a:pt x="2128520" y="590233"/>
                    <a:pt x="1972945" y="627645"/>
                    <a:pt x="1769745" y="644525"/>
                  </a:cubicBezTo>
                  <a:cubicBezTo>
                    <a:pt x="1566545" y="661405"/>
                    <a:pt x="1287939" y="682466"/>
                    <a:pt x="1023620" y="676275"/>
                  </a:cubicBezTo>
                  <a:cubicBezTo>
                    <a:pt x="759301" y="670084"/>
                    <a:pt x="365443" y="630238"/>
                    <a:pt x="183833" y="607378"/>
                  </a:cubicBezTo>
                  <a:cubicBezTo>
                    <a:pt x="117792" y="593725"/>
                    <a:pt x="61278" y="580073"/>
                    <a:pt x="0" y="566420"/>
                  </a:cubicBezTo>
                  <a:lnTo>
                    <a:pt x="20828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9595D13D-0644-4F4D-9230-B05D7ED6F9B4}"/>
                </a:ext>
              </a:extLst>
            </p:cNvPr>
            <p:cNvSpPr/>
            <p:nvPr/>
          </p:nvSpPr>
          <p:spPr>
            <a:xfrm>
              <a:off x="754380" y="1897380"/>
              <a:ext cx="2263140" cy="701393"/>
            </a:xfrm>
            <a:custGeom>
              <a:avLst/>
              <a:gdLst>
                <a:gd name="connsiteX0" fmla="*/ 0 w 2263140"/>
                <a:gd name="connsiteY0" fmla="*/ 15240 h 701393"/>
                <a:gd name="connsiteX1" fmla="*/ 525780 w 2263140"/>
                <a:gd name="connsiteY1" fmla="*/ 83820 h 701393"/>
                <a:gd name="connsiteX2" fmla="*/ 1211580 w 2263140"/>
                <a:gd name="connsiteY2" fmla="*/ 99060 h 701393"/>
                <a:gd name="connsiteX3" fmla="*/ 2034540 w 2263140"/>
                <a:gd name="connsiteY3" fmla="*/ 45720 h 701393"/>
                <a:gd name="connsiteX4" fmla="*/ 2263140 w 2263140"/>
                <a:gd name="connsiteY4" fmla="*/ 0 h 701393"/>
                <a:gd name="connsiteX5" fmla="*/ 2148840 w 2263140"/>
                <a:gd name="connsiteY5" fmla="*/ 617220 h 701393"/>
                <a:gd name="connsiteX6" fmla="*/ 1805940 w 2263140"/>
                <a:gd name="connsiteY6" fmla="*/ 662940 h 701393"/>
                <a:gd name="connsiteX7" fmla="*/ 1158240 w 2263140"/>
                <a:gd name="connsiteY7" fmla="*/ 701040 h 701393"/>
                <a:gd name="connsiteX8" fmla="*/ 243840 w 2263140"/>
                <a:gd name="connsiteY8" fmla="*/ 640080 h 701393"/>
                <a:gd name="connsiteX9" fmla="*/ 83820 w 2263140"/>
                <a:gd name="connsiteY9" fmla="*/ 594360 h 701393"/>
                <a:gd name="connsiteX10" fmla="*/ 0 w 2263140"/>
                <a:gd name="connsiteY10" fmla="*/ 15240 h 70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3140" h="701393">
                  <a:moveTo>
                    <a:pt x="0" y="15240"/>
                  </a:moveTo>
                  <a:cubicBezTo>
                    <a:pt x="161925" y="42545"/>
                    <a:pt x="323850" y="69850"/>
                    <a:pt x="525780" y="83820"/>
                  </a:cubicBezTo>
                  <a:cubicBezTo>
                    <a:pt x="727710" y="97790"/>
                    <a:pt x="960120" y="105410"/>
                    <a:pt x="1211580" y="99060"/>
                  </a:cubicBezTo>
                  <a:cubicBezTo>
                    <a:pt x="1463040" y="92710"/>
                    <a:pt x="1859280" y="62230"/>
                    <a:pt x="2034540" y="45720"/>
                  </a:cubicBezTo>
                  <a:cubicBezTo>
                    <a:pt x="2209800" y="29210"/>
                    <a:pt x="2236470" y="14605"/>
                    <a:pt x="2263140" y="0"/>
                  </a:cubicBezTo>
                  <a:lnTo>
                    <a:pt x="2148840" y="617220"/>
                  </a:lnTo>
                  <a:cubicBezTo>
                    <a:pt x="2034540" y="632460"/>
                    <a:pt x="1971040" y="648970"/>
                    <a:pt x="1805940" y="662940"/>
                  </a:cubicBezTo>
                  <a:cubicBezTo>
                    <a:pt x="1640840" y="676910"/>
                    <a:pt x="1418590" y="704850"/>
                    <a:pt x="1158240" y="701040"/>
                  </a:cubicBezTo>
                  <a:cubicBezTo>
                    <a:pt x="897890" y="697230"/>
                    <a:pt x="425450" y="662940"/>
                    <a:pt x="243840" y="640080"/>
                  </a:cubicBezTo>
                  <a:lnTo>
                    <a:pt x="83820" y="59436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38F6941-4232-4AF4-8C0F-644A8322C627}"/>
              </a:ext>
            </a:extLst>
          </p:cNvPr>
          <p:cNvGrpSpPr>
            <a:grpSpLocks noChangeAspect="1"/>
          </p:cNvGrpSpPr>
          <p:nvPr/>
        </p:nvGrpSpPr>
        <p:grpSpPr>
          <a:xfrm>
            <a:off x="7086600" y="3657600"/>
            <a:ext cx="2877431" cy="822960"/>
            <a:chOff x="7409410" y="4559426"/>
            <a:chExt cx="1811716" cy="38087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6F011EE-0121-4536-8023-E16CC75BB680}"/>
                </a:ext>
              </a:extLst>
            </p:cNvPr>
            <p:cNvGrpSpPr/>
            <p:nvPr/>
          </p:nvGrpSpPr>
          <p:grpSpPr>
            <a:xfrm>
              <a:off x="7411947" y="4564306"/>
              <a:ext cx="1809179" cy="375998"/>
              <a:chOff x="754380" y="1796405"/>
              <a:chExt cx="2263140" cy="802368"/>
            </a:xfrm>
          </p:grpSpPr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D794AAE5-D328-49EE-A71A-F34A0270201C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4B0E5E77-C9F8-4D79-87DE-6EB7C7C40F9E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CD1A60B-0E8A-4547-B7CF-BC6242A69C7F}"/>
                </a:ext>
              </a:extLst>
            </p:cNvPr>
            <p:cNvSpPr/>
            <p:nvPr/>
          </p:nvSpPr>
          <p:spPr>
            <a:xfrm>
              <a:off x="7409410" y="4559426"/>
              <a:ext cx="1806642" cy="105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E4E6921-A3D8-44D1-940F-5F7A0C260275}"/>
              </a:ext>
            </a:extLst>
          </p:cNvPr>
          <p:cNvGrpSpPr>
            <a:grpSpLocks noChangeAspect="1"/>
          </p:cNvGrpSpPr>
          <p:nvPr/>
        </p:nvGrpSpPr>
        <p:grpSpPr>
          <a:xfrm>
            <a:off x="6858000" y="2834640"/>
            <a:ext cx="3334628" cy="822960"/>
            <a:chOff x="7240540" y="4112567"/>
            <a:chExt cx="2148981" cy="41466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7F8604-82ED-4995-8BD4-2E4E3DA2273E}"/>
                </a:ext>
              </a:extLst>
            </p:cNvPr>
            <p:cNvGrpSpPr/>
            <p:nvPr/>
          </p:nvGrpSpPr>
          <p:grpSpPr>
            <a:xfrm>
              <a:off x="7243549" y="4113635"/>
              <a:ext cx="2145972" cy="413598"/>
              <a:chOff x="754379" y="1796405"/>
              <a:chExt cx="2263140" cy="802371"/>
            </a:xfrm>
          </p:grpSpPr>
          <p:sp>
            <p:nvSpPr>
              <p:cNvPr id="69" name="Freeform 4">
                <a:extLst>
                  <a:ext uri="{FF2B5EF4-FFF2-40B4-BE49-F238E27FC236}">
                    <a16:creationId xmlns:a16="http://schemas.microsoft.com/office/drawing/2014/main" id="{6579C68B-1B9C-40CF-B792-A27E1C468294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754BC839-C35C-4FB8-B2A6-0CE3B8597427}"/>
                  </a:ext>
                </a:extLst>
              </p:cNvPr>
              <p:cNvSpPr/>
              <p:nvPr/>
            </p:nvSpPr>
            <p:spPr>
              <a:xfrm>
                <a:off x="754379" y="1897382"/>
                <a:ext cx="2263140" cy="701394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D6AE9B8-EB80-42A1-BDC4-72519F83DD13}"/>
                </a:ext>
              </a:extLst>
            </p:cNvPr>
            <p:cNvSpPr/>
            <p:nvPr/>
          </p:nvSpPr>
          <p:spPr>
            <a:xfrm>
              <a:off x="7240540" y="4112567"/>
              <a:ext cx="2142962" cy="11637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B963A61-C369-4B50-9A6C-B692DB25AEDE}"/>
              </a:ext>
            </a:extLst>
          </p:cNvPr>
          <p:cNvCxnSpPr/>
          <p:nvPr/>
        </p:nvCxnSpPr>
        <p:spPr>
          <a:xfrm>
            <a:off x="457200" y="452628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35E7ACA0-B239-4E78-BBBB-38EEEF261956}"/>
              </a:ext>
            </a:extLst>
          </p:cNvPr>
          <p:cNvSpPr/>
          <p:nvPr/>
        </p:nvSpPr>
        <p:spPr>
          <a:xfrm>
            <a:off x="548640" y="3835945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Soft enforcement / invitation to apply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460C057-4BE2-401F-93B5-71E97C900D1D}"/>
              </a:ext>
            </a:extLst>
          </p:cNvPr>
          <p:cNvSpPr/>
          <p:nvPr/>
        </p:nvSpPr>
        <p:spPr>
          <a:xfrm>
            <a:off x="548640" y="466344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C&amp;D letter with selective distribution claims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FDD1C6F-2485-4E77-B2EE-A824A363FBD0}"/>
              </a:ext>
            </a:extLst>
          </p:cNvPr>
          <p:cNvSpPr/>
          <p:nvPr/>
        </p:nvSpPr>
        <p:spPr>
          <a:xfrm>
            <a:off x="548640" y="301565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Business enforcement / cut off sources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2F176B4-BABD-4F7D-B217-2BE22FCD1064}"/>
              </a:ext>
            </a:extLst>
          </p:cNvPr>
          <p:cNvSpPr/>
          <p:nvPr/>
        </p:nvSpPr>
        <p:spPr>
          <a:xfrm>
            <a:off x="7513863" y="5565728"/>
            <a:ext cx="1994576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</a:rPr>
              <a:t>Legal Enforcement as Needed</a:t>
            </a: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B4CF022-D8FA-4EE7-8491-3823FC6BF94A}"/>
              </a:ext>
            </a:extLst>
          </p:cNvPr>
          <p:cNvCxnSpPr/>
          <p:nvPr/>
        </p:nvCxnSpPr>
        <p:spPr>
          <a:xfrm>
            <a:off x="457200" y="205740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5AE34880-3A00-4B5D-8FCB-1AE972089396}"/>
              </a:ext>
            </a:extLst>
          </p:cNvPr>
          <p:cNvSpPr/>
          <p:nvPr/>
        </p:nvSpPr>
        <p:spPr>
          <a:xfrm>
            <a:off x="548640" y="2198012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Identify unauthorized sellers and products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CAFF8A-2AE1-44F9-9A4D-2B735C76E0E5}"/>
              </a:ext>
            </a:extLst>
          </p:cNvPr>
          <p:cNvCxnSpPr/>
          <p:nvPr/>
        </p:nvCxnSpPr>
        <p:spPr>
          <a:xfrm>
            <a:off x="457200" y="370332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BD7C114-7B06-45E6-B375-2A0790AE084D}"/>
              </a:ext>
            </a:extLst>
          </p:cNvPr>
          <p:cNvCxnSpPr/>
          <p:nvPr/>
        </p:nvCxnSpPr>
        <p:spPr>
          <a:xfrm>
            <a:off x="457200" y="534924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73C3C34-FBB4-42E5-B8F1-147CF62404D5}"/>
              </a:ext>
            </a:extLst>
          </p:cNvPr>
          <p:cNvSpPr/>
          <p:nvPr/>
        </p:nvSpPr>
        <p:spPr>
          <a:xfrm>
            <a:off x="238759" y="2834640"/>
            <a:ext cx="10804380" cy="3393515"/>
          </a:xfrm>
          <a:prstGeom prst="rect">
            <a:avLst/>
          </a:prstGeom>
          <a:solidFill>
            <a:srgbClr val="FFFFF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9381DF7-71D8-49AE-AC05-3C7959237B09}"/>
              </a:ext>
            </a:extLst>
          </p:cNvPr>
          <p:cNvCxnSpPr/>
          <p:nvPr/>
        </p:nvCxnSpPr>
        <p:spPr>
          <a:xfrm>
            <a:off x="457200" y="288036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6684010-10E5-4B29-B588-9698335BF322}"/>
              </a:ext>
            </a:extLst>
          </p:cNvPr>
          <p:cNvGrpSpPr>
            <a:grpSpLocks/>
          </p:cNvGrpSpPr>
          <p:nvPr/>
        </p:nvGrpSpPr>
        <p:grpSpPr>
          <a:xfrm>
            <a:off x="6583680" y="2011680"/>
            <a:ext cx="3886200" cy="822960"/>
            <a:chOff x="7034151" y="3592874"/>
            <a:chExt cx="2561182" cy="482577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DFA73C2-6358-48F0-89FD-BAD58E303F52}"/>
                </a:ext>
              </a:extLst>
            </p:cNvPr>
            <p:cNvGrpSpPr/>
            <p:nvPr/>
          </p:nvGrpSpPr>
          <p:grpSpPr>
            <a:xfrm>
              <a:off x="7037736" y="3602676"/>
              <a:ext cx="2557597" cy="472775"/>
              <a:chOff x="754380" y="1796405"/>
              <a:chExt cx="2263140" cy="802368"/>
            </a:xfrm>
          </p:grpSpPr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8D918E67-28F5-48B7-BF62-3C256F180A59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6B15C8C4-BBC1-496D-8449-63E05FE2A842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30599E2-DE65-4E24-94F8-651F2DDB35B4}"/>
                </a:ext>
              </a:extLst>
            </p:cNvPr>
            <p:cNvSpPr/>
            <p:nvPr/>
          </p:nvSpPr>
          <p:spPr>
            <a:xfrm>
              <a:off x="7034151" y="3592874"/>
              <a:ext cx="2540582" cy="133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3523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6A39045-3382-4D40-87FC-0FE73E0ECE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62" t="6062" r="38723" b="22639"/>
          <a:stretch/>
        </p:blipFill>
        <p:spPr>
          <a:xfrm>
            <a:off x="4277359" y="0"/>
            <a:ext cx="791799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DF33807-1B33-42D8-B5DE-C79A1234D6C7}"/>
              </a:ext>
            </a:extLst>
          </p:cNvPr>
          <p:cNvSpPr/>
          <p:nvPr/>
        </p:nvSpPr>
        <p:spPr>
          <a:xfrm>
            <a:off x="0" y="0"/>
            <a:ext cx="428688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2D58684-8058-4B4B-8096-2CEDCE8CE9B5}"/>
              </a:ext>
            </a:extLst>
          </p:cNvPr>
          <p:cNvSpPr txBox="1"/>
          <p:nvPr/>
        </p:nvSpPr>
        <p:spPr>
          <a:xfrm>
            <a:off x="238760" y="3716338"/>
            <a:ext cx="3657599" cy="16146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580340">
              <a:spcBef>
                <a:spcPts val="600"/>
              </a:spcBef>
              <a:spcAft>
                <a:spcPts val="1200"/>
              </a:spcAft>
              <a:buClr>
                <a:schemeClr val="bg1"/>
              </a:buClr>
              <a:buSzPct val="75000"/>
              <a:buFont typeface="Wingdings 2" panose="05020102010507070707" pitchFamily="18" charset="2"/>
              <a:buChar char="À"/>
            </a:pPr>
            <a:endParaRPr lang="en-ZA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62B53D-827F-4196-BAE5-48A793263CA0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FIND UNAUTHORIZED SELLERS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43</a:t>
            </a:fld>
            <a:endParaRPr lang="en-ZA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771F88-1FF4-47F2-BD93-8648750A79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8445" y="3716338"/>
            <a:ext cx="3947795" cy="1600710"/>
          </a:xfrm>
        </p:spPr>
        <p:txBody>
          <a:bodyPr/>
          <a:lstStyle/>
          <a:p>
            <a:r>
              <a:rPr lang="en-ZA"/>
              <a:t>Monitor which unauthorized sellers are causing the most disruption</a:t>
            </a:r>
          </a:p>
          <a:p>
            <a:r>
              <a:rPr lang="en-ZA"/>
              <a:t>Determine if sellers are known to brand</a:t>
            </a:r>
          </a:p>
          <a:p>
            <a:r>
              <a:rPr lang="en-ZA"/>
              <a:t>Identify product sources</a:t>
            </a:r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EACA4934-D422-4EEE-A10D-D41875199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02B85D-CC98-4B63-84F7-33023E26F013}"/>
              </a:ext>
            </a:extLst>
          </p:cNvPr>
          <p:cNvPicPr/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770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85AEA947-C599-4763-A459-DFA732742B8B}"/>
              </a:ext>
            </a:extLst>
          </p:cNvPr>
          <p:cNvSpPr/>
          <p:nvPr/>
        </p:nvSpPr>
        <p:spPr>
          <a:xfrm rot="10800000">
            <a:off x="8360987" y="5290456"/>
            <a:ext cx="319314" cy="275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B9943-D730-407D-8782-D49A8377C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59" y="730885"/>
            <a:ext cx="11258973" cy="1325563"/>
          </a:xfrm>
        </p:spPr>
        <p:txBody>
          <a:bodyPr>
            <a:normAutofit/>
          </a:bodyPr>
          <a:lstStyle/>
          <a:p>
            <a:r>
              <a:rPr lang="en-ZA" dirty="0" smtClean="0"/>
              <a:t>SELECTIVE DISTRIBUTION WORKFLOW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44</a:t>
            </a:fld>
            <a:endParaRPr lang="en-ZA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66D8E0E-F993-4DF5-9F79-0DD4B621F72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F81702F2-E9F4-45E8-AA43-99FDBB811541}"/>
              </a:ext>
            </a:extLst>
          </p:cNvPr>
          <p:cNvGrpSpPr>
            <a:grpSpLocks/>
          </p:cNvGrpSpPr>
          <p:nvPr/>
        </p:nvGrpSpPr>
        <p:grpSpPr>
          <a:xfrm>
            <a:off x="7269480" y="4480560"/>
            <a:ext cx="2514600" cy="822960"/>
            <a:chOff x="754380" y="1796405"/>
            <a:chExt cx="2263140" cy="802368"/>
          </a:xfrm>
        </p:grpSpPr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54E67797-8E3E-4A9D-A604-F16C8B27F9C9}"/>
                </a:ext>
              </a:extLst>
            </p:cNvPr>
            <p:cNvSpPr/>
            <p:nvPr/>
          </p:nvSpPr>
          <p:spPr>
            <a:xfrm flipV="1">
              <a:off x="754380" y="1796405"/>
              <a:ext cx="2259966" cy="677381"/>
            </a:xfrm>
            <a:custGeom>
              <a:avLst/>
              <a:gdLst>
                <a:gd name="connsiteX0" fmla="*/ 208280 w 2242820"/>
                <a:gd name="connsiteY0" fmla="*/ 0 h 677381"/>
                <a:gd name="connsiteX1" fmla="*/ 441960 w 2242820"/>
                <a:gd name="connsiteY1" fmla="*/ 55880 h 677381"/>
                <a:gd name="connsiteX2" fmla="*/ 1127760 w 2242820"/>
                <a:gd name="connsiteY2" fmla="*/ 71120 h 677381"/>
                <a:gd name="connsiteX3" fmla="*/ 1950720 w 2242820"/>
                <a:gd name="connsiteY3" fmla="*/ 17780 h 677381"/>
                <a:gd name="connsiteX4" fmla="*/ 2055495 w 2242820"/>
                <a:gd name="connsiteY4" fmla="*/ 635 h 677381"/>
                <a:gd name="connsiteX5" fmla="*/ 2242820 w 2242820"/>
                <a:gd name="connsiteY5" fmla="*/ 574993 h 677381"/>
                <a:gd name="connsiteX6" fmla="*/ 1769745 w 2242820"/>
                <a:gd name="connsiteY6" fmla="*/ 644525 h 677381"/>
                <a:gd name="connsiteX7" fmla="*/ 1023620 w 2242820"/>
                <a:gd name="connsiteY7" fmla="*/ 676275 h 677381"/>
                <a:gd name="connsiteX8" fmla="*/ 183833 w 2242820"/>
                <a:gd name="connsiteY8" fmla="*/ 607378 h 677381"/>
                <a:gd name="connsiteX9" fmla="*/ 0 w 2242820"/>
                <a:gd name="connsiteY9" fmla="*/ 566420 h 677381"/>
                <a:gd name="connsiteX10" fmla="*/ 208280 w 2242820"/>
                <a:gd name="connsiteY10" fmla="*/ 0 h 67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2820" h="677381">
                  <a:moveTo>
                    <a:pt x="208280" y="0"/>
                  </a:moveTo>
                  <a:cubicBezTo>
                    <a:pt x="370205" y="27305"/>
                    <a:pt x="288713" y="44027"/>
                    <a:pt x="441960" y="55880"/>
                  </a:cubicBezTo>
                  <a:cubicBezTo>
                    <a:pt x="595207" y="67733"/>
                    <a:pt x="876300" y="77470"/>
                    <a:pt x="1127760" y="71120"/>
                  </a:cubicBezTo>
                  <a:cubicBezTo>
                    <a:pt x="1379220" y="64770"/>
                    <a:pt x="1796098" y="29528"/>
                    <a:pt x="1950720" y="17780"/>
                  </a:cubicBezTo>
                  <a:cubicBezTo>
                    <a:pt x="2105343" y="6033"/>
                    <a:pt x="2028825" y="15240"/>
                    <a:pt x="2055495" y="635"/>
                  </a:cubicBezTo>
                  <a:lnTo>
                    <a:pt x="2242820" y="574993"/>
                  </a:lnTo>
                  <a:cubicBezTo>
                    <a:pt x="2128520" y="590233"/>
                    <a:pt x="1972945" y="627645"/>
                    <a:pt x="1769745" y="644525"/>
                  </a:cubicBezTo>
                  <a:cubicBezTo>
                    <a:pt x="1566545" y="661405"/>
                    <a:pt x="1287939" y="682466"/>
                    <a:pt x="1023620" y="676275"/>
                  </a:cubicBezTo>
                  <a:cubicBezTo>
                    <a:pt x="759301" y="670084"/>
                    <a:pt x="365443" y="630238"/>
                    <a:pt x="183833" y="607378"/>
                  </a:cubicBezTo>
                  <a:cubicBezTo>
                    <a:pt x="117792" y="593725"/>
                    <a:pt x="61278" y="580073"/>
                    <a:pt x="0" y="566420"/>
                  </a:cubicBezTo>
                  <a:lnTo>
                    <a:pt x="20828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9595D13D-0644-4F4D-9230-B05D7ED6F9B4}"/>
                </a:ext>
              </a:extLst>
            </p:cNvPr>
            <p:cNvSpPr/>
            <p:nvPr/>
          </p:nvSpPr>
          <p:spPr>
            <a:xfrm>
              <a:off x="754380" y="1897380"/>
              <a:ext cx="2263140" cy="701393"/>
            </a:xfrm>
            <a:custGeom>
              <a:avLst/>
              <a:gdLst>
                <a:gd name="connsiteX0" fmla="*/ 0 w 2263140"/>
                <a:gd name="connsiteY0" fmla="*/ 15240 h 701393"/>
                <a:gd name="connsiteX1" fmla="*/ 525780 w 2263140"/>
                <a:gd name="connsiteY1" fmla="*/ 83820 h 701393"/>
                <a:gd name="connsiteX2" fmla="*/ 1211580 w 2263140"/>
                <a:gd name="connsiteY2" fmla="*/ 99060 h 701393"/>
                <a:gd name="connsiteX3" fmla="*/ 2034540 w 2263140"/>
                <a:gd name="connsiteY3" fmla="*/ 45720 h 701393"/>
                <a:gd name="connsiteX4" fmla="*/ 2263140 w 2263140"/>
                <a:gd name="connsiteY4" fmla="*/ 0 h 701393"/>
                <a:gd name="connsiteX5" fmla="*/ 2148840 w 2263140"/>
                <a:gd name="connsiteY5" fmla="*/ 617220 h 701393"/>
                <a:gd name="connsiteX6" fmla="*/ 1805940 w 2263140"/>
                <a:gd name="connsiteY6" fmla="*/ 662940 h 701393"/>
                <a:gd name="connsiteX7" fmla="*/ 1158240 w 2263140"/>
                <a:gd name="connsiteY7" fmla="*/ 701040 h 701393"/>
                <a:gd name="connsiteX8" fmla="*/ 243840 w 2263140"/>
                <a:gd name="connsiteY8" fmla="*/ 640080 h 701393"/>
                <a:gd name="connsiteX9" fmla="*/ 83820 w 2263140"/>
                <a:gd name="connsiteY9" fmla="*/ 594360 h 701393"/>
                <a:gd name="connsiteX10" fmla="*/ 0 w 2263140"/>
                <a:gd name="connsiteY10" fmla="*/ 15240 h 70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3140" h="701393">
                  <a:moveTo>
                    <a:pt x="0" y="15240"/>
                  </a:moveTo>
                  <a:cubicBezTo>
                    <a:pt x="161925" y="42545"/>
                    <a:pt x="323850" y="69850"/>
                    <a:pt x="525780" y="83820"/>
                  </a:cubicBezTo>
                  <a:cubicBezTo>
                    <a:pt x="727710" y="97790"/>
                    <a:pt x="960120" y="105410"/>
                    <a:pt x="1211580" y="99060"/>
                  </a:cubicBezTo>
                  <a:cubicBezTo>
                    <a:pt x="1463040" y="92710"/>
                    <a:pt x="1859280" y="62230"/>
                    <a:pt x="2034540" y="45720"/>
                  </a:cubicBezTo>
                  <a:cubicBezTo>
                    <a:pt x="2209800" y="29210"/>
                    <a:pt x="2236470" y="14605"/>
                    <a:pt x="2263140" y="0"/>
                  </a:cubicBezTo>
                  <a:lnTo>
                    <a:pt x="2148840" y="617220"/>
                  </a:lnTo>
                  <a:cubicBezTo>
                    <a:pt x="2034540" y="632460"/>
                    <a:pt x="1971040" y="648970"/>
                    <a:pt x="1805940" y="662940"/>
                  </a:cubicBezTo>
                  <a:cubicBezTo>
                    <a:pt x="1640840" y="676910"/>
                    <a:pt x="1418590" y="704850"/>
                    <a:pt x="1158240" y="701040"/>
                  </a:cubicBezTo>
                  <a:cubicBezTo>
                    <a:pt x="897890" y="697230"/>
                    <a:pt x="425450" y="662940"/>
                    <a:pt x="243840" y="640080"/>
                  </a:cubicBezTo>
                  <a:lnTo>
                    <a:pt x="83820" y="59436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38F6941-4232-4AF4-8C0F-644A8322C627}"/>
              </a:ext>
            </a:extLst>
          </p:cNvPr>
          <p:cNvGrpSpPr>
            <a:grpSpLocks noChangeAspect="1"/>
          </p:cNvGrpSpPr>
          <p:nvPr/>
        </p:nvGrpSpPr>
        <p:grpSpPr>
          <a:xfrm>
            <a:off x="7086600" y="3657600"/>
            <a:ext cx="2877431" cy="822960"/>
            <a:chOff x="7409410" y="4559426"/>
            <a:chExt cx="1811716" cy="38087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6F011EE-0121-4536-8023-E16CC75BB680}"/>
                </a:ext>
              </a:extLst>
            </p:cNvPr>
            <p:cNvGrpSpPr/>
            <p:nvPr/>
          </p:nvGrpSpPr>
          <p:grpSpPr>
            <a:xfrm>
              <a:off x="7411947" y="4564306"/>
              <a:ext cx="1809179" cy="375998"/>
              <a:chOff x="754380" y="1796405"/>
              <a:chExt cx="2263140" cy="802368"/>
            </a:xfrm>
          </p:grpSpPr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D794AAE5-D328-49EE-A71A-F34A0270201C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4B0E5E77-C9F8-4D79-87DE-6EB7C7C40F9E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CD1A60B-0E8A-4547-B7CF-BC6242A69C7F}"/>
                </a:ext>
              </a:extLst>
            </p:cNvPr>
            <p:cNvSpPr/>
            <p:nvPr/>
          </p:nvSpPr>
          <p:spPr>
            <a:xfrm>
              <a:off x="7409410" y="4559426"/>
              <a:ext cx="1806642" cy="105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E4E6921-A3D8-44D1-940F-5F7A0C260275}"/>
              </a:ext>
            </a:extLst>
          </p:cNvPr>
          <p:cNvGrpSpPr>
            <a:grpSpLocks noChangeAspect="1"/>
          </p:cNvGrpSpPr>
          <p:nvPr/>
        </p:nvGrpSpPr>
        <p:grpSpPr>
          <a:xfrm>
            <a:off x="6858000" y="2834640"/>
            <a:ext cx="3334628" cy="822960"/>
            <a:chOff x="7240540" y="4112567"/>
            <a:chExt cx="2148981" cy="41466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7F8604-82ED-4995-8BD4-2E4E3DA2273E}"/>
                </a:ext>
              </a:extLst>
            </p:cNvPr>
            <p:cNvGrpSpPr/>
            <p:nvPr/>
          </p:nvGrpSpPr>
          <p:grpSpPr>
            <a:xfrm>
              <a:off x="7243549" y="4113635"/>
              <a:ext cx="2145972" cy="413598"/>
              <a:chOff x="754379" y="1796405"/>
              <a:chExt cx="2263140" cy="802371"/>
            </a:xfrm>
          </p:grpSpPr>
          <p:sp>
            <p:nvSpPr>
              <p:cNvPr id="69" name="Freeform 4">
                <a:extLst>
                  <a:ext uri="{FF2B5EF4-FFF2-40B4-BE49-F238E27FC236}">
                    <a16:creationId xmlns:a16="http://schemas.microsoft.com/office/drawing/2014/main" id="{6579C68B-1B9C-40CF-B792-A27E1C468294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754BC839-C35C-4FB8-B2A6-0CE3B8597427}"/>
                  </a:ext>
                </a:extLst>
              </p:cNvPr>
              <p:cNvSpPr/>
              <p:nvPr/>
            </p:nvSpPr>
            <p:spPr>
              <a:xfrm>
                <a:off x="754379" y="1897382"/>
                <a:ext cx="2263140" cy="701394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D6AE9B8-EB80-42A1-BDC4-72519F83DD13}"/>
                </a:ext>
              </a:extLst>
            </p:cNvPr>
            <p:cNvSpPr/>
            <p:nvPr/>
          </p:nvSpPr>
          <p:spPr>
            <a:xfrm>
              <a:off x="7240540" y="4112567"/>
              <a:ext cx="2142962" cy="11637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B963A61-C369-4B50-9A6C-B692DB25AEDE}"/>
              </a:ext>
            </a:extLst>
          </p:cNvPr>
          <p:cNvCxnSpPr/>
          <p:nvPr/>
        </p:nvCxnSpPr>
        <p:spPr>
          <a:xfrm>
            <a:off x="457200" y="452628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35E7ACA0-B239-4E78-BBBB-38EEEF261956}"/>
              </a:ext>
            </a:extLst>
          </p:cNvPr>
          <p:cNvSpPr/>
          <p:nvPr/>
        </p:nvSpPr>
        <p:spPr>
          <a:xfrm>
            <a:off x="548640" y="3835945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Soft enforcement / invitation to apply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460C057-4BE2-401F-93B5-71E97C900D1D}"/>
              </a:ext>
            </a:extLst>
          </p:cNvPr>
          <p:cNvSpPr/>
          <p:nvPr/>
        </p:nvSpPr>
        <p:spPr>
          <a:xfrm>
            <a:off x="548640" y="466344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C&amp;D letter with selective distribution claims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FDD1C6F-2485-4E77-B2EE-A824A363FBD0}"/>
              </a:ext>
            </a:extLst>
          </p:cNvPr>
          <p:cNvSpPr/>
          <p:nvPr/>
        </p:nvSpPr>
        <p:spPr>
          <a:xfrm>
            <a:off x="548640" y="301565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Business enforcement / cut off sources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2F176B4-BABD-4F7D-B217-2BE22FCD1064}"/>
              </a:ext>
            </a:extLst>
          </p:cNvPr>
          <p:cNvSpPr/>
          <p:nvPr/>
        </p:nvSpPr>
        <p:spPr>
          <a:xfrm>
            <a:off x="7513863" y="5565728"/>
            <a:ext cx="1994576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</a:rPr>
              <a:t>Legal Enforcement as Needed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6684010-10E5-4B29-B588-9698335BF322}"/>
              </a:ext>
            </a:extLst>
          </p:cNvPr>
          <p:cNvGrpSpPr>
            <a:grpSpLocks/>
          </p:cNvGrpSpPr>
          <p:nvPr/>
        </p:nvGrpSpPr>
        <p:grpSpPr>
          <a:xfrm>
            <a:off x="6583680" y="2011680"/>
            <a:ext cx="3886200" cy="822960"/>
            <a:chOff x="7034151" y="3592874"/>
            <a:chExt cx="2561182" cy="482577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DFA73C2-6358-48F0-89FD-BAD58E303F52}"/>
                </a:ext>
              </a:extLst>
            </p:cNvPr>
            <p:cNvGrpSpPr/>
            <p:nvPr/>
          </p:nvGrpSpPr>
          <p:grpSpPr>
            <a:xfrm>
              <a:off x="7037736" y="3602676"/>
              <a:ext cx="2557597" cy="472775"/>
              <a:chOff x="754380" y="1796405"/>
              <a:chExt cx="2263140" cy="802368"/>
            </a:xfrm>
          </p:grpSpPr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8D918E67-28F5-48B7-BF62-3C256F180A59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6B15C8C4-BBC1-496D-8449-63E05FE2A842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30599E2-DE65-4E24-94F8-651F2DDB35B4}"/>
                </a:ext>
              </a:extLst>
            </p:cNvPr>
            <p:cNvSpPr/>
            <p:nvPr/>
          </p:nvSpPr>
          <p:spPr>
            <a:xfrm>
              <a:off x="7034151" y="3592874"/>
              <a:ext cx="2540582" cy="133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9381DF7-71D8-49AE-AC05-3C7959237B09}"/>
              </a:ext>
            </a:extLst>
          </p:cNvPr>
          <p:cNvCxnSpPr/>
          <p:nvPr/>
        </p:nvCxnSpPr>
        <p:spPr>
          <a:xfrm>
            <a:off x="457200" y="288036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B4CF022-D8FA-4EE7-8491-3823FC6BF94A}"/>
              </a:ext>
            </a:extLst>
          </p:cNvPr>
          <p:cNvCxnSpPr/>
          <p:nvPr/>
        </p:nvCxnSpPr>
        <p:spPr>
          <a:xfrm>
            <a:off x="457200" y="205740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5AE34880-3A00-4B5D-8FCB-1AE972089396}"/>
              </a:ext>
            </a:extLst>
          </p:cNvPr>
          <p:cNvSpPr/>
          <p:nvPr/>
        </p:nvSpPr>
        <p:spPr>
          <a:xfrm>
            <a:off x="548640" y="2198012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Identify unauthorized sellers and products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BD7C114-7B06-45E6-B375-2A0790AE084D}"/>
              </a:ext>
            </a:extLst>
          </p:cNvPr>
          <p:cNvCxnSpPr/>
          <p:nvPr/>
        </p:nvCxnSpPr>
        <p:spPr>
          <a:xfrm>
            <a:off x="457200" y="534924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73C3C34-FBB4-42E5-B8F1-147CF62404D5}"/>
              </a:ext>
            </a:extLst>
          </p:cNvPr>
          <p:cNvSpPr/>
          <p:nvPr/>
        </p:nvSpPr>
        <p:spPr>
          <a:xfrm>
            <a:off x="238758" y="3640413"/>
            <a:ext cx="10839549" cy="2587742"/>
          </a:xfrm>
          <a:prstGeom prst="rect">
            <a:avLst/>
          </a:prstGeom>
          <a:solidFill>
            <a:srgbClr val="FFFFF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CAFF8A-2AE1-44F9-9A4D-2B735C76E0E5}"/>
              </a:ext>
            </a:extLst>
          </p:cNvPr>
          <p:cNvCxnSpPr/>
          <p:nvPr/>
        </p:nvCxnSpPr>
        <p:spPr>
          <a:xfrm>
            <a:off x="457200" y="370332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1884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B1D23D0-3614-488C-9398-37B81AF5DA0C}"/>
              </a:ext>
            </a:extLst>
          </p:cNvPr>
          <p:cNvSpPr/>
          <p:nvPr/>
        </p:nvSpPr>
        <p:spPr>
          <a:xfrm>
            <a:off x="4267200" y="0"/>
            <a:ext cx="7924800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61C112-A86A-43A3-BE1D-95251E1B1D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338" r="40014" b="29546"/>
          <a:stretch>
            <a:fillRect/>
          </a:stretch>
        </p:blipFill>
        <p:spPr>
          <a:xfrm flipH="1">
            <a:off x="4217043" y="0"/>
            <a:ext cx="797495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CUT OFF SOURCES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89B1FD-C83A-4053-9262-9479DFC69F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8445" y="3716337"/>
            <a:ext cx="3947795" cy="1600711"/>
          </a:xfrm>
        </p:spPr>
        <p:txBody>
          <a:bodyPr/>
          <a:lstStyle/>
          <a:p>
            <a:r>
              <a:rPr lang="en-ZA" dirty="0"/>
              <a:t>Business enforcement will </a:t>
            </a:r>
            <a:r>
              <a:rPr lang="en-ZA" dirty="0" smtClean="0"/>
              <a:t>strengthen any </a:t>
            </a:r>
            <a:r>
              <a:rPr lang="en-ZA" dirty="0"/>
              <a:t>later legal claims</a:t>
            </a:r>
          </a:p>
          <a:p>
            <a:endParaRPr lang="en-ZA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45274EF-2481-437A-B8CB-56DDBBCD246E}"/>
              </a:ext>
            </a:extLst>
          </p:cNvPr>
          <p:cNvSpPr txBox="1"/>
          <p:nvPr/>
        </p:nvSpPr>
        <p:spPr>
          <a:xfrm>
            <a:off x="238760" y="3716338"/>
            <a:ext cx="3657599" cy="1614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580340"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</a:pPr>
            <a:endParaRPr lang="en-ZA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490DFB-7F22-4F5D-9914-5281B8D89691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E95BFC3-F02D-429E-978F-6D1394213359}"/>
              </a:ext>
            </a:extLst>
          </p:cNvPr>
          <p:cNvPicPr/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45</a:t>
            </a:fld>
            <a:endParaRPr lang="en-ZA" dirty="0"/>
          </a:p>
        </p:txBody>
      </p:sp>
      <p:sp>
        <p:nvSpPr>
          <p:cNvPr id="14" name="TextBox 13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8480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85AEA947-C599-4763-A459-DFA732742B8B}"/>
              </a:ext>
            </a:extLst>
          </p:cNvPr>
          <p:cNvSpPr/>
          <p:nvPr/>
        </p:nvSpPr>
        <p:spPr>
          <a:xfrm rot="10800000">
            <a:off x="8360987" y="5290456"/>
            <a:ext cx="319314" cy="275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B9943-D730-407D-8782-D49A8377C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59" y="730885"/>
            <a:ext cx="11258973" cy="1325563"/>
          </a:xfrm>
        </p:spPr>
        <p:txBody>
          <a:bodyPr>
            <a:normAutofit/>
          </a:bodyPr>
          <a:lstStyle/>
          <a:p>
            <a:r>
              <a:rPr lang="en-ZA" dirty="0" smtClean="0"/>
              <a:t>SELECTIVE DISTRIBUTION WORKFLOW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46</a:t>
            </a:fld>
            <a:endParaRPr lang="en-ZA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66D8E0E-F993-4DF5-9F79-0DD4B621F72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F81702F2-E9F4-45E8-AA43-99FDBB811541}"/>
              </a:ext>
            </a:extLst>
          </p:cNvPr>
          <p:cNvGrpSpPr>
            <a:grpSpLocks/>
          </p:cNvGrpSpPr>
          <p:nvPr/>
        </p:nvGrpSpPr>
        <p:grpSpPr>
          <a:xfrm>
            <a:off x="7269480" y="4480560"/>
            <a:ext cx="2514600" cy="822960"/>
            <a:chOff x="754380" y="1796405"/>
            <a:chExt cx="2263140" cy="802368"/>
          </a:xfrm>
        </p:grpSpPr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54E67797-8E3E-4A9D-A604-F16C8B27F9C9}"/>
                </a:ext>
              </a:extLst>
            </p:cNvPr>
            <p:cNvSpPr/>
            <p:nvPr/>
          </p:nvSpPr>
          <p:spPr>
            <a:xfrm flipV="1">
              <a:off x="754380" y="1796405"/>
              <a:ext cx="2259966" cy="677381"/>
            </a:xfrm>
            <a:custGeom>
              <a:avLst/>
              <a:gdLst>
                <a:gd name="connsiteX0" fmla="*/ 208280 w 2242820"/>
                <a:gd name="connsiteY0" fmla="*/ 0 h 677381"/>
                <a:gd name="connsiteX1" fmla="*/ 441960 w 2242820"/>
                <a:gd name="connsiteY1" fmla="*/ 55880 h 677381"/>
                <a:gd name="connsiteX2" fmla="*/ 1127760 w 2242820"/>
                <a:gd name="connsiteY2" fmla="*/ 71120 h 677381"/>
                <a:gd name="connsiteX3" fmla="*/ 1950720 w 2242820"/>
                <a:gd name="connsiteY3" fmla="*/ 17780 h 677381"/>
                <a:gd name="connsiteX4" fmla="*/ 2055495 w 2242820"/>
                <a:gd name="connsiteY4" fmla="*/ 635 h 677381"/>
                <a:gd name="connsiteX5" fmla="*/ 2242820 w 2242820"/>
                <a:gd name="connsiteY5" fmla="*/ 574993 h 677381"/>
                <a:gd name="connsiteX6" fmla="*/ 1769745 w 2242820"/>
                <a:gd name="connsiteY6" fmla="*/ 644525 h 677381"/>
                <a:gd name="connsiteX7" fmla="*/ 1023620 w 2242820"/>
                <a:gd name="connsiteY7" fmla="*/ 676275 h 677381"/>
                <a:gd name="connsiteX8" fmla="*/ 183833 w 2242820"/>
                <a:gd name="connsiteY8" fmla="*/ 607378 h 677381"/>
                <a:gd name="connsiteX9" fmla="*/ 0 w 2242820"/>
                <a:gd name="connsiteY9" fmla="*/ 566420 h 677381"/>
                <a:gd name="connsiteX10" fmla="*/ 208280 w 2242820"/>
                <a:gd name="connsiteY10" fmla="*/ 0 h 67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2820" h="677381">
                  <a:moveTo>
                    <a:pt x="208280" y="0"/>
                  </a:moveTo>
                  <a:cubicBezTo>
                    <a:pt x="370205" y="27305"/>
                    <a:pt x="288713" y="44027"/>
                    <a:pt x="441960" y="55880"/>
                  </a:cubicBezTo>
                  <a:cubicBezTo>
                    <a:pt x="595207" y="67733"/>
                    <a:pt x="876300" y="77470"/>
                    <a:pt x="1127760" y="71120"/>
                  </a:cubicBezTo>
                  <a:cubicBezTo>
                    <a:pt x="1379220" y="64770"/>
                    <a:pt x="1796098" y="29528"/>
                    <a:pt x="1950720" y="17780"/>
                  </a:cubicBezTo>
                  <a:cubicBezTo>
                    <a:pt x="2105343" y="6033"/>
                    <a:pt x="2028825" y="15240"/>
                    <a:pt x="2055495" y="635"/>
                  </a:cubicBezTo>
                  <a:lnTo>
                    <a:pt x="2242820" y="574993"/>
                  </a:lnTo>
                  <a:cubicBezTo>
                    <a:pt x="2128520" y="590233"/>
                    <a:pt x="1972945" y="627645"/>
                    <a:pt x="1769745" y="644525"/>
                  </a:cubicBezTo>
                  <a:cubicBezTo>
                    <a:pt x="1566545" y="661405"/>
                    <a:pt x="1287939" y="682466"/>
                    <a:pt x="1023620" y="676275"/>
                  </a:cubicBezTo>
                  <a:cubicBezTo>
                    <a:pt x="759301" y="670084"/>
                    <a:pt x="365443" y="630238"/>
                    <a:pt x="183833" y="607378"/>
                  </a:cubicBezTo>
                  <a:cubicBezTo>
                    <a:pt x="117792" y="593725"/>
                    <a:pt x="61278" y="580073"/>
                    <a:pt x="0" y="566420"/>
                  </a:cubicBezTo>
                  <a:lnTo>
                    <a:pt x="20828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9595D13D-0644-4F4D-9230-B05D7ED6F9B4}"/>
                </a:ext>
              </a:extLst>
            </p:cNvPr>
            <p:cNvSpPr/>
            <p:nvPr/>
          </p:nvSpPr>
          <p:spPr>
            <a:xfrm>
              <a:off x="754380" y="1897380"/>
              <a:ext cx="2263140" cy="701393"/>
            </a:xfrm>
            <a:custGeom>
              <a:avLst/>
              <a:gdLst>
                <a:gd name="connsiteX0" fmla="*/ 0 w 2263140"/>
                <a:gd name="connsiteY0" fmla="*/ 15240 h 701393"/>
                <a:gd name="connsiteX1" fmla="*/ 525780 w 2263140"/>
                <a:gd name="connsiteY1" fmla="*/ 83820 h 701393"/>
                <a:gd name="connsiteX2" fmla="*/ 1211580 w 2263140"/>
                <a:gd name="connsiteY2" fmla="*/ 99060 h 701393"/>
                <a:gd name="connsiteX3" fmla="*/ 2034540 w 2263140"/>
                <a:gd name="connsiteY3" fmla="*/ 45720 h 701393"/>
                <a:gd name="connsiteX4" fmla="*/ 2263140 w 2263140"/>
                <a:gd name="connsiteY4" fmla="*/ 0 h 701393"/>
                <a:gd name="connsiteX5" fmla="*/ 2148840 w 2263140"/>
                <a:gd name="connsiteY5" fmla="*/ 617220 h 701393"/>
                <a:gd name="connsiteX6" fmla="*/ 1805940 w 2263140"/>
                <a:gd name="connsiteY6" fmla="*/ 662940 h 701393"/>
                <a:gd name="connsiteX7" fmla="*/ 1158240 w 2263140"/>
                <a:gd name="connsiteY7" fmla="*/ 701040 h 701393"/>
                <a:gd name="connsiteX8" fmla="*/ 243840 w 2263140"/>
                <a:gd name="connsiteY8" fmla="*/ 640080 h 701393"/>
                <a:gd name="connsiteX9" fmla="*/ 83820 w 2263140"/>
                <a:gd name="connsiteY9" fmla="*/ 594360 h 701393"/>
                <a:gd name="connsiteX10" fmla="*/ 0 w 2263140"/>
                <a:gd name="connsiteY10" fmla="*/ 15240 h 70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3140" h="701393">
                  <a:moveTo>
                    <a:pt x="0" y="15240"/>
                  </a:moveTo>
                  <a:cubicBezTo>
                    <a:pt x="161925" y="42545"/>
                    <a:pt x="323850" y="69850"/>
                    <a:pt x="525780" y="83820"/>
                  </a:cubicBezTo>
                  <a:cubicBezTo>
                    <a:pt x="727710" y="97790"/>
                    <a:pt x="960120" y="105410"/>
                    <a:pt x="1211580" y="99060"/>
                  </a:cubicBezTo>
                  <a:cubicBezTo>
                    <a:pt x="1463040" y="92710"/>
                    <a:pt x="1859280" y="62230"/>
                    <a:pt x="2034540" y="45720"/>
                  </a:cubicBezTo>
                  <a:cubicBezTo>
                    <a:pt x="2209800" y="29210"/>
                    <a:pt x="2236470" y="14605"/>
                    <a:pt x="2263140" y="0"/>
                  </a:cubicBezTo>
                  <a:lnTo>
                    <a:pt x="2148840" y="617220"/>
                  </a:lnTo>
                  <a:cubicBezTo>
                    <a:pt x="2034540" y="632460"/>
                    <a:pt x="1971040" y="648970"/>
                    <a:pt x="1805940" y="662940"/>
                  </a:cubicBezTo>
                  <a:cubicBezTo>
                    <a:pt x="1640840" y="676910"/>
                    <a:pt x="1418590" y="704850"/>
                    <a:pt x="1158240" y="701040"/>
                  </a:cubicBezTo>
                  <a:cubicBezTo>
                    <a:pt x="897890" y="697230"/>
                    <a:pt x="425450" y="662940"/>
                    <a:pt x="243840" y="640080"/>
                  </a:cubicBezTo>
                  <a:lnTo>
                    <a:pt x="83820" y="59436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E4E6921-A3D8-44D1-940F-5F7A0C260275}"/>
              </a:ext>
            </a:extLst>
          </p:cNvPr>
          <p:cNvGrpSpPr>
            <a:grpSpLocks noChangeAspect="1"/>
          </p:cNvGrpSpPr>
          <p:nvPr/>
        </p:nvGrpSpPr>
        <p:grpSpPr>
          <a:xfrm>
            <a:off x="6858000" y="2834640"/>
            <a:ext cx="3334628" cy="822960"/>
            <a:chOff x="7240540" y="4112567"/>
            <a:chExt cx="2148981" cy="41466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7F8604-82ED-4995-8BD4-2E4E3DA2273E}"/>
                </a:ext>
              </a:extLst>
            </p:cNvPr>
            <p:cNvGrpSpPr/>
            <p:nvPr/>
          </p:nvGrpSpPr>
          <p:grpSpPr>
            <a:xfrm>
              <a:off x="7243549" y="4113635"/>
              <a:ext cx="2145972" cy="413598"/>
              <a:chOff x="754379" y="1796405"/>
              <a:chExt cx="2263140" cy="802371"/>
            </a:xfrm>
          </p:grpSpPr>
          <p:sp>
            <p:nvSpPr>
              <p:cNvPr id="69" name="Freeform 4">
                <a:extLst>
                  <a:ext uri="{FF2B5EF4-FFF2-40B4-BE49-F238E27FC236}">
                    <a16:creationId xmlns:a16="http://schemas.microsoft.com/office/drawing/2014/main" id="{6579C68B-1B9C-40CF-B792-A27E1C468294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754BC839-C35C-4FB8-B2A6-0CE3B8597427}"/>
                  </a:ext>
                </a:extLst>
              </p:cNvPr>
              <p:cNvSpPr/>
              <p:nvPr/>
            </p:nvSpPr>
            <p:spPr>
              <a:xfrm>
                <a:off x="754379" y="1897382"/>
                <a:ext cx="2263140" cy="701394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D6AE9B8-EB80-42A1-BDC4-72519F83DD13}"/>
                </a:ext>
              </a:extLst>
            </p:cNvPr>
            <p:cNvSpPr/>
            <p:nvPr/>
          </p:nvSpPr>
          <p:spPr>
            <a:xfrm>
              <a:off x="7240540" y="4112567"/>
              <a:ext cx="2142962" cy="11637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35E7ACA0-B239-4E78-BBBB-38EEEF261956}"/>
              </a:ext>
            </a:extLst>
          </p:cNvPr>
          <p:cNvSpPr/>
          <p:nvPr/>
        </p:nvSpPr>
        <p:spPr>
          <a:xfrm>
            <a:off x="548640" y="3835945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Soft enforcement / invitation to apply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460C057-4BE2-401F-93B5-71E97C900D1D}"/>
              </a:ext>
            </a:extLst>
          </p:cNvPr>
          <p:cNvSpPr/>
          <p:nvPr/>
        </p:nvSpPr>
        <p:spPr>
          <a:xfrm>
            <a:off x="548640" y="466344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C&amp;D letter with selective distribution claims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FDD1C6F-2485-4E77-B2EE-A824A363FBD0}"/>
              </a:ext>
            </a:extLst>
          </p:cNvPr>
          <p:cNvSpPr/>
          <p:nvPr/>
        </p:nvSpPr>
        <p:spPr>
          <a:xfrm>
            <a:off x="548640" y="301565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Business enforcement / cut off sources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2F176B4-BABD-4F7D-B217-2BE22FCD1064}"/>
              </a:ext>
            </a:extLst>
          </p:cNvPr>
          <p:cNvSpPr/>
          <p:nvPr/>
        </p:nvSpPr>
        <p:spPr>
          <a:xfrm>
            <a:off x="7513863" y="5565728"/>
            <a:ext cx="1994576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</a:rPr>
              <a:t>Legal Enforcement as Needed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6684010-10E5-4B29-B588-9698335BF322}"/>
              </a:ext>
            </a:extLst>
          </p:cNvPr>
          <p:cNvGrpSpPr>
            <a:grpSpLocks/>
          </p:cNvGrpSpPr>
          <p:nvPr/>
        </p:nvGrpSpPr>
        <p:grpSpPr>
          <a:xfrm>
            <a:off x="6583680" y="2011680"/>
            <a:ext cx="3886200" cy="822960"/>
            <a:chOff x="7034151" y="3592874"/>
            <a:chExt cx="2561182" cy="482577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DFA73C2-6358-48F0-89FD-BAD58E303F52}"/>
                </a:ext>
              </a:extLst>
            </p:cNvPr>
            <p:cNvGrpSpPr/>
            <p:nvPr/>
          </p:nvGrpSpPr>
          <p:grpSpPr>
            <a:xfrm>
              <a:off x="7037736" y="3602676"/>
              <a:ext cx="2557597" cy="472775"/>
              <a:chOff x="754380" y="1796405"/>
              <a:chExt cx="2263140" cy="802368"/>
            </a:xfrm>
          </p:grpSpPr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8D918E67-28F5-48B7-BF62-3C256F180A59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6B15C8C4-BBC1-496D-8449-63E05FE2A842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30599E2-DE65-4E24-94F8-651F2DDB35B4}"/>
                </a:ext>
              </a:extLst>
            </p:cNvPr>
            <p:cNvSpPr/>
            <p:nvPr/>
          </p:nvSpPr>
          <p:spPr>
            <a:xfrm>
              <a:off x="7034151" y="3592874"/>
              <a:ext cx="2540582" cy="133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9381DF7-71D8-49AE-AC05-3C7959237B09}"/>
              </a:ext>
            </a:extLst>
          </p:cNvPr>
          <p:cNvCxnSpPr/>
          <p:nvPr/>
        </p:nvCxnSpPr>
        <p:spPr>
          <a:xfrm>
            <a:off x="457200" y="288036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B4CF022-D8FA-4EE7-8491-3823FC6BF94A}"/>
              </a:ext>
            </a:extLst>
          </p:cNvPr>
          <p:cNvCxnSpPr/>
          <p:nvPr/>
        </p:nvCxnSpPr>
        <p:spPr>
          <a:xfrm>
            <a:off x="457200" y="205740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5AE34880-3A00-4B5D-8FCB-1AE972089396}"/>
              </a:ext>
            </a:extLst>
          </p:cNvPr>
          <p:cNvSpPr/>
          <p:nvPr/>
        </p:nvSpPr>
        <p:spPr>
          <a:xfrm>
            <a:off x="548640" y="2198012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Identify unauthorized sellers and products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CAFF8A-2AE1-44F9-9A4D-2B735C76E0E5}"/>
              </a:ext>
            </a:extLst>
          </p:cNvPr>
          <p:cNvCxnSpPr/>
          <p:nvPr/>
        </p:nvCxnSpPr>
        <p:spPr>
          <a:xfrm>
            <a:off x="457200" y="370332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BD7C114-7B06-45E6-B375-2A0790AE084D}"/>
              </a:ext>
            </a:extLst>
          </p:cNvPr>
          <p:cNvCxnSpPr/>
          <p:nvPr/>
        </p:nvCxnSpPr>
        <p:spPr>
          <a:xfrm>
            <a:off x="457200" y="534924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73C3C34-FBB4-42E5-B8F1-147CF62404D5}"/>
              </a:ext>
            </a:extLst>
          </p:cNvPr>
          <p:cNvSpPr/>
          <p:nvPr/>
        </p:nvSpPr>
        <p:spPr>
          <a:xfrm>
            <a:off x="238759" y="4466792"/>
            <a:ext cx="10725249" cy="2015149"/>
          </a:xfrm>
          <a:prstGeom prst="rect">
            <a:avLst/>
          </a:prstGeom>
          <a:solidFill>
            <a:srgbClr val="FFFFF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B963A61-C369-4B50-9A6C-B692DB25AEDE}"/>
              </a:ext>
            </a:extLst>
          </p:cNvPr>
          <p:cNvCxnSpPr/>
          <p:nvPr/>
        </p:nvCxnSpPr>
        <p:spPr>
          <a:xfrm>
            <a:off x="457200" y="452628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38F6941-4232-4AF4-8C0F-644A8322C627}"/>
              </a:ext>
            </a:extLst>
          </p:cNvPr>
          <p:cNvGrpSpPr>
            <a:grpSpLocks noChangeAspect="1"/>
          </p:cNvGrpSpPr>
          <p:nvPr/>
        </p:nvGrpSpPr>
        <p:grpSpPr>
          <a:xfrm>
            <a:off x="7086600" y="3657600"/>
            <a:ext cx="2877431" cy="822960"/>
            <a:chOff x="7409410" y="4559426"/>
            <a:chExt cx="1811716" cy="38087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6F011EE-0121-4536-8023-E16CC75BB680}"/>
                </a:ext>
              </a:extLst>
            </p:cNvPr>
            <p:cNvGrpSpPr/>
            <p:nvPr/>
          </p:nvGrpSpPr>
          <p:grpSpPr>
            <a:xfrm>
              <a:off x="7411947" y="4564306"/>
              <a:ext cx="1809179" cy="375998"/>
              <a:chOff x="754380" y="1796405"/>
              <a:chExt cx="2263140" cy="802368"/>
            </a:xfrm>
          </p:grpSpPr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D794AAE5-D328-49EE-A71A-F34A0270201C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4B0E5E77-C9F8-4D79-87DE-6EB7C7C40F9E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CD1A60B-0E8A-4547-B7CF-BC6242A69C7F}"/>
                </a:ext>
              </a:extLst>
            </p:cNvPr>
            <p:cNvSpPr/>
            <p:nvPr/>
          </p:nvSpPr>
          <p:spPr>
            <a:xfrm>
              <a:off x="7409410" y="4559426"/>
              <a:ext cx="1806642" cy="105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39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CE1F72C-E482-4D05-883F-5701F86D0054}"/>
              </a:ext>
            </a:extLst>
          </p:cNvPr>
          <p:cNvSpPr/>
          <p:nvPr/>
        </p:nvSpPr>
        <p:spPr>
          <a:xfrm>
            <a:off x="4267200" y="0"/>
            <a:ext cx="7924800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SOFT </a:t>
            </a:r>
            <a:br>
              <a:rPr lang="en-US"/>
            </a:br>
            <a:r>
              <a:rPr lang="en-US"/>
              <a:t>ENFORCEMENT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4CC670-6833-4424-AEAC-D437673018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8445" y="3716337"/>
            <a:ext cx="3666441" cy="1600711"/>
          </a:xfrm>
        </p:spPr>
        <p:txBody>
          <a:bodyPr>
            <a:normAutofit lnSpcReduction="10000"/>
          </a:bodyPr>
          <a:lstStyle/>
          <a:p>
            <a:r>
              <a:rPr lang="en-ZA"/>
              <a:t>Invite unauthorized sellers to become authorized if they meet the criteria</a:t>
            </a:r>
          </a:p>
          <a:p>
            <a:r>
              <a:rPr lang="en-ZA"/>
              <a:t>To become authorized, sellers must comply with all criteria and disclose product sources</a:t>
            </a:r>
          </a:p>
          <a:p>
            <a:endParaRPr lang="en-ZA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298E4D-4B16-4437-B984-A70E7F7394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85" t="16302" r="40400" b="12127"/>
          <a:stretch/>
        </p:blipFill>
        <p:spPr>
          <a:xfrm>
            <a:off x="4276846" y="0"/>
            <a:ext cx="7915154" cy="68580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2D58684-8058-4B4B-8096-2CEDCE8CE9B5}"/>
              </a:ext>
            </a:extLst>
          </p:cNvPr>
          <p:cNvSpPr txBox="1"/>
          <p:nvPr/>
        </p:nvSpPr>
        <p:spPr>
          <a:xfrm>
            <a:off x="238760" y="3716338"/>
            <a:ext cx="3657599" cy="1614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580340"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</a:pPr>
            <a:endParaRPr lang="en-ZA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825582-B41A-4829-99F2-4C327E7C0A8F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FA21294-774E-4432-8CA6-6BD6267C3A6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47</a:t>
            </a:fld>
            <a:endParaRPr lang="en-ZA" dirty="0"/>
          </a:p>
        </p:txBody>
      </p:sp>
      <p:sp>
        <p:nvSpPr>
          <p:cNvPr id="14" name="TextBox 13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3981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85AEA947-C599-4763-A459-DFA732742B8B}"/>
              </a:ext>
            </a:extLst>
          </p:cNvPr>
          <p:cNvSpPr/>
          <p:nvPr/>
        </p:nvSpPr>
        <p:spPr>
          <a:xfrm rot="10800000">
            <a:off x="8360987" y="5290456"/>
            <a:ext cx="319314" cy="275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B9943-D730-407D-8782-D49A8377C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59" y="730885"/>
            <a:ext cx="11258973" cy="1325563"/>
          </a:xfrm>
        </p:spPr>
        <p:txBody>
          <a:bodyPr>
            <a:normAutofit/>
          </a:bodyPr>
          <a:lstStyle/>
          <a:p>
            <a:r>
              <a:rPr lang="en-ZA" dirty="0" smtClean="0"/>
              <a:t>SELECTIVE DISTRIBUTION WORKFLOW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48</a:t>
            </a:fld>
            <a:endParaRPr lang="en-ZA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66D8E0E-F993-4DF5-9F79-0DD4B621F72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E38F6941-4232-4AF4-8C0F-644A8322C627}"/>
              </a:ext>
            </a:extLst>
          </p:cNvPr>
          <p:cNvGrpSpPr>
            <a:grpSpLocks noChangeAspect="1"/>
          </p:cNvGrpSpPr>
          <p:nvPr/>
        </p:nvGrpSpPr>
        <p:grpSpPr>
          <a:xfrm>
            <a:off x="7086600" y="3657600"/>
            <a:ext cx="2877431" cy="822960"/>
            <a:chOff x="7409410" y="4559426"/>
            <a:chExt cx="1811716" cy="38087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6F011EE-0121-4536-8023-E16CC75BB680}"/>
                </a:ext>
              </a:extLst>
            </p:cNvPr>
            <p:cNvGrpSpPr/>
            <p:nvPr/>
          </p:nvGrpSpPr>
          <p:grpSpPr>
            <a:xfrm>
              <a:off x="7411947" y="4564306"/>
              <a:ext cx="1809179" cy="375998"/>
              <a:chOff x="754380" y="1796405"/>
              <a:chExt cx="2263140" cy="802368"/>
            </a:xfrm>
          </p:grpSpPr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D794AAE5-D328-49EE-A71A-F34A0270201C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4B0E5E77-C9F8-4D79-87DE-6EB7C7C40F9E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CD1A60B-0E8A-4547-B7CF-BC6242A69C7F}"/>
                </a:ext>
              </a:extLst>
            </p:cNvPr>
            <p:cNvSpPr/>
            <p:nvPr/>
          </p:nvSpPr>
          <p:spPr>
            <a:xfrm>
              <a:off x="7409410" y="4559426"/>
              <a:ext cx="1806642" cy="105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E4E6921-A3D8-44D1-940F-5F7A0C260275}"/>
              </a:ext>
            </a:extLst>
          </p:cNvPr>
          <p:cNvGrpSpPr>
            <a:grpSpLocks noChangeAspect="1"/>
          </p:cNvGrpSpPr>
          <p:nvPr/>
        </p:nvGrpSpPr>
        <p:grpSpPr>
          <a:xfrm>
            <a:off x="6858000" y="2834640"/>
            <a:ext cx="3334628" cy="822960"/>
            <a:chOff x="7240540" y="4112567"/>
            <a:chExt cx="2148981" cy="41466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7F8604-82ED-4995-8BD4-2E4E3DA2273E}"/>
                </a:ext>
              </a:extLst>
            </p:cNvPr>
            <p:cNvGrpSpPr/>
            <p:nvPr/>
          </p:nvGrpSpPr>
          <p:grpSpPr>
            <a:xfrm>
              <a:off x="7243549" y="4113635"/>
              <a:ext cx="2145972" cy="413598"/>
              <a:chOff x="754379" y="1796405"/>
              <a:chExt cx="2263140" cy="802371"/>
            </a:xfrm>
          </p:grpSpPr>
          <p:sp>
            <p:nvSpPr>
              <p:cNvPr id="69" name="Freeform 4">
                <a:extLst>
                  <a:ext uri="{FF2B5EF4-FFF2-40B4-BE49-F238E27FC236}">
                    <a16:creationId xmlns:a16="http://schemas.microsoft.com/office/drawing/2014/main" id="{6579C68B-1B9C-40CF-B792-A27E1C468294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754BC839-C35C-4FB8-B2A6-0CE3B8597427}"/>
                  </a:ext>
                </a:extLst>
              </p:cNvPr>
              <p:cNvSpPr/>
              <p:nvPr/>
            </p:nvSpPr>
            <p:spPr>
              <a:xfrm>
                <a:off x="754379" y="1897382"/>
                <a:ext cx="2263140" cy="701394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D6AE9B8-EB80-42A1-BDC4-72519F83DD13}"/>
                </a:ext>
              </a:extLst>
            </p:cNvPr>
            <p:cNvSpPr/>
            <p:nvPr/>
          </p:nvSpPr>
          <p:spPr>
            <a:xfrm>
              <a:off x="7240540" y="4112567"/>
              <a:ext cx="2142962" cy="11637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B963A61-C369-4B50-9A6C-B692DB25AEDE}"/>
              </a:ext>
            </a:extLst>
          </p:cNvPr>
          <p:cNvCxnSpPr/>
          <p:nvPr/>
        </p:nvCxnSpPr>
        <p:spPr>
          <a:xfrm>
            <a:off x="457200" y="452628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35E7ACA0-B239-4E78-BBBB-38EEEF261956}"/>
              </a:ext>
            </a:extLst>
          </p:cNvPr>
          <p:cNvSpPr/>
          <p:nvPr/>
        </p:nvSpPr>
        <p:spPr>
          <a:xfrm>
            <a:off x="548640" y="3835945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Soft enforcement / invitation to apply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460C057-4BE2-401F-93B5-71E97C900D1D}"/>
              </a:ext>
            </a:extLst>
          </p:cNvPr>
          <p:cNvSpPr/>
          <p:nvPr/>
        </p:nvSpPr>
        <p:spPr>
          <a:xfrm>
            <a:off x="548640" y="466344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C&amp;D letter with selective distribution claims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FDD1C6F-2485-4E77-B2EE-A824A363FBD0}"/>
              </a:ext>
            </a:extLst>
          </p:cNvPr>
          <p:cNvSpPr/>
          <p:nvPr/>
        </p:nvSpPr>
        <p:spPr>
          <a:xfrm>
            <a:off x="548640" y="301565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Business enforcement / cut off sources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2F176B4-BABD-4F7D-B217-2BE22FCD1064}"/>
              </a:ext>
            </a:extLst>
          </p:cNvPr>
          <p:cNvSpPr/>
          <p:nvPr/>
        </p:nvSpPr>
        <p:spPr>
          <a:xfrm>
            <a:off x="7513863" y="5565728"/>
            <a:ext cx="1994576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</a:rPr>
              <a:t>Legal Enforcement as Needed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6684010-10E5-4B29-B588-9698335BF322}"/>
              </a:ext>
            </a:extLst>
          </p:cNvPr>
          <p:cNvGrpSpPr>
            <a:grpSpLocks/>
          </p:cNvGrpSpPr>
          <p:nvPr/>
        </p:nvGrpSpPr>
        <p:grpSpPr>
          <a:xfrm>
            <a:off x="6583680" y="2011680"/>
            <a:ext cx="3886200" cy="822960"/>
            <a:chOff x="7034151" y="3592874"/>
            <a:chExt cx="2561182" cy="482577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DFA73C2-6358-48F0-89FD-BAD58E303F52}"/>
                </a:ext>
              </a:extLst>
            </p:cNvPr>
            <p:cNvGrpSpPr/>
            <p:nvPr/>
          </p:nvGrpSpPr>
          <p:grpSpPr>
            <a:xfrm>
              <a:off x="7037736" y="3602676"/>
              <a:ext cx="2557597" cy="472775"/>
              <a:chOff x="754380" y="1796405"/>
              <a:chExt cx="2263140" cy="802368"/>
            </a:xfrm>
          </p:grpSpPr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8D918E67-28F5-48B7-BF62-3C256F180A59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6B15C8C4-BBC1-496D-8449-63E05FE2A842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30599E2-DE65-4E24-94F8-651F2DDB35B4}"/>
                </a:ext>
              </a:extLst>
            </p:cNvPr>
            <p:cNvSpPr/>
            <p:nvPr/>
          </p:nvSpPr>
          <p:spPr>
            <a:xfrm>
              <a:off x="7034151" y="3592874"/>
              <a:ext cx="2540582" cy="133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9381DF7-71D8-49AE-AC05-3C7959237B09}"/>
              </a:ext>
            </a:extLst>
          </p:cNvPr>
          <p:cNvCxnSpPr/>
          <p:nvPr/>
        </p:nvCxnSpPr>
        <p:spPr>
          <a:xfrm>
            <a:off x="457200" y="288036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B4CF022-D8FA-4EE7-8491-3823FC6BF94A}"/>
              </a:ext>
            </a:extLst>
          </p:cNvPr>
          <p:cNvCxnSpPr/>
          <p:nvPr/>
        </p:nvCxnSpPr>
        <p:spPr>
          <a:xfrm>
            <a:off x="457200" y="205740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5AE34880-3A00-4B5D-8FCB-1AE972089396}"/>
              </a:ext>
            </a:extLst>
          </p:cNvPr>
          <p:cNvSpPr/>
          <p:nvPr/>
        </p:nvSpPr>
        <p:spPr>
          <a:xfrm>
            <a:off x="548640" y="2198012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Identify unauthorized sellers and products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CAFF8A-2AE1-44F9-9A4D-2B735C76E0E5}"/>
              </a:ext>
            </a:extLst>
          </p:cNvPr>
          <p:cNvCxnSpPr/>
          <p:nvPr/>
        </p:nvCxnSpPr>
        <p:spPr>
          <a:xfrm>
            <a:off x="457200" y="370332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73C3C34-FBB4-42E5-B8F1-147CF62404D5}"/>
              </a:ext>
            </a:extLst>
          </p:cNvPr>
          <p:cNvSpPr/>
          <p:nvPr/>
        </p:nvSpPr>
        <p:spPr>
          <a:xfrm>
            <a:off x="238758" y="5290455"/>
            <a:ext cx="11068149" cy="937699"/>
          </a:xfrm>
          <a:prstGeom prst="rect">
            <a:avLst/>
          </a:prstGeom>
          <a:solidFill>
            <a:srgbClr val="FFFFF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81702F2-E9F4-45E8-AA43-99FDBB811541}"/>
              </a:ext>
            </a:extLst>
          </p:cNvPr>
          <p:cNvGrpSpPr>
            <a:grpSpLocks/>
          </p:cNvGrpSpPr>
          <p:nvPr/>
        </p:nvGrpSpPr>
        <p:grpSpPr>
          <a:xfrm>
            <a:off x="7269480" y="4480560"/>
            <a:ext cx="2514600" cy="822960"/>
            <a:chOff x="754380" y="1796405"/>
            <a:chExt cx="2263140" cy="802368"/>
          </a:xfrm>
        </p:grpSpPr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54E67797-8E3E-4A9D-A604-F16C8B27F9C9}"/>
                </a:ext>
              </a:extLst>
            </p:cNvPr>
            <p:cNvSpPr/>
            <p:nvPr/>
          </p:nvSpPr>
          <p:spPr>
            <a:xfrm flipV="1">
              <a:off x="754380" y="1796405"/>
              <a:ext cx="2259966" cy="677381"/>
            </a:xfrm>
            <a:custGeom>
              <a:avLst/>
              <a:gdLst>
                <a:gd name="connsiteX0" fmla="*/ 208280 w 2242820"/>
                <a:gd name="connsiteY0" fmla="*/ 0 h 677381"/>
                <a:gd name="connsiteX1" fmla="*/ 441960 w 2242820"/>
                <a:gd name="connsiteY1" fmla="*/ 55880 h 677381"/>
                <a:gd name="connsiteX2" fmla="*/ 1127760 w 2242820"/>
                <a:gd name="connsiteY2" fmla="*/ 71120 h 677381"/>
                <a:gd name="connsiteX3" fmla="*/ 1950720 w 2242820"/>
                <a:gd name="connsiteY3" fmla="*/ 17780 h 677381"/>
                <a:gd name="connsiteX4" fmla="*/ 2055495 w 2242820"/>
                <a:gd name="connsiteY4" fmla="*/ 635 h 677381"/>
                <a:gd name="connsiteX5" fmla="*/ 2242820 w 2242820"/>
                <a:gd name="connsiteY5" fmla="*/ 574993 h 677381"/>
                <a:gd name="connsiteX6" fmla="*/ 1769745 w 2242820"/>
                <a:gd name="connsiteY6" fmla="*/ 644525 h 677381"/>
                <a:gd name="connsiteX7" fmla="*/ 1023620 w 2242820"/>
                <a:gd name="connsiteY7" fmla="*/ 676275 h 677381"/>
                <a:gd name="connsiteX8" fmla="*/ 183833 w 2242820"/>
                <a:gd name="connsiteY8" fmla="*/ 607378 h 677381"/>
                <a:gd name="connsiteX9" fmla="*/ 0 w 2242820"/>
                <a:gd name="connsiteY9" fmla="*/ 566420 h 677381"/>
                <a:gd name="connsiteX10" fmla="*/ 208280 w 2242820"/>
                <a:gd name="connsiteY10" fmla="*/ 0 h 67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2820" h="677381">
                  <a:moveTo>
                    <a:pt x="208280" y="0"/>
                  </a:moveTo>
                  <a:cubicBezTo>
                    <a:pt x="370205" y="27305"/>
                    <a:pt x="288713" y="44027"/>
                    <a:pt x="441960" y="55880"/>
                  </a:cubicBezTo>
                  <a:cubicBezTo>
                    <a:pt x="595207" y="67733"/>
                    <a:pt x="876300" y="77470"/>
                    <a:pt x="1127760" y="71120"/>
                  </a:cubicBezTo>
                  <a:cubicBezTo>
                    <a:pt x="1379220" y="64770"/>
                    <a:pt x="1796098" y="29528"/>
                    <a:pt x="1950720" y="17780"/>
                  </a:cubicBezTo>
                  <a:cubicBezTo>
                    <a:pt x="2105343" y="6033"/>
                    <a:pt x="2028825" y="15240"/>
                    <a:pt x="2055495" y="635"/>
                  </a:cubicBezTo>
                  <a:lnTo>
                    <a:pt x="2242820" y="574993"/>
                  </a:lnTo>
                  <a:cubicBezTo>
                    <a:pt x="2128520" y="590233"/>
                    <a:pt x="1972945" y="627645"/>
                    <a:pt x="1769745" y="644525"/>
                  </a:cubicBezTo>
                  <a:cubicBezTo>
                    <a:pt x="1566545" y="661405"/>
                    <a:pt x="1287939" y="682466"/>
                    <a:pt x="1023620" y="676275"/>
                  </a:cubicBezTo>
                  <a:cubicBezTo>
                    <a:pt x="759301" y="670084"/>
                    <a:pt x="365443" y="630238"/>
                    <a:pt x="183833" y="607378"/>
                  </a:cubicBezTo>
                  <a:cubicBezTo>
                    <a:pt x="117792" y="593725"/>
                    <a:pt x="61278" y="580073"/>
                    <a:pt x="0" y="566420"/>
                  </a:cubicBezTo>
                  <a:lnTo>
                    <a:pt x="20828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9595D13D-0644-4F4D-9230-B05D7ED6F9B4}"/>
                </a:ext>
              </a:extLst>
            </p:cNvPr>
            <p:cNvSpPr/>
            <p:nvPr/>
          </p:nvSpPr>
          <p:spPr>
            <a:xfrm>
              <a:off x="754380" y="1897380"/>
              <a:ext cx="2263140" cy="701393"/>
            </a:xfrm>
            <a:custGeom>
              <a:avLst/>
              <a:gdLst>
                <a:gd name="connsiteX0" fmla="*/ 0 w 2263140"/>
                <a:gd name="connsiteY0" fmla="*/ 15240 h 701393"/>
                <a:gd name="connsiteX1" fmla="*/ 525780 w 2263140"/>
                <a:gd name="connsiteY1" fmla="*/ 83820 h 701393"/>
                <a:gd name="connsiteX2" fmla="*/ 1211580 w 2263140"/>
                <a:gd name="connsiteY2" fmla="*/ 99060 h 701393"/>
                <a:gd name="connsiteX3" fmla="*/ 2034540 w 2263140"/>
                <a:gd name="connsiteY3" fmla="*/ 45720 h 701393"/>
                <a:gd name="connsiteX4" fmla="*/ 2263140 w 2263140"/>
                <a:gd name="connsiteY4" fmla="*/ 0 h 701393"/>
                <a:gd name="connsiteX5" fmla="*/ 2148840 w 2263140"/>
                <a:gd name="connsiteY5" fmla="*/ 617220 h 701393"/>
                <a:gd name="connsiteX6" fmla="*/ 1805940 w 2263140"/>
                <a:gd name="connsiteY6" fmla="*/ 662940 h 701393"/>
                <a:gd name="connsiteX7" fmla="*/ 1158240 w 2263140"/>
                <a:gd name="connsiteY7" fmla="*/ 701040 h 701393"/>
                <a:gd name="connsiteX8" fmla="*/ 243840 w 2263140"/>
                <a:gd name="connsiteY8" fmla="*/ 640080 h 701393"/>
                <a:gd name="connsiteX9" fmla="*/ 83820 w 2263140"/>
                <a:gd name="connsiteY9" fmla="*/ 594360 h 701393"/>
                <a:gd name="connsiteX10" fmla="*/ 0 w 2263140"/>
                <a:gd name="connsiteY10" fmla="*/ 15240 h 70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3140" h="701393">
                  <a:moveTo>
                    <a:pt x="0" y="15240"/>
                  </a:moveTo>
                  <a:cubicBezTo>
                    <a:pt x="161925" y="42545"/>
                    <a:pt x="323850" y="69850"/>
                    <a:pt x="525780" y="83820"/>
                  </a:cubicBezTo>
                  <a:cubicBezTo>
                    <a:pt x="727710" y="97790"/>
                    <a:pt x="960120" y="105410"/>
                    <a:pt x="1211580" y="99060"/>
                  </a:cubicBezTo>
                  <a:cubicBezTo>
                    <a:pt x="1463040" y="92710"/>
                    <a:pt x="1859280" y="62230"/>
                    <a:pt x="2034540" y="45720"/>
                  </a:cubicBezTo>
                  <a:cubicBezTo>
                    <a:pt x="2209800" y="29210"/>
                    <a:pt x="2236470" y="14605"/>
                    <a:pt x="2263140" y="0"/>
                  </a:cubicBezTo>
                  <a:lnTo>
                    <a:pt x="2148840" y="617220"/>
                  </a:lnTo>
                  <a:cubicBezTo>
                    <a:pt x="2034540" y="632460"/>
                    <a:pt x="1971040" y="648970"/>
                    <a:pt x="1805940" y="662940"/>
                  </a:cubicBezTo>
                  <a:cubicBezTo>
                    <a:pt x="1640840" y="676910"/>
                    <a:pt x="1418590" y="704850"/>
                    <a:pt x="1158240" y="701040"/>
                  </a:cubicBezTo>
                  <a:cubicBezTo>
                    <a:pt x="897890" y="697230"/>
                    <a:pt x="425450" y="662940"/>
                    <a:pt x="243840" y="640080"/>
                  </a:cubicBezTo>
                  <a:lnTo>
                    <a:pt x="83820" y="59436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BD7C114-7B06-45E6-B375-2A0790AE084D}"/>
              </a:ext>
            </a:extLst>
          </p:cNvPr>
          <p:cNvCxnSpPr/>
          <p:nvPr/>
        </p:nvCxnSpPr>
        <p:spPr>
          <a:xfrm>
            <a:off x="457200" y="534924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14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9DA2A99-3A35-4C38-ADD9-11ECE6EB82FD}"/>
              </a:ext>
            </a:extLst>
          </p:cNvPr>
          <p:cNvSpPr/>
          <p:nvPr/>
        </p:nvSpPr>
        <p:spPr>
          <a:xfrm>
            <a:off x="0" y="3524250"/>
            <a:ext cx="12192000" cy="33337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NATIONAL TORTIOUS INTERFERENCE LAWS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7643" y="4614219"/>
            <a:ext cx="2111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French Commercial Code L442-6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07985" y="4614219"/>
            <a:ext cx="1899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Unfair Competition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93166" y="4614219"/>
            <a:ext cx="1899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Inducing Breach of Contract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75733" y="4614219"/>
            <a:ext cx="2527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Inducing Breach of Contract / Unfair Competition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4E784BE-4992-43CF-8AAE-F74B27F1AF16}"/>
              </a:ext>
            </a:extLst>
          </p:cNvPr>
          <p:cNvGrpSpPr/>
          <p:nvPr/>
        </p:nvGrpSpPr>
        <p:grpSpPr>
          <a:xfrm>
            <a:off x="1111681" y="2598885"/>
            <a:ext cx="1903299" cy="1685984"/>
            <a:chOff x="-2654711" y="6044566"/>
            <a:chExt cx="2899288" cy="2568253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3FB9D5A-97B1-4F12-B605-34140FFBC52E}"/>
                </a:ext>
              </a:extLst>
            </p:cNvPr>
            <p:cNvSpPr/>
            <p:nvPr/>
          </p:nvSpPr>
          <p:spPr>
            <a:xfrm>
              <a:off x="-2389239" y="6044566"/>
              <a:ext cx="2633816" cy="2568253"/>
            </a:xfrm>
            <a:prstGeom prst="hexagon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97" r="4097"/>
            <a:stretch>
              <a:fillRect/>
            </a:stretch>
          </p:blipFill>
          <p:spPr bwMode="auto">
            <a:xfrm>
              <a:off x="-2654711" y="6282813"/>
              <a:ext cx="2329767" cy="2329767"/>
            </a:xfrm>
            <a:prstGeom prst="hexagon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9F6126-061F-4EBB-A882-CF4722DC9B5B}"/>
              </a:ext>
            </a:extLst>
          </p:cNvPr>
          <p:cNvGrpSpPr/>
          <p:nvPr/>
        </p:nvGrpSpPr>
        <p:grpSpPr>
          <a:xfrm>
            <a:off x="3807985" y="2598885"/>
            <a:ext cx="1903300" cy="1685984"/>
            <a:chOff x="990188" y="6044566"/>
            <a:chExt cx="2899289" cy="2568253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B599E757-597C-4F51-B9A6-C7465DB462FD}"/>
                </a:ext>
              </a:extLst>
            </p:cNvPr>
            <p:cNvSpPr/>
            <p:nvPr/>
          </p:nvSpPr>
          <p:spPr>
            <a:xfrm>
              <a:off x="1255661" y="6044566"/>
              <a:ext cx="2633816" cy="2568253"/>
            </a:xfrm>
            <a:prstGeom prst="hexagon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20" name="Picture 8">
              <a:extLst>
                <a:ext uri="{FF2B5EF4-FFF2-40B4-BE49-F238E27FC236}">
                  <a16:creationId xmlns:a16="http://schemas.microsoft.com/office/drawing/2014/main" id="{A1FC215C-3F88-4186-B095-4EFB103E5D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00" r="20000"/>
            <a:stretch>
              <a:fillRect/>
            </a:stretch>
          </p:blipFill>
          <p:spPr bwMode="auto">
            <a:xfrm>
              <a:off x="990188" y="6282813"/>
              <a:ext cx="2329767" cy="2329767"/>
            </a:xfrm>
            <a:prstGeom prst="hexagon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CFD0379-A5A8-4072-8310-817DD0A750BD}"/>
              </a:ext>
            </a:extLst>
          </p:cNvPr>
          <p:cNvGrpSpPr/>
          <p:nvPr/>
        </p:nvGrpSpPr>
        <p:grpSpPr>
          <a:xfrm>
            <a:off x="6504290" y="2598885"/>
            <a:ext cx="1903300" cy="1685984"/>
            <a:chOff x="4635088" y="6044566"/>
            <a:chExt cx="2899289" cy="2568253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A6F4C8DC-55E5-4288-B07E-6A9E90FA89B3}"/>
                </a:ext>
              </a:extLst>
            </p:cNvPr>
            <p:cNvSpPr/>
            <p:nvPr/>
          </p:nvSpPr>
          <p:spPr>
            <a:xfrm>
              <a:off x="4900561" y="6044566"/>
              <a:ext cx="2633816" cy="2568253"/>
            </a:xfrm>
            <a:prstGeom prst="hexagon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24" name="Picture 6">
              <a:extLst>
                <a:ext uri="{FF2B5EF4-FFF2-40B4-BE49-F238E27FC236}">
                  <a16:creationId xmlns:a16="http://schemas.microsoft.com/office/drawing/2014/main" id="{93ADFE63-A5B5-4BDF-B663-543FFB3A78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00" r="24800"/>
            <a:stretch>
              <a:fillRect/>
            </a:stretch>
          </p:blipFill>
          <p:spPr bwMode="auto">
            <a:xfrm>
              <a:off x="4635088" y="6282814"/>
              <a:ext cx="2329766" cy="2329766"/>
            </a:xfrm>
            <a:prstGeom prst="hexagon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3BA3AD2-955A-40BE-B759-060E98A87C7E}"/>
              </a:ext>
            </a:extLst>
          </p:cNvPr>
          <p:cNvGrpSpPr/>
          <p:nvPr/>
        </p:nvGrpSpPr>
        <p:grpSpPr>
          <a:xfrm>
            <a:off x="9200595" y="2598885"/>
            <a:ext cx="1903300" cy="1685984"/>
            <a:chOff x="8279987" y="6044566"/>
            <a:chExt cx="2899290" cy="2568253"/>
          </a:xfrm>
        </p:grpSpPr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0135B746-92D0-4524-8A86-774400C7F8CD}"/>
                </a:ext>
              </a:extLst>
            </p:cNvPr>
            <p:cNvSpPr/>
            <p:nvPr/>
          </p:nvSpPr>
          <p:spPr>
            <a:xfrm>
              <a:off x="8545461" y="6044566"/>
              <a:ext cx="2633816" cy="2568253"/>
            </a:xfrm>
            <a:prstGeom prst="hexagon">
              <a:avLst/>
            </a:prstGeom>
            <a:no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pic>
          <p:nvPicPr>
            <p:cNvPr id="26" name="Picture 6">
              <a:extLst>
                <a:ext uri="{FF2B5EF4-FFF2-40B4-BE49-F238E27FC236}">
                  <a16:creationId xmlns:a16="http://schemas.microsoft.com/office/drawing/2014/main" id="{5490A09F-07D3-49AF-AE7D-7DC283612C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00" r="24800"/>
            <a:stretch>
              <a:fillRect/>
            </a:stretch>
          </p:blipFill>
          <p:spPr bwMode="auto">
            <a:xfrm>
              <a:off x="8279988" y="6282814"/>
              <a:ext cx="2329766" cy="2329766"/>
            </a:xfrm>
            <a:prstGeom prst="hexagon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79" r="9879"/>
            <a:stretch>
              <a:fillRect/>
            </a:stretch>
          </p:blipFill>
          <p:spPr bwMode="auto">
            <a:xfrm>
              <a:off x="8279987" y="6282813"/>
              <a:ext cx="2329767" cy="2329767"/>
            </a:xfrm>
            <a:prstGeom prst="hexagon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49</a:t>
            </a:fld>
            <a:endParaRPr lang="en-ZA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092FF69-C91E-44DC-AA6B-D89408BB40B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81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E15AF65-2A65-412A-81B9-84112BE0F497}"/>
              </a:ext>
            </a:extLst>
          </p:cNvPr>
          <p:cNvSpPr/>
          <p:nvPr/>
        </p:nvSpPr>
        <p:spPr>
          <a:xfrm>
            <a:off x="0" y="0"/>
            <a:ext cx="710418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1" name="TextBox 2"/>
          <p:cNvSpPr txBox="1">
            <a:spLocks noChangeArrowheads="1"/>
          </p:cNvSpPr>
          <p:nvPr/>
        </p:nvSpPr>
        <p:spPr bwMode="auto">
          <a:xfrm>
            <a:off x="238760" y="5346564"/>
            <a:ext cx="52736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en-US" altLang="en-US" sz="800" i="1" baseline="30000">
                <a:solidFill>
                  <a:schemeClr val="bg1"/>
                </a:solidFill>
                <a:latin typeface="+mn-lt"/>
              </a:rPr>
              <a:t>1</a:t>
            </a:r>
            <a:r>
              <a:rPr lang="en-US" altLang="en-US" sz="800" i="1">
                <a:solidFill>
                  <a:schemeClr val="bg1"/>
                </a:solidFill>
                <a:latin typeface="+mn-lt"/>
              </a:rPr>
              <a:t> Coresight Research and Juniper Research  </a:t>
            </a:r>
            <a:r>
              <a:rPr lang="en-US" altLang="en-US" sz="800" i="1" baseline="30000">
                <a:solidFill>
                  <a:schemeClr val="bg1"/>
                </a:solidFill>
                <a:latin typeface="+mn-lt"/>
              </a:rPr>
              <a:t>2 </a:t>
            </a:r>
            <a:r>
              <a:rPr lang="en-US" altLang="en-US" sz="800" i="1">
                <a:solidFill>
                  <a:schemeClr val="bg1"/>
                </a:solidFill>
                <a:latin typeface="+mn-lt"/>
              </a:rPr>
              <a:t>Forrester Research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AC1BDA-35E4-4899-B8FB-6950CBCCB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solidFill>
                  <a:schemeClr val="accent3"/>
                </a:solidFill>
              </a:rPr>
              <a:t>GROWTH OF THIRD-PARTY MARKETPLACES </a:t>
            </a:r>
            <a:endParaRPr lang="en-ZA">
              <a:solidFill>
                <a:schemeClr val="accent3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B17468-8106-40DF-A44D-8256EB7DC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103120"/>
            <a:ext cx="6425922" cy="290576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>
                <a:solidFill>
                  <a:schemeClr val="bg1"/>
                </a:solidFill>
              </a:rPr>
              <a:t>revenue growth from $18.7B in 2017 to $40.1 billion in 2022</a:t>
            </a:r>
            <a:r>
              <a:rPr lang="en-US" altLang="en-US" baseline="30000">
                <a:solidFill>
                  <a:schemeClr val="bg1"/>
                </a:solidFill>
              </a:rPr>
              <a:t>1  </a:t>
            </a:r>
            <a:r>
              <a:rPr lang="en-US" altLang="en-US">
                <a:solidFill>
                  <a:schemeClr val="bg1"/>
                </a:solidFill>
              </a:rPr>
              <a:t>accounts for half of ecommerce spending on marketplaces and this could increase to 2/3 by 2022</a:t>
            </a:r>
            <a:r>
              <a:rPr lang="en-US" altLang="en-US" baseline="3000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7035A1B0-A111-4450-8150-5006704C4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AC045DF-5BAD-4523-92CB-7107D5E1A570}"/>
              </a:ext>
            </a:extLst>
          </p:cNvPr>
          <p:cNvSpPr/>
          <p:nvPr/>
        </p:nvSpPr>
        <p:spPr>
          <a:xfrm>
            <a:off x="381000" y="524256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F3F323E7-BFC9-4D6D-8E0B-FC05BA9B7B14}"/>
              </a:ext>
            </a:extLst>
          </p:cNvPr>
          <p:cNvSpPr/>
          <p:nvPr/>
        </p:nvSpPr>
        <p:spPr>
          <a:xfrm rot="10800000">
            <a:off x="6527479" y="-5143"/>
            <a:ext cx="630177" cy="64046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20" name="Picture 3">
            <a:extLst>
              <a:ext uri="{FF2B5EF4-FFF2-40B4-BE49-F238E27FC236}">
                <a16:creationId xmlns:a16="http://schemas.microsoft.com/office/drawing/2014/main" id="{D24DE357-783B-45AE-BBB1-A85D8E350B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78" b="29140"/>
          <a:stretch>
            <a:fillRect/>
          </a:stretch>
        </p:blipFill>
        <p:spPr bwMode="auto">
          <a:xfrm>
            <a:off x="7636401" y="4406119"/>
            <a:ext cx="3961239" cy="844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>
            <a:extLst>
              <a:ext uri="{FF2B5EF4-FFF2-40B4-BE49-F238E27FC236}">
                <a16:creationId xmlns:a16="http://schemas.microsoft.com/office/drawing/2014/main" id="{215B27D2-5ADF-46BA-8ADA-9A50977D96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1919" y="5346564"/>
            <a:ext cx="3652841" cy="130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>
            <a:extLst>
              <a:ext uri="{FF2B5EF4-FFF2-40B4-BE49-F238E27FC236}">
                <a16:creationId xmlns:a16="http://schemas.microsoft.com/office/drawing/2014/main" id="{E3DB5BC2-9BAE-4BDE-BC8A-6946BBBBA4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1"/>
          <a:stretch>
            <a:fillRect/>
          </a:stretch>
        </p:blipFill>
        <p:spPr bwMode="auto">
          <a:xfrm>
            <a:off x="9709282" y="1432560"/>
            <a:ext cx="1555726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">
            <a:extLst>
              <a:ext uri="{FF2B5EF4-FFF2-40B4-BE49-F238E27FC236}">
                <a16:creationId xmlns:a16="http://schemas.microsoft.com/office/drawing/2014/main" id="{E51AE962-F13D-4FEE-B5FB-C245796C10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3714" y="2310349"/>
            <a:ext cx="3591046" cy="1037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8">
            <a:extLst>
              <a:ext uri="{FF2B5EF4-FFF2-40B4-BE49-F238E27FC236}">
                <a16:creationId xmlns:a16="http://schemas.microsoft.com/office/drawing/2014/main" id="{A739DF2C-B07F-4B80-A8EF-997C6A727C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67263" y="1501654"/>
            <a:ext cx="1811056" cy="71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9">
            <a:extLst>
              <a:ext uri="{FF2B5EF4-FFF2-40B4-BE49-F238E27FC236}">
                <a16:creationId xmlns:a16="http://schemas.microsoft.com/office/drawing/2014/main" id="{01ECD1A7-C301-45A9-AA92-259A016971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10480" y="512057"/>
            <a:ext cx="3558560" cy="8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1F755BC-772F-41E4-A4F3-EE113E8ACB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710" y="3078480"/>
            <a:ext cx="3505610" cy="1479641"/>
          </a:xfrm>
          <a:prstGeom prst="rect">
            <a:avLst/>
          </a:prstGeom>
        </p:spPr>
      </p:pic>
      <p:sp>
        <p:nvSpPr>
          <p:cNvPr id="34" name="Slide Number Placeholder 1">
            <a:extLst>
              <a:ext uri="{FF2B5EF4-FFF2-40B4-BE49-F238E27FC236}">
                <a16:creationId xmlns:a16="http://schemas.microsoft.com/office/drawing/2014/main" id="{D37B0828-D557-452A-8372-647E97C98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24058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5</a:t>
            </a:fld>
            <a:endParaRPr lang="en-ZA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57CB434-9644-4946-8DFF-ABE0281ED8FC}"/>
              </a:ext>
            </a:extLst>
          </p:cNvPr>
          <p:cNvPicPr/>
          <p:nvPr/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6035040"/>
            <a:ext cx="1252024" cy="62601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06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sosceles Triangle 88">
            <a:extLst>
              <a:ext uri="{FF2B5EF4-FFF2-40B4-BE49-F238E27FC236}">
                <a16:creationId xmlns:a16="http://schemas.microsoft.com/office/drawing/2014/main" id="{85AEA947-C599-4763-A459-DFA732742B8B}"/>
              </a:ext>
            </a:extLst>
          </p:cNvPr>
          <p:cNvSpPr/>
          <p:nvPr/>
        </p:nvSpPr>
        <p:spPr>
          <a:xfrm rot="10800000">
            <a:off x="8360987" y="5290456"/>
            <a:ext cx="319314" cy="27527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B9943-D730-407D-8782-D49A8377C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59" y="730885"/>
            <a:ext cx="11258973" cy="1325563"/>
          </a:xfrm>
        </p:spPr>
        <p:txBody>
          <a:bodyPr>
            <a:normAutofit/>
          </a:bodyPr>
          <a:lstStyle/>
          <a:p>
            <a:r>
              <a:rPr lang="en-ZA" dirty="0" smtClean="0"/>
              <a:t>SELECTIVE DISTRIBUTION WORKFLOW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50</a:t>
            </a:fld>
            <a:endParaRPr lang="en-ZA"/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66D8E0E-F993-4DF5-9F79-0DD4B621F72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F81702F2-E9F4-45E8-AA43-99FDBB811541}"/>
              </a:ext>
            </a:extLst>
          </p:cNvPr>
          <p:cNvGrpSpPr>
            <a:grpSpLocks/>
          </p:cNvGrpSpPr>
          <p:nvPr/>
        </p:nvGrpSpPr>
        <p:grpSpPr>
          <a:xfrm>
            <a:off x="7269480" y="4480560"/>
            <a:ext cx="2514600" cy="822960"/>
            <a:chOff x="754380" y="1796405"/>
            <a:chExt cx="2263140" cy="802368"/>
          </a:xfrm>
        </p:grpSpPr>
        <p:sp>
          <p:nvSpPr>
            <p:cNvPr id="59" name="Freeform 16">
              <a:extLst>
                <a:ext uri="{FF2B5EF4-FFF2-40B4-BE49-F238E27FC236}">
                  <a16:creationId xmlns:a16="http://schemas.microsoft.com/office/drawing/2014/main" id="{54E67797-8E3E-4A9D-A604-F16C8B27F9C9}"/>
                </a:ext>
              </a:extLst>
            </p:cNvPr>
            <p:cNvSpPr/>
            <p:nvPr/>
          </p:nvSpPr>
          <p:spPr>
            <a:xfrm flipV="1">
              <a:off x="754380" y="1796405"/>
              <a:ext cx="2259966" cy="677381"/>
            </a:xfrm>
            <a:custGeom>
              <a:avLst/>
              <a:gdLst>
                <a:gd name="connsiteX0" fmla="*/ 208280 w 2242820"/>
                <a:gd name="connsiteY0" fmla="*/ 0 h 677381"/>
                <a:gd name="connsiteX1" fmla="*/ 441960 w 2242820"/>
                <a:gd name="connsiteY1" fmla="*/ 55880 h 677381"/>
                <a:gd name="connsiteX2" fmla="*/ 1127760 w 2242820"/>
                <a:gd name="connsiteY2" fmla="*/ 71120 h 677381"/>
                <a:gd name="connsiteX3" fmla="*/ 1950720 w 2242820"/>
                <a:gd name="connsiteY3" fmla="*/ 17780 h 677381"/>
                <a:gd name="connsiteX4" fmla="*/ 2055495 w 2242820"/>
                <a:gd name="connsiteY4" fmla="*/ 635 h 677381"/>
                <a:gd name="connsiteX5" fmla="*/ 2242820 w 2242820"/>
                <a:gd name="connsiteY5" fmla="*/ 574993 h 677381"/>
                <a:gd name="connsiteX6" fmla="*/ 1769745 w 2242820"/>
                <a:gd name="connsiteY6" fmla="*/ 644525 h 677381"/>
                <a:gd name="connsiteX7" fmla="*/ 1023620 w 2242820"/>
                <a:gd name="connsiteY7" fmla="*/ 676275 h 677381"/>
                <a:gd name="connsiteX8" fmla="*/ 183833 w 2242820"/>
                <a:gd name="connsiteY8" fmla="*/ 607378 h 677381"/>
                <a:gd name="connsiteX9" fmla="*/ 0 w 2242820"/>
                <a:gd name="connsiteY9" fmla="*/ 566420 h 677381"/>
                <a:gd name="connsiteX10" fmla="*/ 208280 w 2242820"/>
                <a:gd name="connsiteY10" fmla="*/ 0 h 67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2820" h="677381">
                  <a:moveTo>
                    <a:pt x="208280" y="0"/>
                  </a:moveTo>
                  <a:cubicBezTo>
                    <a:pt x="370205" y="27305"/>
                    <a:pt x="288713" y="44027"/>
                    <a:pt x="441960" y="55880"/>
                  </a:cubicBezTo>
                  <a:cubicBezTo>
                    <a:pt x="595207" y="67733"/>
                    <a:pt x="876300" y="77470"/>
                    <a:pt x="1127760" y="71120"/>
                  </a:cubicBezTo>
                  <a:cubicBezTo>
                    <a:pt x="1379220" y="64770"/>
                    <a:pt x="1796098" y="29528"/>
                    <a:pt x="1950720" y="17780"/>
                  </a:cubicBezTo>
                  <a:cubicBezTo>
                    <a:pt x="2105343" y="6033"/>
                    <a:pt x="2028825" y="15240"/>
                    <a:pt x="2055495" y="635"/>
                  </a:cubicBezTo>
                  <a:lnTo>
                    <a:pt x="2242820" y="574993"/>
                  </a:lnTo>
                  <a:cubicBezTo>
                    <a:pt x="2128520" y="590233"/>
                    <a:pt x="1972945" y="627645"/>
                    <a:pt x="1769745" y="644525"/>
                  </a:cubicBezTo>
                  <a:cubicBezTo>
                    <a:pt x="1566545" y="661405"/>
                    <a:pt x="1287939" y="682466"/>
                    <a:pt x="1023620" y="676275"/>
                  </a:cubicBezTo>
                  <a:cubicBezTo>
                    <a:pt x="759301" y="670084"/>
                    <a:pt x="365443" y="630238"/>
                    <a:pt x="183833" y="607378"/>
                  </a:cubicBezTo>
                  <a:cubicBezTo>
                    <a:pt x="117792" y="593725"/>
                    <a:pt x="61278" y="580073"/>
                    <a:pt x="0" y="566420"/>
                  </a:cubicBezTo>
                  <a:lnTo>
                    <a:pt x="20828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7">
              <a:extLst>
                <a:ext uri="{FF2B5EF4-FFF2-40B4-BE49-F238E27FC236}">
                  <a16:creationId xmlns:a16="http://schemas.microsoft.com/office/drawing/2014/main" id="{9595D13D-0644-4F4D-9230-B05D7ED6F9B4}"/>
                </a:ext>
              </a:extLst>
            </p:cNvPr>
            <p:cNvSpPr/>
            <p:nvPr/>
          </p:nvSpPr>
          <p:spPr>
            <a:xfrm>
              <a:off x="754380" y="1897380"/>
              <a:ext cx="2263140" cy="701393"/>
            </a:xfrm>
            <a:custGeom>
              <a:avLst/>
              <a:gdLst>
                <a:gd name="connsiteX0" fmla="*/ 0 w 2263140"/>
                <a:gd name="connsiteY0" fmla="*/ 15240 h 701393"/>
                <a:gd name="connsiteX1" fmla="*/ 525780 w 2263140"/>
                <a:gd name="connsiteY1" fmla="*/ 83820 h 701393"/>
                <a:gd name="connsiteX2" fmla="*/ 1211580 w 2263140"/>
                <a:gd name="connsiteY2" fmla="*/ 99060 h 701393"/>
                <a:gd name="connsiteX3" fmla="*/ 2034540 w 2263140"/>
                <a:gd name="connsiteY3" fmla="*/ 45720 h 701393"/>
                <a:gd name="connsiteX4" fmla="*/ 2263140 w 2263140"/>
                <a:gd name="connsiteY4" fmla="*/ 0 h 701393"/>
                <a:gd name="connsiteX5" fmla="*/ 2148840 w 2263140"/>
                <a:gd name="connsiteY5" fmla="*/ 617220 h 701393"/>
                <a:gd name="connsiteX6" fmla="*/ 1805940 w 2263140"/>
                <a:gd name="connsiteY6" fmla="*/ 662940 h 701393"/>
                <a:gd name="connsiteX7" fmla="*/ 1158240 w 2263140"/>
                <a:gd name="connsiteY7" fmla="*/ 701040 h 701393"/>
                <a:gd name="connsiteX8" fmla="*/ 243840 w 2263140"/>
                <a:gd name="connsiteY8" fmla="*/ 640080 h 701393"/>
                <a:gd name="connsiteX9" fmla="*/ 83820 w 2263140"/>
                <a:gd name="connsiteY9" fmla="*/ 594360 h 701393"/>
                <a:gd name="connsiteX10" fmla="*/ 0 w 2263140"/>
                <a:gd name="connsiteY10" fmla="*/ 15240 h 701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3140" h="701393">
                  <a:moveTo>
                    <a:pt x="0" y="15240"/>
                  </a:moveTo>
                  <a:cubicBezTo>
                    <a:pt x="161925" y="42545"/>
                    <a:pt x="323850" y="69850"/>
                    <a:pt x="525780" y="83820"/>
                  </a:cubicBezTo>
                  <a:cubicBezTo>
                    <a:pt x="727710" y="97790"/>
                    <a:pt x="960120" y="105410"/>
                    <a:pt x="1211580" y="99060"/>
                  </a:cubicBezTo>
                  <a:cubicBezTo>
                    <a:pt x="1463040" y="92710"/>
                    <a:pt x="1859280" y="62230"/>
                    <a:pt x="2034540" y="45720"/>
                  </a:cubicBezTo>
                  <a:cubicBezTo>
                    <a:pt x="2209800" y="29210"/>
                    <a:pt x="2236470" y="14605"/>
                    <a:pt x="2263140" y="0"/>
                  </a:cubicBezTo>
                  <a:lnTo>
                    <a:pt x="2148840" y="617220"/>
                  </a:lnTo>
                  <a:cubicBezTo>
                    <a:pt x="2034540" y="632460"/>
                    <a:pt x="1971040" y="648970"/>
                    <a:pt x="1805940" y="662940"/>
                  </a:cubicBezTo>
                  <a:cubicBezTo>
                    <a:pt x="1640840" y="676910"/>
                    <a:pt x="1418590" y="704850"/>
                    <a:pt x="1158240" y="701040"/>
                  </a:cubicBezTo>
                  <a:cubicBezTo>
                    <a:pt x="897890" y="697230"/>
                    <a:pt x="425450" y="662940"/>
                    <a:pt x="243840" y="640080"/>
                  </a:cubicBezTo>
                  <a:lnTo>
                    <a:pt x="83820" y="594360"/>
                  </a:lnTo>
                  <a:lnTo>
                    <a:pt x="0" y="1524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38F6941-4232-4AF4-8C0F-644A8322C627}"/>
              </a:ext>
            </a:extLst>
          </p:cNvPr>
          <p:cNvGrpSpPr>
            <a:grpSpLocks noChangeAspect="1"/>
          </p:cNvGrpSpPr>
          <p:nvPr/>
        </p:nvGrpSpPr>
        <p:grpSpPr>
          <a:xfrm>
            <a:off x="7086600" y="3657600"/>
            <a:ext cx="2877431" cy="822960"/>
            <a:chOff x="7409410" y="4559426"/>
            <a:chExt cx="1811716" cy="38087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6F011EE-0121-4536-8023-E16CC75BB680}"/>
                </a:ext>
              </a:extLst>
            </p:cNvPr>
            <p:cNvGrpSpPr/>
            <p:nvPr/>
          </p:nvGrpSpPr>
          <p:grpSpPr>
            <a:xfrm>
              <a:off x="7411947" y="4564306"/>
              <a:ext cx="1809179" cy="375998"/>
              <a:chOff x="754380" y="1796405"/>
              <a:chExt cx="2263140" cy="802368"/>
            </a:xfrm>
          </p:grpSpPr>
          <p:sp>
            <p:nvSpPr>
              <p:cNvPr id="64" name="Freeform 11">
                <a:extLst>
                  <a:ext uri="{FF2B5EF4-FFF2-40B4-BE49-F238E27FC236}">
                    <a16:creationId xmlns:a16="http://schemas.microsoft.com/office/drawing/2014/main" id="{D794AAE5-D328-49EE-A71A-F34A0270201C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Freeform 12">
                <a:extLst>
                  <a:ext uri="{FF2B5EF4-FFF2-40B4-BE49-F238E27FC236}">
                    <a16:creationId xmlns:a16="http://schemas.microsoft.com/office/drawing/2014/main" id="{4B0E5E77-C9F8-4D79-87DE-6EB7C7C40F9E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4CD1A60B-0E8A-4547-B7CF-BC6242A69C7F}"/>
                </a:ext>
              </a:extLst>
            </p:cNvPr>
            <p:cNvSpPr/>
            <p:nvPr/>
          </p:nvSpPr>
          <p:spPr>
            <a:xfrm>
              <a:off x="7409410" y="4559426"/>
              <a:ext cx="1806642" cy="1057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E4E6921-A3D8-44D1-940F-5F7A0C260275}"/>
              </a:ext>
            </a:extLst>
          </p:cNvPr>
          <p:cNvGrpSpPr>
            <a:grpSpLocks noChangeAspect="1"/>
          </p:cNvGrpSpPr>
          <p:nvPr/>
        </p:nvGrpSpPr>
        <p:grpSpPr>
          <a:xfrm>
            <a:off x="6858000" y="2834640"/>
            <a:ext cx="3334628" cy="822960"/>
            <a:chOff x="7240540" y="4112567"/>
            <a:chExt cx="2148981" cy="414666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907F8604-82ED-4995-8BD4-2E4E3DA2273E}"/>
                </a:ext>
              </a:extLst>
            </p:cNvPr>
            <p:cNvGrpSpPr/>
            <p:nvPr/>
          </p:nvGrpSpPr>
          <p:grpSpPr>
            <a:xfrm>
              <a:off x="7243549" y="4113635"/>
              <a:ext cx="2145972" cy="413598"/>
              <a:chOff x="754379" y="1796405"/>
              <a:chExt cx="2263140" cy="802371"/>
            </a:xfrm>
          </p:grpSpPr>
          <p:sp>
            <p:nvSpPr>
              <p:cNvPr id="69" name="Freeform 4">
                <a:extLst>
                  <a:ext uri="{FF2B5EF4-FFF2-40B4-BE49-F238E27FC236}">
                    <a16:creationId xmlns:a16="http://schemas.microsoft.com/office/drawing/2014/main" id="{6579C68B-1B9C-40CF-B792-A27E1C468294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Freeform 5">
                <a:extLst>
                  <a:ext uri="{FF2B5EF4-FFF2-40B4-BE49-F238E27FC236}">
                    <a16:creationId xmlns:a16="http://schemas.microsoft.com/office/drawing/2014/main" id="{754BC839-C35C-4FB8-B2A6-0CE3B8597427}"/>
                  </a:ext>
                </a:extLst>
              </p:cNvPr>
              <p:cNvSpPr/>
              <p:nvPr/>
            </p:nvSpPr>
            <p:spPr>
              <a:xfrm>
                <a:off x="754379" y="1897382"/>
                <a:ext cx="2263140" cy="701394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D6AE9B8-EB80-42A1-BDC4-72519F83DD13}"/>
                </a:ext>
              </a:extLst>
            </p:cNvPr>
            <p:cNvSpPr/>
            <p:nvPr/>
          </p:nvSpPr>
          <p:spPr>
            <a:xfrm>
              <a:off x="7240540" y="4112567"/>
              <a:ext cx="2142962" cy="11637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B963A61-C369-4B50-9A6C-B692DB25AEDE}"/>
              </a:ext>
            </a:extLst>
          </p:cNvPr>
          <p:cNvCxnSpPr/>
          <p:nvPr/>
        </p:nvCxnSpPr>
        <p:spPr>
          <a:xfrm>
            <a:off x="457200" y="452628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>
            <a:extLst>
              <a:ext uri="{FF2B5EF4-FFF2-40B4-BE49-F238E27FC236}">
                <a16:creationId xmlns:a16="http://schemas.microsoft.com/office/drawing/2014/main" id="{35E7ACA0-B239-4E78-BBBB-38EEEF261956}"/>
              </a:ext>
            </a:extLst>
          </p:cNvPr>
          <p:cNvSpPr/>
          <p:nvPr/>
        </p:nvSpPr>
        <p:spPr>
          <a:xfrm>
            <a:off x="548640" y="3835945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Soft enforcement / invitation to apply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460C057-4BE2-401F-93B5-71E97C900D1D}"/>
              </a:ext>
            </a:extLst>
          </p:cNvPr>
          <p:cNvSpPr/>
          <p:nvPr/>
        </p:nvSpPr>
        <p:spPr>
          <a:xfrm>
            <a:off x="548640" y="466344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C&amp;D letter with selective distribution claims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FDD1C6F-2485-4E77-B2EE-A824A363FBD0}"/>
              </a:ext>
            </a:extLst>
          </p:cNvPr>
          <p:cNvSpPr/>
          <p:nvPr/>
        </p:nvSpPr>
        <p:spPr>
          <a:xfrm>
            <a:off x="548640" y="3015650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dirty="0">
                <a:solidFill>
                  <a:schemeClr val="tx1"/>
                </a:solidFill>
              </a:rPr>
              <a:t>Business enforcement / cut off sources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2F176B4-BABD-4F7D-B217-2BE22FCD1064}"/>
              </a:ext>
            </a:extLst>
          </p:cNvPr>
          <p:cNvSpPr/>
          <p:nvPr/>
        </p:nvSpPr>
        <p:spPr>
          <a:xfrm>
            <a:off x="7513863" y="5565728"/>
            <a:ext cx="1994576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4"/>
                </a:solidFill>
              </a:rPr>
              <a:t>Legal Enforcement as Needed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6684010-10E5-4B29-B588-9698335BF322}"/>
              </a:ext>
            </a:extLst>
          </p:cNvPr>
          <p:cNvGrpSpPr>
            <a:grpSpLocks/>
          </p:cNvGrpSpPr>
          <p:nvPr/>
        </p:nvGrpSpPr>
        <p:grpSpPr>
          <a:xfrm>
            <a:off x="6583680" y="2011680"/>
            <a:ext cx="3886200" cy="822960"/>
            <a:chOff x="7034151" y="3592874"/>
            <a:chExt cx="2561182" cy="482577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DFA73C2-6358-48F0-89FD-BAD58E303F52}"/>
                </a:ext>
              </a:extLst>
            </p:cNvPr>
            <p:cNvGrpSpPr/>
            <p:nvPr/>
          </p:nvGrpSpPr>
          <p:grpSpPr>
            <a:xfrm>
              <a:off x="7037736" y="3602676"/>
              <a:ext cx="2557597" cy="472775"/>
              <a:chOff x="754380" y="1796405"/>
              <a:chExt cx="2263140" cy="802368"/>
            </a:xfrm>
          </p:grpSpPr>
          <p:sp>
            <p:nvSpPr>
              <p:cNvPr id="74" name="Freeform 21">
                <a:extLst>
                  <a:ext uri="{FF2B5EF4-FFF2-40B4-BE49-F238E27FC236}">
                    <a16:creationId xmlns:a16="http://schemas.microsoft.com/office/drawing/2014/main" id="{8D918E67-28F5-48B7-BF62-3C256F180A59}"/>
                  </a:ext>
                </a:extLst>
              </p:cNvPr>
              <p:cNvSpPr/>
              <p:nvPr/>
            </p:nvSpPr>
            <p:spPr>
              <a:xfrm flipV="1">
                <a:off x="754380" y="1796405"/>
                <a:ext cx="2259966" cy="677381"/>
              </a:xfrm>
              <a:custGeom>
                <a:avLst/>
                <a:gdLst>
                  <a:gd name="connsiteX0" fmla="*/ 208280 w 2242820"/>
                  <a:gd name="connsiteY0" fmla="*/ 0 h 677381"/>
                  <a:gd name="connsiteX1" fmla="*/ 441960 w 2242820"/>
                  <a:gd name="connsiteY1" fmla="*/ 55880 h 677381"/>
                  <a:gd name="connsiteX2" fmla="*/ 1127760 w 2242820"/>
                  <a:gd name="connsiteY2" fmla="*/ 71120 h 677381"/>
                  <a:gd name="connsiteX3" fmla="*/ 1950720 w 2242820"/>
                  <a:gd name="connsiteY3" fmla="*/ 17780 h 677381"/>
                  <a:gd name="connsiteX4" fmla="*/ 2055495 w 2242820"/>
                  <a:gd name="connsiteY4" fmla="*/ 635 h 677381"/>
                  <a:gd name="connsiteX5" fmla="*/ 2242820 w 2242820"/>
                  <a:gd name="connsiteY5" fmla="*/ 574993 h 677381"/>
                  <a:gd name="connsiteX6" fmla="*/ 1769745 w 2242820"/>
                  <a:gd name="connsiteY6" fmla="*/ 644525 h 677381"/>
                  <a:gd name="connsiteX7" fmla="*/ 1023620 w 2242820"/>
                  <a:gd name="connsiteY7" fmla="*/ 676275 h 677381"/>
                  <a:gd name="connsiteX8" fmla="*/ 183833 w 2242820"/>
                  <a:gd name="connsiteY8" fmla="*/ 607378 h 677381"/>
                  <a:gd name="connsiteX9" fmla="*/ 0 w 2242820"/>
                  <a:gd name="connsiteY9" fmla="*/ 566420 h 677381"/>
                  <a:gd name="connsiteX10" fmla="*/ 208280 w 2242820"/>
                  <a:gd name="connsiteY10" fmla="*/ 0 h 67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42820" h="677381">
                    <a:moveTo>
                      <a:pt x="208280" y="0"/>
                    </a:moveTo>
                    <a:cubicBezTo>
                      <a:pt x="370205" y="27305"/>
                      <a:pt x="288713" y="44027"/>
                      <a:pt x="441960" y="55880"/>
                    </a:cubicBezTo>
                    <a:cubicBezTo>
                      <a:pt x="595207" y="67733"/>
                      <a:pt x="876300" y="77470"/>
                      <a:pt x="1127760" y="71120"/>
                    </a:cubicBezTo>
                    <a:cubicBezTo>
                      <a:pt x="1379220" y="64770"/>
                      <a:pt x="1796098" y="29528"/>
                      <a:pt x="1950720" y="17780"/>
                    </a:cubicBezTo>
                    <a:cubicBezTo>
                      <a:pt x="2105343" y="6033"/>
                      <a:pt x="2028825" y="15240"/>
                      <a:pt x="2055495" y="635"/>
                    </a:cubicBezTo>
                    <a:lnTo>
                      <a:pt x="2242820" y="574993"/>
                    </a:lnTo>
                    <a:cubicBezTo>
                      <a:pt x="2128520" y="590233"/>
                      <a:pt x="1972945" y="627645"/>
                      <a:pt x="1769745" y="644525"/>
                    </a:cubicBezTo>
                    <a:cubicBezTo>
                      <a:pt x="1566545" y="661405"/>
                      <a:pt x="1287939" y="682466"/>
                      <a:pt x="1023620" y="676275"/>
                    </a:cubicBezTo>
                    <a:cubicBezTo>
                      <a:pt x="759301" y="670084"/>
                      <a:pt x="365443" y="630238"/>
                      <a:pt x="183833" y="607378"/>
                    </a:cubicBezTo>
                    <a:cubicBezTo>
                      <a:pt x="117792" y="593725"/>
                      <a:pt x="61278" y="580073"/>
                      <a:pt x="0" y="566420"/>
                    </a:cubicBezTo>
                    <a:lnTo>
                      <a:pt x="20828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22">
                <a:extLst>
                  <a:ext uri="{FF2B5EF4-FFF2-40B4-BE49-F238E27FC236}">
                    <a16:creationId xmlns:a16="http://schemas.microsoft.com/office/drawing/2014/main" id="{6B15C8C4-BBC1-496D-8449-63E05FE2A842}"/>
                  </a:ext>
                </a:extLst>
              </p:cNvPr>
              <p:cNvSpPr/>
              <p:nvPr/>
            </p:nvSpPr>
            <p:spPr>
              <a:xfrm>
                <a:off x="754380" y="1897380"/>
                <a:ext cx="2263140" cy="701393"/>
              </a:xfrm>
              <a:custGeom>
                <a:avLst/>
                <a:gdLst>
                  <a:gd name="connsiteX0" fmla="*/ 0 w 2263140"/>
                  <a:gd name="connsiteY0" fmla="*/ 15240 h 701393"/>
                  <a:gd name="connsiteX1" fmla="*/ 525780 w 2263140"/>
                  <a:gd name="connsiteY1" fmla="*/ 83820 h 701393"/>
                  <a:gd name="connsiteX2" fmla="*/ 1211580 w 2263140"/>
                  <a:gd name="connsiteY2" fmla="*/ 99060 h 701393"/>
                  <a:gd name="connsiteX3" fmla="*/ 2034540 w 2263140"/>
                  <a:gd name="connsiteY3" fmla="*/ 45720 h 701393"/>
                  <a:gd name="connsiteX4" fmla="*/ 2263140 w 2263140"/>
                  <a:gd name="connsiteY4" fmla="*/ 0 h 701393"/>
                  <a:gd name="connsiteX5" fmla="*/ 2148840 w 2263140"/>
                  <a:gd name="connsiteY5" fmla="*/ 617220 h 701393"/>
                  <a:gd name="connsiteX6" fmla="*/ 1805940 w 2263140"/>
                  <a:gd name="connsiteY6" fmla="*/ 662940 h 701393"/>
                  <a:gd name="connsiteX7" fmla="*/ 1158240 w 2263140"/>
                  <a:gd name="connsiteY7" fmla="*/ 701040 h 701393"/>
                  <a:gd name="connsiteX8" fmla="*/ 243840 w 2263140"/>
                  <a:gd name="connsiteY8" fmla="*/ 640080 h 701393"/>
                  <a:gd name="connsiteX9" fmla="*/ 83820 w 2263140"/>
                  <a:gd name="connsiteY9" fmla="*/ 594360 h 701393"/>
                  <a:gd name="connsiteX10" fmla="*/ 0 w 2263140"/>
                  <a:gd name="connsiteY10" fmla="*/ 15240 h 7013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3140" h="701393">
                    <a:moveTo>
                      <a:pt x="0" y="15240"/>
                    </a:moveTo>
                    <a:cubicBezTo>
                      <a:pt x="161925" y="42545"/>
                      <a:pt x="323850" y="69850"/>
                      <a:pt x="525780" y="83820"/>
                    </a:cubicBezTo>
                    <a:cubicBezTo>
                      <a:pt x="727710" y="97790"/>
                      <a:pt x="960120" y="105410"/>
                      <a:pt x="1211580" y="99060"/>
                    </a:cubicBezTo>
                    <a:cubicBezTo>
                      <a:pt x="1463040" y="92710"/>
                      <a:pt x="1859280" y="62230"/>
                      <a:pt x="2034540" y="45720"/>
                    </a:cubicBezTo>
                    <a:cubicBezTo>
                      <a:pt x="2209800" y="29210"/>
                      <a:pt x="2236470" y="14605"/>
                      <a:pt x="2263140" y="0"/>
                    </a:cubicBezTo>
                    <a:lnTo>
                      <a:pt x="2148840" y="617220"/>
                    </a:lnTo>
                    <a:cubicBezTo>
                      <a:pt x="2034540" y="632460"/>
                      <a:pt x="1971040" y="648970"/>
                      <a:pt x="1805940" y="662940"/>
                    </a:cubicBezTo>
                    <a:cubicBezTo>
                      <a:pt x="1640840" y="676910"/>
                      <a:pt x="1418590" y="704850"/>
                      <a:pt x="1158240" y="701040"/>
                    </a:cubicBezTo>
                    <a:cubicBezTo>
                      <a:pt x="897890" y="697230"/>
                      <a:pt x="425450" y="662940"/>
                      <a:pt x="243840" y="640080"/>
                    </a:cubicBezTo>
                    <a:lnTo>
                      <a:pt x="83820" y="594360"/>
                    </a:lnTo>
                    <a:lnTo>
                      <a:pt x="0" y="1524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30599E2-DE65-4E24-94F8-651F2DDB35B4}"/>
                </a:ext>
              </a:extLst>
            </p:cNvPr>
            <p:cNvSpPr/>
            <p:nvPr/>
          </p:nvSpPr>
          <p:spPr>
            <a:xfrm>
              <a:off x="7034151" y="3592874"/>
              <a:ext cx="2540582" cy="13302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9381DF7-71D8-49AE-AC05-3C7959237B09}"/>
              </a:ext>
            </a:extLst>
          </p:cNvPr>
          <p:cNvCxnSpPr/>
          <p:nvPr/>
        </p:nvCxnSpPr>
        <p:spPr>
          <a:xfrm>
            <a:off x="457200" y="288036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B4CF022-D8FA-4EE7-8491-3823FC6BF94A}"/>
              </a:ext>
            </a:extLst>
          </p:cNvPr>
          <p:cNvCxnSpPr/>
          <p:nvPr/>
        </p:nvCxnSpPr>
        <p:spPr>
          <a:xfrm>
            <a:off x="457200" y="205740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5AE34880-3A00-4B5D-8FCB-1AE972089396}"/>
              </a:ext>
            </a:extLst>
          </p:cNvPr>
          <p:cNvSpPr/>
          <p:nvPr/>
        </p:nvSpPr>
        <p:spPr>
          <a:xfrm>
            <a:off x="548640" y="2198012"/>
            <a:ext cx="4764990" cy="571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Identify unauthorized sellers and products</a:t>
            </a: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1CAFF8A-2AE1-44F9-9A4D-2B735C76E0E5}"/>
              </a:ext>
            </a:extLst>
          </p:cNvPr>
          <p:cNvCxnSpPr/>
          <p:nvPr/>
        </p:nvCxnSpPr>
        <p:spPr>
          <a:xfrm>
            <a:off x="457200" y="370332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BD7C114-7B06-45E6-B375-2A0790AE084D}"/>
              </a:ext>
            </a:extLst>
          </p:cNvPr>
          <p:cNvCxnSpPr/>
          <p:nvPr/>
        </p:nvCxnSpPr>
        <p:spPr>
          <a:xfrm>
            <a:off x="457200" y="5349240"/>
            <a:ext cx="57977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3698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91C59A4-4850-498B-988F-172D7BBDE0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217" r="40601" b="14678"/>
          <a:stretch/>
        </p:blipFill>
        <p:spPr>
          <a:xfrm flipH="1">
            <a:off x="4262435" y="0"/>
            <a:ext cx="7929565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A9C9BE7-6EE5-4548-A3FD-BD24ACD7D271}"/>
              </a:ext>
            </a:extLst>
          </p:cNvPr>
          <p:cNvSpPr/>
          <p:nvPr/>
        </p:nvSpPr>
        <p:spPr>
          <a:xfrm>
            <a:off x="0" y="0"/>
            <a:ext cx="4267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816B7794-C209-4317-AA5A-FF1FF8608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LEGAL ENFORCEMENT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51</a:t>
            </a:fld>
            <a:endParaRPr lang="en-Z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40AC7E-447C-4BFA-BE02-DAD6FA9D1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8446" y="3716337"/>
            <a:ext cx="3876674" cy="1600711"/>
          </a:xfrm>
        </p:spPr>
        <p:txBody>
          <a:bodyPr/>
          <a:lstStyle/>
          <a:p>
            <a:r>
              <a:rPr lang="en-ZA"/>
              <a:t>Determine jurisdiction and bring suit if needed</a:t>
            </a:r>
          </a:p>
          <a:p>
            <a:endParaRPr lang="en-ZA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995A3D0-8BE6-43AD-BF3D-EFB2EF7C8E1F}"/>
              </a:ext>
            </a:extLst>
          </p:cNvPr>
          <p:cNvSpPr txBox="1"/>
          <p:nvPr/>
        </p:nvSpPr>
        <p:spPr>
          <a:xfrm>
            <a:off x="238760" y="3716338"/>
            <a:ext cx="3657599" cy="1614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580340">
              <a:spcBef>
                <a:spcPts val="600"/>
              </a:spcBef>
              <a:spcAft>
                <a:spcPts val="1200"/>
              </a:spcAft>
              <a:buSzPct val="75000"/>
              <a:buFont typeface="Franklin Gothic Book" panose="020B0503020102020204" pitchFamily="34" charset="0"/>
              <a:buChar char="►"/>
            </a:pPr>
            <a:endParaRPr lang="en-ZA" sz="18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51B363-9DB7-4DD6-B77D-3B44289DE6E1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EEE208-0FF9-4D61-B76D-77B60D81B4A0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0786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MEASURE KEY METRICS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81F78D-C4CD-429A-B9FB-5EFC07E6C4C9}"/>
              </a:ext>
            </a:extLst>
          </p:cNvPr>
          <p:cNvSpPr/>
          <p:nvPr/>
        </p:nvSpPr>
        <p:spPr>
          <a:xfrm>
            <a:off x="0" y="4114800"/>
            <a:ext cx="12192000" cy="2743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2614D79C-A462-46F1-8D12-2CF26E76762D}"/>
              </a:ext>
            </a:extLst>
          </p:cNvPr>
          <p:cNvSpPr/>
          <p:nvPr/>
        </p:nvSpPr>
        <p:spPr>
          <a:xfrm>
            <a:off x="200563" y="3082592"/>
            <a:ext cx="2439054" cy="2102630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40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C7F3324D-D5E1-46DD-8D24-935D9855F45D}"/>
              </a:ext>
            </a:extLst>
          </p:cNvPr>
          <p:cNvSpPr/>
          <p:nvPr/>
        </p:nvSpPr>
        <p:spPr>
          <a:xfrm>
            <a:off x="377927" y="3200400"/>
            <a:ext cx="2134183" cy="1839814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>
                <a:solidFill>
                  <a:schemeClr val="bg1"/>
                </a:solidFill>
              </a:rPr>
              <a:t>Sales </a:t>
            </a:r>
            <a:br>
              <a:rPr lang="en-ZA" sz="1400">
                <a:solidFill>
                  <a:schemeClr val="bg1"/>
                </a:solidFill>
              </a:rPr>
            </a:br>
            <a:r>
              <a:rPr lang="en-ZA" sz="1400">
                <a:solidFill>
                  <a:schemeClr val="bg1"/>
                </a:solidFill>
              </a:rPr>
              <a:t>volume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52</a:t>
            </a:fld>
            <a:endParaRPr lang="en-ZA"/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A00F49C-442C-43BA-82E4-8F4EEAD7591E}"/>
              </a:ext>
            </a:extLst>
          </p:cNvPr>
          <p:cNvSpPr/>
          <p:nvPr/>
        </p:nvSpPr>
        <p:spPr>
          <a:xfrm>
            <a:off x="2698591" y="3200400"/>
            <a:ext cx="2134183" cy="1839814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>
                <a:solidFill>
                  <a:schemeClr val="bg1"/>
                </a:solidFill>
              </a:rPr>
              <a:t>Sales going to authorized sellers</a:t>
            </a: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465669BB-8D9F-4A93-8ED0-ABD73DF0E096}"/>
              </a:ext>
            </a:extLst>
          </p:cNvPr>
          <p:cNvSpPr/>
          <p:nvPr/>
        </p:nvSpPr>
        <p:spPr>
          <a:xfrm>
            <a:off x="5019255" y="3200400"/>
            <a:ext cx="2134183" cy="1839814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>
                <a:solidFill>
                  <a:schemeClr val="bg1"/>
                </a:solidFill>
              </a:rPr>
              <a:t>Customer reviews</a:t>
            </a: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71381B9C-6A93-4265-95D1-74AB3348BCAC}"/>
              </a:ext>
            </a:extLst>
          </p:cNvPr>
          <p:cNvSpPr/>
          <p:nvPr/>
        </p:nvSpPr>
        <p:spPr>
          <a:xfrm>
            <a:off x="7339919" y="3200400"/>
            <a:ext cx="2134183" cy="1839814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>
                <a:solidFill>
                  <a:schemeClr val="bg1"/>
                </a:solidFill>
              </a:rPr>
              <a:t>Number of </a:t>
            </a:r>
            <a:br>
              <a:rPr lang="en-ZA" sz="1400">
                <a:solidFill>
                  <a:schemeClr val="bg1"/>
                </a:solidFill>
              </a:rPr>
            </a:br>
            <a:r>
              <a:rPr lang="en-ZA" sz="1400">
                <a:solidFill>
                  <a:schemeClr val="bg1"/>
                </a:solidFill>
              </a:rPr>
              <a:t>unauthorized sellers</a:t>
            </a: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55CE8154-C7C2-478E-B22C-29C3D9693A83}"/>
              </a:ext>
            </a:extLst>
          </p:cNvPr>
          <p:cNvSpPr/>
          <p:nvPr/>
        </p:nvSpPr>
        <p:spPr>
          <a:xfrm>
            <a:off x="9660582" y="3200400"/>
            <a:ext cx="2134183" cy="1839814"/>
          </a:xfrm>
          <a:prstGeom prst="hex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>
                <a:solidFill>
                  <a:schemeClr val="bg1"/>
                </a:solidFill>
              </a:rPr>
              <a:t>Seller compliance with selective distribution criteria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C76B055-0CFF-4D7C-A8F8-04CA7330C96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8" name="Hexagon 27">
            <a:extLst>
              <a:ext uri="{FF2B5EF4-FFF2-40B4-BE49-F238E27FC236}">
                <a16:creationId xmlns:a16="http://schemas.microsoft.com/office/drawing/2014/main" id="{479F8503-5A22-439C-BF2A-EA1E22A60CE8}"/>
              </a:ext>
            </a:extLst>
          </p:cNvPr>
          <p:cNvSpPr/>
          <p:nvPr/>
        </p:nvSpPr>
        <p:spPr>
          <a:xfrm>
            <a:off x="2524663" y="3082592"/>
            <a:ext cx="2439054" cy="2102630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400"/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AD8A480B-53F3-4F84-B3AC-3D966607875E}"/>
              </a:ext>
            </a:extLst>
          </p:cNvPr>
          <p:cNvSpPr/>
          <p:nvPr/>
        </p:nvSpPr>
        <p:spPr>
          <a:xfrm>
            <a:off x="4848763" y="3082592"/>
            <a:ext cx="2439054" cy="2102630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400"/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ED80A3D8-B70F-45B4-9552-3984B1F91F6E}"/>
              </a:ext>
            </a:extLst>
          </p:cNvPr>
          <p:cNvSpPr/>
          <p:nvPr/>
        </p:nvSpPr>
        <p:spPr>
          <a:xfrm>
            <a:off x="7172863" y="3082592"/>
            <a:ext cx="2439054" cy="2102630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400"/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371559C0-F006-4822-8DD2-6530BB8FC93E}"/>
              </a:ext>
            </a:extLst>
          </p:cNvPr>
          <p:cNvSpPr/>
          <p:nvPr/>
        </p:nvSpPr>
        <p:spPr>
          <a:xfrm>
            <a:off x="9496963" y="3082592"/>
            <a:ext cx="2439054" cy="2102630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40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03F753D-E500-4024-9F86-ECDB81CA589F}"/>
              </a:ext>
            </a:extLst>
          </p:cNvPr>
          <p:cNvGrpSpPr/>
          <p:nvPr/>
        </p:nvGrpSpPr>
        <p:grpSpPr>
          <a:xfrm>
            <a:off x="2494578" y="4043728"/>
            <a:ext cx="222448" cy="161488"/>
            <a:chOff x="4163596" y="1421553"/>
            <a:chExt cx="222448" cy="161488"/>
          </a:xfrm>
        </p:grpSpPr>
        <p:sp>
          <p:nvSpPr>
            <p:cNvPr id="33" name="Oval 24">
              <a:extLst>
                <a:ext uri="{FF2B5EF4-FFF2-40B4-BE49-F238E27FC236}">
                  <a16:creationId xmlns:a16="http://schemas.microsoft.com/office/drawing/2014/main" id="{130882AD-2DA3-43A8-8CD1-07125EEF2E42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4" name="Oval 25">
              <a:extLst>
                <a:ext uri="{FF2B5EF4-FFF2-40B4-BE49-F238E27FC236}">
                  <a16:creationId xmlns:a16="http://schemas.microsoft.com/office/drawing/2014/main" id="{3A314491-E1A2-475A-B158-C01BAA7E56B9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E9285F7-CF74-4500-951C-59FB0F6DE28D}"/>
              </a:ext>
            </a:extLst>
          </p:cNvPr>
          <p:cNvGrpSpPr/>
          <p:nvPr/>
        </p:nvGrpSpPr>
        <p:grpSpPr>
          <a:xfrm>
            <a:off x="4805978" y="4043728"/>
            <a:ext cx="222448" cy="161488"/>
            <a:chOff x="4163596" y="1421553"/>
            <a:chExt cx="222448" cy="161488"/>
          </a:xfrm>
        </p:grpSpPr>
        <p:sp>
          <p:nvSpPr>
            <p:cNvPr id="36" name="Oval 24">
              <a:extLst>
                <a:ext uri="{FF2B5EF4-FFF2-40B4-BE49-F238E27FC236}">
                  <a16:creationId xmlns:a16="http://schemas.microsoft.com/office/drawing/2014/main" id="{E93A4D59-716B-475B-AA6E-313645BC95C0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150D5409-4D4E-4AB4-927E-149DC7D37639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497AB32-3782-4EFA-9B46-E2CB90A53D6E}"/>
              </a:ext>
            </a:extLst>
          </p:cNvPr>
          <p:cNvGrpSpPr/>
          <p:nvPr/>
        </p:nvGrpSpPr>
        <p:grpSpPr>
          <a:xfrm>
            <a:off x="7130078" y="4043728"/>
            <a:ext cx="222448" cy="161488"/>
            <a:chOff x="4163596" y="1421553"/>
            <a:chExt cx="222448" cy="161488"/>
          </a:xfrm>
        </p:grpSpPr>
        <p:sp>
          <p:nvSpPr>
            <p:cNvPr id="39" name="Oval 24">
              <a:extLst>
                <a:ext uri="{FF2B5EF4-FFF2-40B4-BE49-F238E27FC236}">
                  <a16:creationId xmlns:a16="http://schemas.microsoft.com/office/drawing/2014/main" id="{E1E7208B-3021-4D92-8AE3-51C29E87E923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0" name="Oval 25">
              <a:extLst>
                <a:ext uri="{FF2B5EF4-FFF2-40B4-BE49-F238E27FC236}">
                  <a16:creationId xmlns:a16="http://schemas.microsoft.com/office/drawing/2014/main" id="{08B13903-A233-4EA2-98D8-B4C0F9AB6B20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676A5A6-48AF-4C47-B7A9-2EC967FD7C1D}"/>
              </a:ext>
            </a:extLst>
          </p:cNvPr>
          <p:cNvGrpSpPr/>
          <p:nvPr/>
        </p:nvGrpSpPr>
        <p:grpSpPr>
          <a:xfrm>
            <a:off x="9454178" y="4043728"/>
            <a:ext cx="222448" cy="161488"/>
            <a:chOff x="4163596" y="1421553"/>
            <a:chExt cx="222448" cy="161488"/>
          </a:xfrm>
        </p:grpSpPr>
        <p:sp>
          <p:nvSpPr>
            <p:cNvPr id="42" name="Oval 24">
              <a:extLst>
                <a:ext uri="{FF2B5EF4-FFF2-40B4-BE49-F238E27FC236}">
                  <a16:creationId xmlns:a16="http://schemas.microsoft.com/office/drawing/2014/main" id="{1CBC90C1-3B63-4D28-BDDD-7B308D55C713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43" name="Oval 25">
              <a:extLst>
                <a:ext uri="{FF2B5EF4-FFF2-40B4-BE49-F238E27FC236}">
                  <a16:creationId xmlns:a16="http://schemas.microsoft.com/office/drawing/2014/main" id="{C2C4B321-5B8E-4D79-B770-DE05E0556A0E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E4D1CB16-2FE8-4077-AB77-59A4E2E5AB8B}"/>
              </a:ext>
            </a:extLst>
          </p:cNvPr>
          <p:cNvSpPr/>
          <p:nvPr/>
        </p:nvSpPr>
        <p:spPr>
          <a:xfrm>
            <a:off x="381000" y="274701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6" name="TextBox 45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07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60" y="730885"/>
            <a:ext cx="5664623" cy="1325563"/>
          </a:xfrm>
        </p:spPr>
        <p:txBody>
          <a:bodyPr/>
          <a:lstStyle/>
          <a:p>
            <a:r>
              <a:rPr lang="en-US"/>
              <a:t>A COMPREHENSIVE SOLUTION FOR BRANDS</a:t>
            </a: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323B6D1E-C75F-4D90-B706-B8A988226C94}"/>
              </a:ext>
            </a:extLst>
          </p:cNvPr>
          <p:cNvSpPr/>
          <p:nvPr/>
        </p:nvSpPr>
        <p:spPr>
          <a:xfrm>
            <a:off x="3801097" y="2008935"/>
            <a:ext cx="3446775" cy="2971360"/>
          </a:xfrm>
          <a:prstGeom prst="hexagon">
            <a:avLst/>
          </a:prstGeom>
          <a:blipFill dpi="0" rotWithShape="1">
            <a:blip r:embed="rId3"/>
            <a:stretch>
              <a:fillRect l="1000" t="-92000" r="-9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AF6884C4-3F87-4AEA-880B-D77F90D38795}"/>
              </a:ext>
            </a:extLst>
          </p:cNvPr>
          <p:cNvSpPr/>
          <p:nvPr/>
        </p:nvSpPr>
        <p:spPr>
          <a:xfrm>
            <a:off x="6696697" y="439215"/>
            <a:ext cx="3446775" cy="2971360"/>
          </a:xfrm>
          <a:prstGeom prst="hexagon">
            <a:avLst/>
          </a:prstGeom>
          <a:blipFill dpi="0" rotWithShape="1">
            <a:blip r:embed="rId3"/>
            <a:stretch>
              <a:fillRect l="1000" t="-92000" r="-9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1D080343-BD23-4344-8426-CFFC11450A5B}"/>
              </a:ext>
            </a:extLst>
          </p:cNvPr>
          <p:cNvSpPr/>
          <p:nvPr/>
        </p:nvSpPr>
        <p:spPr>
          <a:xfrm>
            <a:off x="6696697" y="3609135"/>
            <a:ext cx="3446775" cy="2971360"/>
          </a:xfrm>
          <a:prstGeom prst="hexagon">
            <a:avLst/>
          </a:prstGeom>
          <a:blipFill dpi="0" rotWithShape="1">
            <a:blip r:embed="rId3"/>
            <a:stretch>
              <a:fillRect l="1000" t="-92000" r="-9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BEC15B70-6851-4277-B45F-F7B8D4CE9FE9}"/>
              </a:ext>
            </a:extLst>
          </p:cNvPr>
          <p:cNvSpPr/>
          <p:nvPr/>
        </p:nvSpPr>
        <p:spPr>
          <a:xfrm>
            <a:off x="3801097" y="2032775"/>
            <a:ext cx="3446775" cy="2971360"/>
          </a:xfrm>
          <a:prstGeom prst="hexagon">
            <a:avLst/>
          </a:prstGeom>
          <a:solidFill>
            <a:schemeClr val="tx2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D94DC34-7D47-4E26-BC5F-EE839B64D74D}"/>
              </a:ext>
            </a:extLst>
          </p:cNvPr>
          <p:cNvSpPr/>
          <p:nvPr/>
        </p:nvSpPr>
        <p:spPr>
          <a:xfrm>
            <a:off x="6569960" y="5075498"/>
            <a:ext cx="902825" cy="1782502"/>
          </a:xfrm>
          <a:custGeom>
            <a:avLst/>
            <a:gdLst>
              <a:gd name="connsiteX0" fmla="*/ 0 w 902825"/>
              <a:gd name="connsiteY0" fmla="*/ 0 h 1782502"/>
              <a:gd name="connsiteX1" fmla="*/ 902825 w 902825"/>
              <a:gd name="connsiteY1" fmla="*/ 1782502 h 1782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2824" h="1782502">
                <a:moveTo>
                  <a:pt x="0" y="0"/>
                </a:moveTo>
                <a:lnTo>
                  <a:pt x="902825" y="1782502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7E47B90-C470-4FC2-A4B5-244C453B1BE1}"/>
              </a:ext>
            </a:extLst>
          </p:cNvPr>
          <p:cNvCxnSpPr/>
          <p:nvPr/>
        </p:nvCxnSpPr>
        <p:spPr>
          <a:xfrm>
            <a:off x="6500512" y="5225969"/>
            <a:ext cx="601883" cy="118061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E99EF0F-3B58-4DC9-ADA8-8AB25AD6AAC3}"/>
              </a:ext>
            </a:extLst>
          </p:cNvPr>
          <p:cNvGrpSpPr/>
          <p:nvPr/>
        </p:nvGrpSpPr>
        <p:grpSpPr>
          <a:xfrm rot="3819517">
            <a:off x="2833458" y="4698743"/>
            <a:ext cx="1886674" cy="1122745"/>
            <a:chOff x="8843058" y="5034987"/>
            <a:chExt cx="1886674" cy="1122745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7330FC3-305E-477B-AC03-28E8B2D30372}"/>
                </a:ext>
              </a:extLst>
            </p:cNvPr>
            <p:cNvSpPr/>
            <p:nvPr/>
          </p:nvSpPr>
          <p:spPr>
            <a:xfrm>
              <a:off x="8843058" y="5034987"/>
              <a:ext cx="1886674" cy="1122745"/>
            </a:xfrm>
            <a:custGeom>
              <a:avLst/>
              <a:gdLst>
                <a:gd name="connsiteX0" fmla="*/ 0 w 1886674"/>
                <a:gd name="connsiteY0" fmla="*/ 1122745 h 1122745"/>
                <a:gd name="connsiteX1" fmla="*/ 567160 w 1886674"/>
                <a:gd name="connsiteY1" fmla="*/ 0 h 1122745"/>
                <a:gd name="connsiteX2" fmla="*/ 1886674 w 1886674"/>
                <a:gd name="connsiteY2" fmla="*/ 0 h 112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673" h="1122745">
                  <a:moveTo>
                    <a:pt x="0" y="1122745"/>
                  </a:moveTo>
                  <a:lnTo>
                    <a:pt x="567160" y="0"/>
                  </a:lnTo>
                  <a:lnTo>
                    <a:pt x="1886674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93BFE3E-39FE-468D-9EED-38201F705FA5}"/>
                </a:ext>
              </a:extLst>
            </p:cNvPr>
            <p:cNvSpPr/>
            <p:nvPr/>
          </p:nvSpPr>
          <p:spPr>
            <a:xfrm>
              <a:off x="9306045" y="5197034"/>
              <a:ext cx="680758" cy="405114"/>
            </a:xfrm>
            <a:custGeom>
              <a:avLst/>
              <a:gdLst>
                <a:gd name="connsiteX0" fmla="*/ 0 w 1886674"/>
                <a:gd name="connsiteY0" fmla="*/ 1122745 h 1122745"/>
                <a:gd name="connsiteX1" fmla="*/ 567160 w 1886674"/>
                <a:gd name="connsiteY1" fmla="*/ 0 h 1122745"/>
                <a:gd name="connsiteX2" fmla="*/ 1886674 w 1886674"/>
                <a:gd name="connsiteY2" fmla="*/ 0 h 112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673" h="1122745">
                  <a:moveTo>
                    <a:pt x="0" y="1122745"/>
                  </a:moveTo>
                  <a:lnTo>
                    <a:pt x="567160" y="0"/>
                  </a:lnTo>
                  <a:lnTo>
                    <a:pt x="1886674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6E20F5EF-6F7B-4B75-80A8-168E808CEEA9}"/>
                </a:ext>
              </a:extLst>
            </p:cNvPr>
            <p:cNvSpPr/>
            <p:nvPr/>
          </p:nvSpPr>
          <p:spPr>
            <a:xfrm>
              <a:off x="9538580" y="5309421"/>
              <a:ext cx="265177" cy="228601"/>
            </a:xfrm>
            <a:prstGeom prst="hexag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2800"/>
            </a:p>
          </p:txBody>
        </p:sp>
      </p:grpSp>
      <p:sp>
        <p:nvSpPr>
          <p:cNvPr id="19" name="Hexagon 18">
            <a:extLst>
              <a:ext uri="{FF2B5EF4-FFF2-40B4-BE49-F238E27FC236}">
                <a16:creationId xmlns:a16="http://schemas.microsoft.com/office/drawing/2014/main" id="{BDEF7C29-A573-43CF-850F-202A653DC77D}"/>
              </a:ext>
            </a:extLst>
          </p:cNvPr>
          <p:cNvSpPr/>
          <p:nvPr/>
        </p:nvSpPr>
        <p:spPr>
          <a:xfrm>
            <a:off x="10286474" y="1611309"/>
            <a:ext cx="265177" cy="228601"/>
          </a:xfrm>
          <a:prstGeom prst="hexagon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0FF2697-9FCB-4E12-9550-E94657CC7A62}"/>
              </a:ext>
            </a:extLst>
          </p:cNvPr>
          <p:cNvSpPr/>
          <p:nvPr/>
        </p:nvSpPr>
        <p:spPr>
          <a:xfrm rot="10800000">
            <a:off x="6002799" y="1360026"/>
            <a:ext cx="680758" cy="405114"/>
          </a:xfrm>
          <a:custGeom>
            <a:avLst/>
            <a:gdLst>
              <a:gd name="connsiteX0" fmla="*/ 0 w 1886674"/>
              <a:gd name="connsiteY0" fmla="*/ 1122745 h 1122745"/>
              <a:gd name="connsiteX1" fmla="*/ 567160 w 1886674"/>
              <a:gd name="connsiteY1" fmla="*/ 0 h 1122745"/>
              <a:gd name="connsiteX2" fmla="*/ 1886674 w 1886674"/>
              <a:gd name="connsiteY2" fmla="*/ 0 h 1122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6673" h="1122745">
                <a:moveTo>
                  <a:pt x="0" y="1122745"/>
                </a:moveTo>
                <a:lnTo>
                  <a:pt x="567160" y="0"/>
                </a:lnTo>
                <a:lnTo>
                  <a:pt x="1886674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FD03D3C-FFCB-49D6-8289-AF71D362F86C}"/>
              </a:ext>
            </a:extLst>
          </p:cNvPr>
          <p:cNvCxnSpPr/>
          <p:nvPr/>
        </p:nvCxnSpPr>
        <p:spPr>
          <a:xfrm>
            <a:off x="10632674" y="1788288"/>
            <a:ext cx="19022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Hexagon 21">
            <a:extLst>
              <a:ext uri="{FF2B5EF4-FFF2-40B4-BE49-F238E27FC236}">
                <a16:creationId xmlns:a16="http://schemas.microsoft.com/office/drawing/2014/main" id="{5ECBC237-50F9-4D26-B998-C21B36CFBE07}"/>
              </a:ext>
            </a:extLst>
          </p:cNvPr>
          <p:cNvSpPr/>
          <p:nvPr/>
        </p:nvSpPr>
        <p:spPr>
          <a:xfrm>
            <a:off x="6704982" y="442114"/>
            <a:ext cx="3446775" cy="2971360"/>
          </a:xfrm>
          <a:prstGeom prst="hexagon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37BB0277-181B-4307-BA36-E8368870BB44}"/>
              </a:ext>
            </a:extLst>
          </p:cNvPr>
          <p:cNvSpPr/>
          <p:nvPr/>
        </p:nvSpPr>
        <p:spPr>
          <a:xfrm>
            <a:off x="6704982" y="3614765"/>
            <a:ext cx="3446775" cy="2971360"/>
          </a:xfrm>
          <a:prstGeom prst="hexagon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80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DF0C78-B982-4E56-A3EC-D893717CA882}"/>
              </a:ext>
            </a:extLst>
          </p:cNvPr>
          <p:cNvSpPr txBox="1"/>
          <p:nvPr/>
        </p:nvSpPr>
        <p:spPr>
          <a:xfrm>
            <a:off x="4253034" y="2641292"/>
            <a:ext cx="254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>
                <a:solidFill>
                  <a:schemeClr val="bg1"/>
                </a:solidFill>
              </a:rPr>
              <a:t>Our European strategy is flexible and can be adapted or shifted as sales grow and product matures (e.g., exclusive to selective)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828C88-2136-44A7-A759-F94DEF5ECC73}"/>
              </a:ext>
            </a:extLst>
          </p:cNvPr>
          <p:cNvSpPr txBox="1"/>
          <p:nvPr/>
        </p:nvSpPr>
        <p:spPr>
          <a:xfrm>
            <a:off x="7111127" y="1327630"/>
            <a:ext cx="2634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>
                <a:solidFill>
                  <a:schemeClr val="bg1"/>
                </a:solidFill>
              </a:rPr>
              <a:t>Strategy can be coordinated across Europe and between Europe and US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08DCDF-0A4D-447F-8078-FC365626AB77}"/>
              </a:ext>
            </a:extLst>
          </p:cNvPr>
          <p:cNvSpPr txBox="1"/>
          <p:nvPr/>
        </p:nvSpPr>
        <p:spPr>
          <a:xfrm>
            <a:off x="7111127" y="4361781"/>
            <a:ext cx="26344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ZA">
                <a:solidFill>
                  <a:schemeClr val="bg1"/>
                </a:solidFill>
              </a:rPr>
              <a:t>European strategy can be a foundation for global strategy because many countries’ laws align with EU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E3AFD7-68CF-40E7-A779-4592DCE1F66D}"/>
              </a:ext>
            </a:extLst>
          </p:cNvPr>
          <p:cNvSpPr/>
          <p:nvPr/>
        </p:nvSpPr>
        <p:spPr>
          <a:xfrm>
            <a:off x="381000" y="32277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53</a:t>
            </a:fld>
            <a:endParaRPr lang="en-ZA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DA9A6E5-0BA9-4834-B3F6-7D2D4526AFF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3198277-77DF-4BB1-8CEF-8A5F16F97B3A}"/>
              </a:ext>
            </a:extLst>
          </p:cNvPr>
          <p:cNvGrpSpPr/>
          <p:nvPr/>
        </p:nvGrpSpPr>
        <p:grpSpPr>
          <a:xfrm>
            <a:off x="9524028" y="3453178"/>
            <a:ext cx="222448" cy="161488"/>
            <a:chOff x="4163596" y="1421553"/>
            <a:chExt cx="222448" cy="161488"/>
          </a:xfrm>
        </p:grpSpPr>
        <p:sp>
          <p:nvSpPr>
            <p:cNvPr id="30" name="Oval 24">
              <a:extLst>
                <a:ext uri="{FF2B5EF4-FFF2-40B4-BE49-F238E27FC236}">
                  <a16:creationId xmlns:a16="http://schemas.microsoft.com/office/drawing/2014/main" id="{936B64DA-8170-4622-A7CC-68D6479DDE70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Oval 25">
              <a:extLst>
                <a:ext uri="{FF2B5EF4-FFF2-40B4-BE49-F238E27FC236}">
                  <a16:creationId xmlns:a16="http://schemas.microsoft.com/office/drawing/2014/main" id="{D3CA532C-D24A-4D90-984F-35D8A738960A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079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B1F5AF5-C0D2-4C5B-B7F4-C30F9853D9D6}"/>
              </a:ext>
            </a:extLst>
          </p:cNvPr>
          <p:cNvSpPr/>
          <p:nvPr/>
        </p:nvSpPr>
        <p:spPr>
          <a:xfrm>
            <a:off x="0" y="1650909"/>
            <a:ext cx="12192000" cy="520709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C2E0A17-3C88-4CC3-A802-C2C7719A0A43}"/>
              </a:ext>
            </a:extLst>
          </p:cNvPr>
          <p:cNvSpPr/>
          <p:nvPr/>
        </p:nvSpPr>
        <p:spPr>
          <a:xfrm>
            <a:off x="669031" y="4107581"/>
            <a:ext cx="2707377" cy="2248770"/>
          </a:xfrm>
          <a:prstGeom prst="rect">
            <a:avLst/>
          </a:prstGeom>
          <a:solidFill>
            <a:schemeClr val="bg1">
              <a:alpha val="5000"/>
            </a:schemeClr>
          </a:solidFill>
          <a:ln w="3175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THREE-STEP PROCESS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0AD71D-0A8F-4C94-832B-AABB3F2D0792}"/>
              </a:ext>
            </a:extLst>
          </p:cNvPr>
          <p:cNvSpPr txBox="1"/>
          <p:nvPr/>
        </p:nvSpPr>
        <p:spPr>
          <a:xfrm>
            <a:off x="691612" y="3503425"/>
            <a:ext cx="2618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STRATEGY</a:t>
            </a:r>
          </a:p>
        </p:txBody>
      </p:sp>
      <p:sp>
        <p:nvSpPr>
          <p:cNvPr id="10" name="Teardrop 9">
            <a:extLst>
              <a:ext uri="{FF2B5EF4-FFF2-40B4-BE49-F238E27FC236}">
                <a16:creationId xmlns:a16="http://schemas.microsoft.com/office/drawing/2014/main" id="{980BA799-AD03-4716-A231-F46A96FD0122}"/>
              </a:ext>
            </a:extLst>
          </p:cNvPr>
          <p:cNvSpPr/>
          <p:nvPr/>
        </p:nvSpPr>
        <p:spPr>
          <a:xfrm rot="8100000">
            <a:off x="1608774" y="2159316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941B40-3D26-40D4-887B-BC5BD9DBD076}"/>
              </a:ext>
            </a:extLst>
          </p:cNvPr>
          <p:cNvSpPr txBox="1"/>
          <p:nvPr/>
        </p:nvSpPr>
        <p:spPr>
          <a:xfrm>
            <a:off x="1625845" y="2291014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82CF4D-06A4-49C9-A1F1-5A78B0BA0441}"/>
              </a:ext>
            </a:extLst>
          </p:cNvPr>
          <p:cNvSpPr txBox="1"/>
          <p:nvPr/>
        </p:nvSpPr>
        <p:spPr>
          <a:xfrm>
            <a:off x="3682396" y="3503424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FOUNDATION</a:t>
            </a:r>
          </a:p>
        </p:txBody>
      </p:sp>
      <p:sp>
        <p:nvSpPr>
          <p:cNvPr id="15" name="Teardrop 14">
            <a:extLst>
              <a:ext uri="{FF2B5EF4-FFF2-40B4-BE49-F238E27FC236}">
                <a16:creationId xmlns:a16="http://schemas.microsoft.com/office/drawing/2014/main" id="{1F24A19A-5515-4D39-A27B-BC6A2F0AF8F8}"/>
              </a:ext>
            </a:extLst>
          </p:cNvPr>
          <p:cNvSpPr/>
          <p:nvPr/>
        </p:nvSpPr>
        <p:spPr>
          <a:xfrm rot="8100000">
            <a:off x="5673299" y="2159313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322DA40-17C0-4FAD-81A0-B4F639AC4594}"/>
              </a:ext>
            </a:extLst>
          </p:cNvPr>
          <p:cNvSpPr txBox="1"/>
          <p:nvPr/>
        </p:nvSpPr>
        <p:spPr>
          <a:xfrm>
            <a:off x="5685013" y="2291013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FEEDA-FD69-4477-8BFB-0CB5AB6A4440}"/>
              </a:ext>
            </a:extLst>
          </p:cNvPr>
          <p:cNvSpPr txBox="1"/>
          <p:nvPr/>
        </p:nvSpPr>
        <p:spPr>
          <a:xfrm>
            <a:off x="8354282" y="3503425"/>
            <a:ext cx="3553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>
                <a:solidFill>
                  <a:schemeClr val="bg1"/>
                </a:solidFill>
              </a:rPr>
              <a:t>ENFORCEMENT</a:t>
            </a:r>
          </a:p>
        </p:txBody>
      </p:sp>
      <p:sp>
        <p:nvSpPr>
          <p:cNvPr id="19" name="Teardrop 18">
            <a:extLst>
              <a:ext uri="{FF2B5EF4-FFF2-40B4-BE49-F238E27FC236}">
                <a16:creationId xmlns:a16="http://schemas.microsoft.com/office/drawing/2014/main" id="{11D592A5-D0D2-4771-BC4B-E09F34F17F2C}"/>
              </a:ext>
            </a:extLst>
          </p:cNvPr>
          <p:cNvSpPr/>
          <p:nvPr/>
        </p:nvSpPr>
        <p:spPr>
          <a:xfrm rot="8100000">
            <a:off x="9737821" y="2159316"/>
            <a:ext cx="786616" cy="786616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E14A62-8E8C-45FD-9820-C1CC1A9774F9}"/>
              </a:ext>
            </a:extLst>
          </p:cNvPr>
          <p:cNvSpPr txBox="1"/>
          <p:nvPr/>
        </p:nvSpPr>
        <p:spPr>
          <a:xfrm>
            <a:off x="9754892" y="2291014"/>
            <a:ext cx="75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8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2FD69F67-9592-492D-91D3-39976CE90274}"/>
              </a:ext>
            </a:extLst>
          </p:cNvPr>
          <p:cNvSpPr/>
          <p:nvPr/>
        </p:nvSpPr>
        <p:spPr>
          <a:xfrm rot="16200000">
            <a:off x="11291573" y="1580199"/>
            <a:ext cx="848360" cy="952498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7A390-1703-428A-9EF2-9162FBAB25F8}"/>
              </a:ext>
            </a:extLst>
          </p:cNvPr>
          <p:cNvCxnSpPr/>
          <p:nvPr/>
        </p:nvCxnSpPr>
        <p:spPr>
          <a:xfrm>
            <a:off x="1640132" y="3360934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170A173-31BF-470C-AFC0-5465B17349C6}"/>
              </a:ext>
            </a:extLst>
          </p:cNvPr>
          <p:cNvCxnSpPr/>
          <p:nvPr/>
        </p:nvCxnSpPr>
        <p:spPr>
          <a:xfrm>
            <a:off x="5699300" y="3360933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FA0E52-3438-4FA8-8F0E-67BDD86DD86D}"/>
              </a:ext>
            </a:extLst>
          </p:cNvPr>
          <p:cNvCxnSpPr/>
          <p:nvPr/>
        </p:nvCxnSpPr>
        <p:spPr>
          <a:xfrm>
            <a:off x="9769179" y="3360934"/>
            <a:ext cx="72390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54</a:t>
            </a:fld>
            <a:endParaRPr lang="en-ZA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13409E3-15ED-4F86-A826-8F697B60B46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0A0B61B-611D-4B61-A724-F93296202151}"/>
              </a:ext>
            </a:extLst>
          </p:cNvPr>
          <p:cNvSpPr/>
          <p:nvPr/>
        </p:nvSpPr>
        <p:spPr>
          <a:xfrm>
            <a:off x="659241" y="4385578"/>
            <a:ext cx="267531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Determine go-to-market strategy</a:t>
            </a:r>
          </a:p>
          <a:p>
            <a:pPr marL="182563" lvl="0" indent="-182563" defTabSz="457200">
              <a:buSzPct val="75000"/>
              <a:buFont typeface="Wingdings 2" panose="05020102010507070707" pitchFamily="18" charset="2"/>
              <a:buChar char=""/>
              <a:defRPr/>
            </a:pPr>
            <a:endParaRPr lang="en-ZA" sz="1300" dirty="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Understand necessary enforcement</a:t>
            </a:r>
          </a:p>
          <a:p>
            <a:pPr lvl="0" algn="ctr" defTabSz="457200">
              <a:buSzPct val="75000"/>
              <a:defRPr/>
            </a:pPr>
            <a:endParaRPr lang="en-ZA" sz="1300" dirty="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Evaluate brands, products,</a:t>
            </a:r>
            <a:b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</a:b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and market shares</a:t>
            </a:r>
          </a:p>
          <a:p>
            <a:pPr lvl="0" algn="ctr" defTabSz="457200">
              <a:buSzPct val="75000"/>
              <a:defRPr/>
            </a:pPr>
            <a:endParaRPr lang="en-ZA" sz="1300" dirty="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Obtain key stakeholder alignment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C2E0A17-3C88-4CC3-A802-C2C7719A0A43}"/>
              </a:ext>
            </a:extLst>
          </p:cNvPr>
          <p:cNvSpPr/>
          <p:nvPr/>
        </p:nvSpPr>
        <p:spPr>
          <a:xfrm>
            <a:off x="4739723" y="4107579"/>
            <a:ext cx="2707377" cy="2248771"/>
          </a:xfrm>
          <a:prstGeom prst="rect">
            <a:avLst/>
          </a:prstGeom>
          <a:solidFill>
            <a:schemeClr val="bg1">
              <a:alpha val="5000"/>
            </a:schemeClr>
          </a:solidFill>
          <a:ln w="3175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0A0B61B-611D-4B61-A724-F93296202151}"/>
              </a:ext>
            </a:extLst>
          </p:cNvPr>
          <p:cNvSpPr/>
          <p:nvPr/>
        </p:nvSpPr>
        <p:spPr>
          <a:xfrm>
            <a:off x="4760204" y="4285550"/>
            <a:ext cx="267433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buSzPct val="75000"/>
              <a:defRPr/>
            </a:pPr>
            <a:r>
              <a:rPr lang="en-ZA" sz="1300" dirty="0" smtClean="0">
                <a:solidFill>
                  <a:schemeClr val="bg1"/>
                </a:solidFill>
                <a:ea typeface="Georgia" charset="0"/>
                <a:cs typeface="Georgia" charset="0"/>
              </a:rPr>
              <a:t>Develop exclusivity terms or selective </a:t>
            </a: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distribution criteria</a:t>
            </a:r>
          </a:p>
          <a:p>
            <a:pPr marL="182563" lvl="0" indent="-182563" algn="ctr" defTabSz="457200">
              <a:buSzPct val="75000"/>
              <a:buFont typeface="Wingdings 2" panose="05020102010507070707" pitchFamily="18" charset="2"/>
              <a:buChar char=""/>
              <a:defRPr/>
            </a:pPr>
            <a:endParaRPr lang="en-ZA" sz="1300" dirty="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Draft contracts and policies</a:t>
            </a:r>
          </a:p>
          <a:p>
            <a:pPr marL="182563" lvl="0" indent="-182563" algn="ctr" defTabSz="457200">
              <a:buSzPct val="75000"/>
              <a:buFont typeface="Wingdings 2" panose="05020102010507070707" pitchFamily="18" charset="2"/>
              <a:buChar char=""/>
              <a:defRPr/>
            </a:pPr>
            <a:endParaRPr lang="en-ZA" sz="1300" dirty="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Prepare and disseminate</a:t>
            </a:r>
            <a:b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</a:b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channel communications</a:t>
            </a:r>
          </a:p>
          <a:p>
            <a:pPr lvl="0" algn="ctr" defTabSz="457200">
              <a:buSzPct val="75000"/>
              <a:defRPr/>
            </a:pPr>
            <a:endParaRPr lang="en-ZA" sz="1300" dirty="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 dirty="0">
                <a:solidFill>
                  <a:schemeClr val="bg1"/>
                </a:solidFill>
                <a:ea typeface="Georgia" charset="0"/>
                <a:cs typeface="Georgia" charset="0"/>
              </a:rPr>
              <a:t>Vet potential resellers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C2E0A17-3C88-4CC3-A802-C2C7719A0A43}"/>
              </a:ext>
            </a:extLst>
          </p:cNvPr>
          <p:cNvSpPr/>
          <p:nvPr/>
        </p:nvSpPr>
        <p:spPr>
          <a:xfrm>
            <a:off x="8818334" y="4107579"/>
            <a:ext cx="2707377" cy="2248771"/>
          </a:xfrm>
          <a:prstGeom prst="rect">
            <a:avLst/>
          </a:prstGeom>
          <a:solidFill>
            <a:schemeClr val="bg1">
              <a:alpha val="5000"/>
            </a:schemeClr>
          </a:solidFill>
          <a:ln w="3175" cap="flat">
            <a:solidFill>
              <a:schemeClr val="tx1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8000" tIns="108000" rIns="108000" bIns="108000" numCol="1" spcCol="38100" rtlCol="0" anchor="ctr">
            <a:normAutofit/>
          </a:bodyPr>
          <a:lstStyle/>
          <a:p>
            <a:pPr marL="0" marR="0" lvl="0" indent="0" algn="ctr" defTabSz="8255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ZA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Franklin Gothic Book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0A0B61B-611D-4B61-A724-F93296202151}"/>
              </a:ext>
            </a:extLst>
          </p:cNvPr>
          <p:cNvSpPr/>
          <p:nvPr/>
        </p:nvSpPr>
        <p:spPr>
          <a:xfrm>
            <a:off x="8810415" y="4685661"/>
            <a:ext cx="272662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buSzPct val="75000"/>
              <a:defRPr/>
            </a:pPr>
            <a:r>
              <a:rPr lang="en-ZA" sz="1300">
                <a:solidFill>
                  <a:schemeClr val="bg1"/>
                </a:solidFill>
                <a:ea typeface="Georgia" charset="0"/>
                <a:cs typeface="Georgia" charset="0"/>
              </a:rPr>
              <a:t>Identify unauthorized sellers and assess legal claims</a:t>
            </a:r>
          </a:p>
          <a:p>
            <a:pPr marL="182563" lvl="0" indent="-182563" algn="ctr" defTabSz="457200">
              <a:buSzPct val="75000"/>
              <a:buFont typeface="Wingdings 2" panose="05020102010507070707" pitchFamily="18" charset="2"/>
              <a:buChar char=""/>
              <a:defRPr/>
            </a:pPr>
            <a:endParaRPr lang="en-ZA" sz="1300">
              <a:solidFill>
                <a:schemeClr val="bg1"/>
              </a:solidFill>
              <a:ea typeface="Georgia" charset="0"/>
              <a:cs typeface="Georgia" charset="0"/>
            </a:endParaRPr>
          </a:p>
          <a:p>
            <a:pPr lvl="0" algn="ctr" defTabSz="457200">
              <a:buSzPct val="75000"/>
              <a:defRPr/>
            </a:pPr>
            <a:r>
              <a:rPr lang="en-ZA" sz="1300">
                <a:solidFill>
                  <a:schemeClr val="bg1"/>
                </a:solidFill>
                <a:ea typeface="Georgia" charset="0"/>
                <a:cs typeface="Georgia" charset="0"/>
              </a:rPr>
              <a:t>Follow trademark or selective distribution workflow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172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00250" y="2567941"/>
            <a:ext cx="3291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Daren S. Garcia</a:t>
            </a:r>
          </a:p>
          <a:p>
            <a:r>
              <a:rPr lang="en-US">
                <a:solidFill>
                  <a:schemeClr val="bg1"/>
                </a:solidFill>
              </a:rPr>
              <a:t>+1 412.904.7717</a:t>
            </a:r>
          </a:p>
          <a:p>
            <a:r>
              <a:rPr lang="en-US">
                <a:solidFill>
                  <a:schemeClr val="bg1"/>
                </a:solidFill>
              </a:rPr>
              <a:t>dsgarcia@vorys.com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0250" y="4110991"/>
            <a:ext cx="3291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Mark C. Zheng</a:t>
            </a:r>
          </a:p>
          <a:p>
            <a:r>
              <a:rPr lang="en-US">
                <a:solidFill>
                  <a:schemeClr val="bg1"/>
                </a:solidFill>
              </a:rPr>
              <a:t>+1 412.904.7722</a:t>
            </a:r>
          </a:p>
          <a:p>
            <a:r>
              <a:rPr lang="en-US">
                <a:solidFill>
                  <a:schemeClr val="bg1"/>
                </a:solidFill>
              </a:rPr>
              <a:t>mczheng@vorys.com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55</a:t>
            </a:fld>
            <a:endParaRPr lang="en-ZA"/>
          </a:p>
        </p:txBody>
      </p:sp>
      <p:sp>
        <p:nvSpPr>
          <p:cNvPr id="17" name="TextBox 16"/>
          <p:cNvSpPr txBox="1"/>
          <p:nvPr/>
        </p:nvSpPr>
        <p:spPr>
          <a:xfrm>
            <a:off x="8064500" y="2416468"/>
            <a:ext cx="3291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Oliver Bretz</a:t>
            </a:r>
          </a:p>
          <a:p>
            <a:r>
              <a:rPr lang="en-US" dirty="0">
                <a:solidFill>
                  <a:schemeClr val="bg1"/>
                </a:solidFill>
              </a:rPr>
              <a:t>+44 (0) 7881588784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oliver.bretz@euclid-law.eu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64500" y="4091504"/>
            <a:ext cx="3291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Sarah Long</a:t>
            </a:r>
          </a:p>
          <a:p>
            <a:r>
              <a:rPr lang="en-US" dirty="0">
                <a:solidFill>
                  <a:schemeClr val="bg1"/>
                </a:solidFill>
              </a:rPr>
              <a:t>+44 (0) 7468563866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sarah.long@euclid-law.eu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74BDD83-4786-4B5E-B0F7-8625012D6A36}"/>
              </a:ext>
            </a:extLst>
          </p:cNvPr>
          <p:cNvSpPr/>
          <p:nvPr/>
        </p:nvSpPr>
        <p:spPr>
          <a:xfrm>
            <a:off x="2063750" y="537591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9697F0C-D89F-4F89-8CE1-2AE2FA7FA259}"/>
              </a:ext>
            </a:extLst>
          </p:cNvPr>
          <p:cNvSpPr/>
          <p:nvPr/>
        </p:nvSpPr>
        <p:spPr>
          <a:xfrm>
            <a:off x="8128000" y="5375910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D431B0-C6D9-47EA-880B-455E4CFB05C6}"/>
              </a:ext>
            </a:extLst>
          </p:cNvPr>
          <p:cNvSpPr/>
          <p:nvPr/>
        </p:nvSpPr>
        <p:spPr>
          <a:xfrm>
            <a:off x="2768199" y="1594146"/>
            <a:ext cx="2495755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Vorys, Sater, </a:t>
            </a:r>
            <a:r>
              <a:rPr lang="en-US" dirty="0" smtClean="0">
                <a:solidFill>
                  <a:schemeClr val="accent1"/>
                </a:solidFill>
              </a:rPr>
              <a:t>Seymour </a:t>
            </a:r>
            <a:r>
              <a:rPr lang="en-US" dirty="0">
                <a:solidFill>
                  <a:schemeClr val="accent1"/>
                </a:solidFill>
              </a:rPr>
              <a:t>and Pease LLP</a:t>
            </a:r>
            <a:endParaRPr lang="en-ZA" dirty="0">
              <a:solidFill>
                <a:schemeClr val="accent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158737A-3F78-4B87-A6E1-AA63E2CD2C50}"/>
              </a:ext>
            </a:extLst>
          </p:cNvPr>
          <p:cNvSpPr/>
          <p:nvPr/>
        </p:nvSpPr>
        <p:spPr>
          <a:xfrm>
            <a:off x="5973506" y="1631070"/>
            <a:ext cx="2495755" cy="3693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en-US">
                <a:solidFill>
                  <a:schemeClr val="accent1"/>
                </a:solidFill>
              </a:rPr>
              <a:t>Euclid Law</a:t>
            </a:r>
            <a:endParaRPr lang="en-ZA">
              <a:solidFill>
                <a:schemeClr val="accent1"/>
              </a:solidFill>
            </a:endParaRP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543843F6-CCB5-4E60-872D-B9FB2EFBE085}"/>
              </a:ext>
            </a:extLst>
          </p:cNvPr>
          <p:cNvSpPr/>
          <p:nvPr/>
        </p:nvSpPr>
        <p:spPr>
          <a:xfrm rot="5400000">
            <a:off x="4752630" y="2720506"/>
            <a:ext cx="2660350" cy="2293402"/>
          </a:xfrm>
          <a:prstGeom prst="hexagon">
            <a:avLst/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2"/>
          <a:stretch>
            <a:fillRect/>
          </a:stretch>
        </p:blipFill>
        <p:spPr bwMode="auto">
          <a:xfrm>
            <a:off x="4440567" y="4028213"/>
            <a:ext cx="1236198" cy="1256800"/>
          </a:xfrm>
          <a:prstGeom prst="ellipse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" b="4809"/>
          <a:stretch>
            <a:fillRect/>
          </a:stretch>
        </p:blipFill>
        <p:spPr bwMode="auto">
          <a:xfrm>
            <a:off x="4338488" y="2433820"/>
            <a:ext cx="1242990" cy="1256800"/>
          </a:xfrm>
          <a:prstGeom prst="ellipse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9815" y="4028213"/>
            <a:ext cx="1256800" cy="1256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9815" y="2433820"/>
            <a:ext cx="1256800" cy="1256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ardrop 28">
            <a:extLst>
              <a:ext uri="{FF2B5EF4-FFF2-40B4-BE49-F238E27FC236}">
                <a16:creationId xmlns:a16="http://schemas.microsoft.com/office/drawing/2014/main" id="{1DBC5EBF-BDBE-44DE-8100-AAB1B5E43D2F}"/>
              </a:ext>
            </a:extLst>
          </p:cNvPr>
          <p:cNvSpPr/>
          <p:nvPr/>
        </p:nvSpPr>
        <p:spPr>
          <a:xfrm rot="8100000">
            <a:off x="2453048" y="1357980"/>
            <a:ext cx="401623" cy="40162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FE196EA-B831-4A2C-B715-D9629EBF7AC6}"/>
              </a:ext>
            </a:extLst>
          </p:cNvPr>
          <p:cNvCxnSpPr/>
          <p:nvPr/>
        </p:nvCxnSpPr>
        <p:spPr>
          <a:xfrm flipH="1">
            <a:off x="2652187" y="1591871"/>
            <a:ext cx="0" cy="6344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C38C7F9C-0A0E-4DB4-9A2C-B2C79E2B2D11}"/>
              </a:ext>
            </a:extLst>
          </p:cNvPr>
          <p:cNvSpPr/>
          <p:nvPr/>
        </p:nvSpPr>
        <p:spPr>
          <a:xfrm>
            <a:off x="2599625" y="2187321"/>
            <a:ext cx="93306" cy="933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F42A119-21CD-456B-BBE0-8FF74D0E0FC3}"/>
              </a:ext>
            </a:extLst>
          </p:cNvPr>
          <p:cNvSpPr/>
          <p:nvPr/>
        </p:nvSpPr>
        <p:spPr>
          <a:xfrm>
            <a:off x="2522599" y="1429258"/>
            <a:ext cx="262598" cy="26259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3" name="Teardrop 32">
            <a:extLst>
              <a:ext uri="{FF2B5EF4-FFF2-40B4-BE49-F238E27FC236}">
                <a16:creationId xmlns:a16="http://schemas.microsoft.com/office/drawing/2014/main" id="{CB462B8B-0855-499E-92ED-FA9E7B74EE30}"/>
              </a:ext>
            </a:extLst>
          </p:cNvPr>
          <p:cNvSpPr/>
          <p:nvPr/>
        </p:nvSpPr>
        <p:spPr>
          <a:xfrm rot="8100000">
            <a:off x="5227649" y="859345"/>
            <a:ext cx="401623" cy="40162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60C1AE3-49DB-4F72-B4B1-C779A0C18D9E}"/>
              </a:ext>
            </a:extLst>
          </p:cNvPr>
          <p:cNvCxnSpPr/>
          <p:nvPr/>
        </p:nvCxnSpPr>
        <p:spPr>
          <a:xfrm flipH="1">
            <a:off x="5426788" y="1093236"/>
            <a:ext cx="0" cy="6344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DFB82F56-33BB-411C-8C22-34EC4A870655}"/>
              </a:ext>
            </a:extLst>
          </p:cNvPr>
          <p:cNvSpPr/>
          <p:nvPr/>
        </p:nvSpPr>
        <p:spPr>
          <a:xfrm>
            <a:off x="5374226" y="1688686"/>
            <a:ext cx="93306" cy="933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CE586717-0C39-445C-8C37-F1A15A28ADC0}"/>
              </a:ext>
            </a:extLst>
          </p:cNvPr>
          <p:cNvSpPr/>
          <p:nvPr/>
        </p:nvSpPr>
        <p:spPr>
          <a:xfrm>
            <a:off x="5297200" y="930623"/>
            <a:ext cx="262598" cy="26259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39" name="Picture 3">
            <a:extLst>
              <a:ext uri="{FF2B5EF4-FFF2-40B4-BE49-F238E27FC236}">
                <a16:creationId xmlns:a16="http://schemas.microsoft.com/office/drawing/2014/main" id="{3B1020E5-57EA-40CB-9942-650C543A7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076" y="389289"/>
            <a:ext cx="1095376" cy="18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905548A-67C1-40A5-A488-E383AFA17109}"/>
              </a:ext>
            </a:extLst>
          </p:cNvPr>
          <p:cNvPicPr/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26" name="Teardrop 25">
            <a:extLst>
              <a:ext uri="{FF2B5EF4-FFF2-40B4-BE49-F238E27FC236}">
                <a16:creationId xmlns:a16="http://schemas.microsoft.com/office/drawing/2014/main" id="{59E9A5D9-B61E-4422-86F0-0995FC8FA01D}"/>
              </a:ext>
            </a:extLst>
          </p:cNvPr>
          <p:cNvSpPr/>
          <p:nvPr/>
        </p:nvSpPr>
        <p:spPr>
          <a:xfrm rot="8100000">
            <a:off x="5634049" y="973645"/>
            <a:ext cx="401623" cy="401623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F71C63E-45DB-4B1D-A936-BF9ECF61F7B0}"/>
              </a:ext>
            </a:extLst>
          </p:cNvPr>
          <p:cNvCxnSpPr/>
          <p:nvPr/>
        </p:nvCxnSpPr>
        <p:spPr>
          <a:xfrm flipH="1">
            <a:off x="5833188" y="1207536"/>
            <a:ext cx="0" cy="6344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45FA44B5-E002-40D7-B809-B030EDB23997}"/>
              </a:ext>
            </a:extLst>
          </p:cNvPr>
          <p:cNvSpPr/>
          <p:nvPr/>
        </p:nvSpPr>
        <p:spPr>
          <a:xfrm>
            <a:off x="5780626" y="1802986"/>
            <a:ext cx="93306" cy="933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9F6A129-052F-4DEA-8788-7FD5D4E3F3D1}"/>
              </a:ext>
            </a:extLst>
          </p:cNvPr>
          <p:cNvSpPr/>
          <p:nvPr/>
        </p:nvSpPr>
        <p:spPr>
          <a:xfrm>
            <a:off x="5703600" y="1044923"/>
            <a:ext cx="262598" cy="26259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2" name="TextBox 41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597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2DD8DC5-67E4-4F65-BDE1-A84983AC409A}"/>
              </a:ext>
            </a:extLst>
          </p:cNvPr>
          <p:cNvSpPr/>
          <p:nvPr/>
        </p:nvSpPr>
        <p:spPr>
          <a:xfrm flipH="1">
            <a:off x="7117080" y="0"/>
            <a:ext cx="507492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A4B378-B3E0-4357-AEA5-1ED2962E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>
                <a:solidFill>
                  <a:schemeClr val="accent3"/>
                </a:solidFill>
              </a:rPr>
              <a:t>AMAZON’S GROWING THIRD-PARTY SALES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65DC4C-99D9-48C8-A357-D0B5FCAC2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49" y="2487560"/>
            <a:ext cx="5167393" cy="252131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projected to account for 59% of total revenues by 2022 (51% as of 2017) </a:t>
            </a:r>
            <a:r>
              <a:rPr lang="en-US" altLang="en-US" dirty="0"/>
              <a:t>over 85,000 business sellers, growing at a 20% rate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0DDC4D6-3106-4474-972E-FE39398636DB}"/>
              </a:ext>
            </a:extLst>
          </p:cNvPr>
          <p:cNvGrpSpPr/>
          <p:nvPr/>
        </p:nvGrpSpPr>
        <p:grpSpPr>
          <a:xfrm>
            <a:off x="6489058" y="1887793"/>
            <a:ext cx="5820929" cy="3782428"/>
            <a:chOff x="6489058" y="1887792"/>
            <a:chExt cx="5820929" cy="4369870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893EA21-729E-4913-813B-1A78BCC99110}"/>
                </a:ext>
              </a:extLst>
            </p:cNvPr>
            <p:cNvCxnSpPr/>
            <p:nvPr/>
          </p:nvCxnSpPr>
          <p:spPr>
            <a:xfrm flipH="1">
              <a:off x="7108723" y="2054941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347593D-C242-490D-8334-ED288D691145}"/>
                </a:ext>
              </a:extLst>
            </p:cNvPr>
            <p:cNvCxnSpPr/>
            <p:nvPr/>
          </p:nvCxnSpPr>
          <p:spPr>
            <a:xfrm flipH="1">
              <a:off x="7108723" y="2538642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EC2F454-9246-4EBC-9CC8-626359C2D6E5}"/>
                </a:ext>
              </a:extLst>
            </p:cNvPr>
            <p:cNvCxnSpPr/>
            <p:nvPr/>
          </p:nvCxnSpPr>
          <p:spPr>
            <a:xfrm flipH="1">
              <a:off x="7108723" y="3022343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228385D-340B-4CC6-8C19-E24868940610}"/>
                </a:ext>
              </a:extLst>
            </p:cNvPr>
            <p:cNvCxnSpPr/>
            <p:nvPr/>
          </p:nvCxnSpPr>
          <p:spPr>
            <a:xfrm flipH="1">
              <a:off x="7108723" y="3506044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3655C86-B258-48AE-BF8B-5F97973881B1}"/>
                </a:ext>
              </a:extLst>
            </p:cNvPr>
            <p:cNvCxnSpPr/>
            <p:nvPr/>
          </p:nvCxnSpPr>
          <p:spPr>
            <a:xfrm flipH="1">
              <a:off x="7108723" y="3989745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94CC367A-C750-493F-8F2C-165D47955252}"/>
                </a:ext>
              </a:extLst>
            </p:cNvPr>
            <p:cNvCxnSpPr/>
            <p:nvPr/>
          </p:nvCxnSpPr>
          <p:spPr>
            <a:xfrm flipH="1">
              <a:off x="7108723" y="4473446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C8E9F3B-AC94-4369-B234-A7DE062F89E1}"/>
                </a:ext>
              </a:extLst>
            </p:cNvPr>
            <p:cNvCxnSpPr/>
            <p:nvPr/>
          </p:nvCxnSpPr>
          <p:spPr>
            <a:xfrm flipH="1">
              <a:off x="7108723" y="4957147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86B1D8D-C33A-4752-B7AC-7760A08868D2}"/>
                </a:ext>
              </a:extLst>
            </p:cNvPr>
            <p:cNvCxnSpPr/>
            <p:nvPr/>
          </p:nvCxnSpPr>
          <p:spPr>
            <a:xfrm flipH="1">
              <a:off x="7108723" y="5440848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8356C01-614A-4AC4-BFB6-79747AE51B60}"/>
                </a:ext>
              </a:extLst>
            </p:cNvPr>
            <p:cNvCxnSpPr/>
            <p:nvPr/>
          </p:nvCxnSpPr>
          <p:spPr>
            <a:xfrm flipH="1">
              <a:off x="7108723" y="5924550"/>
              <a:ext cx="520126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413C2B-1A97-4B01-B10C-F19080F5D627}"/>
                </a:ext>
              </a:extLst>
            </p:cNvPr>
            <p:cNvSpPr txBox="1"/>
            <p:nvPr/>
          </p:nvSpPr>
          <p:spPr>
            <a:xfrm>
              <a:off x="6489058" y="1887792"/>
              <a:ext cx="675185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$400 B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31D80DA-93BA-4361-8667-E2A6065C6F26}"/>
                </a:ext>
              </a:extLst>
            </p:cNvPr>
            <p:cNvSpPr txBox="1"/>
            <p:nvPr/>
          </p:nvSpPr>
          <p:spPr>
            <a:xfrm>
              <a:off x="6489058" y="2379405"/>
              <a:ext cx="675185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$350 B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C61BEE0-034F-44C6-B1F5-4978BCE09FAB}"/>
                </a:ext>
              </a:extLst>
            </p:cNvPr>
            <p:cNvSpPr txBox="1"/>
            <p:nvPr/>
          </p:nvSpPr>
          <p:spPr>
            <a:xfrm>
              <a:off x="6489058" y="2861187"/>
              <a:ext cx="675185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$300 B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C6FE203-F355-48BF-9026-0E0901D7A86F}"/>
                </a:ext>
              </a:extLst>
            </p:cNvPr>
            <p:cNvSpPr txBox="1"/>
            <p:nvPr/>
          </p:nvSpPr>
          <p:spPr>
            <a:xfrm>
              <a:off x="6489058" y="3352799"/>
              <a:ext cx="675185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$250 B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5490A84-A491-493A-87E6-64BC449FBBE0}"/>
                </a:ext>
              </a:extLst>
            </p:cNvPr>
            <p:cNvSpPr txBox="1"/>
            <p:nvPr/>
          </p:nvSpPr>
          <p:spPr>
            <a:xfrm>
              <a:off x="6489058" y="3824747"/>
              <a:ext cx="675185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$200 B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838A62D-32B4-411A-9AED-503DD5E626DC}"/>
                </a:ext>
              </a:extLst>
            </p:cNvPr>
            <p:cNvSpPr txBox="1"/>
            <p:nvPr/>
          </p:nvSpPr>
          <p:spPr>
            <a:xfrm>
              <a:off x="6491238" y="4316360"/>
              <a:ext cx="673005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$150 B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D45D1DB-2959-4FEE-8BEB-63060E7EAB6E}"/>
                </a:ext>
              </a:extLst>
            </p:cNvPr>
            <p:cNvSpPr txBox="1"/>
            <p:nvPr/>
          </p:nvSpPr>
          <p:spPr>
            <a:xfrm>
              <a:off x="6493996" y="4798141"/>
              <a:ext cx="670247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$100 B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0207F82-9F65-4047-A800-C31E4A76B941}"/>
                </a:ext>
              </a:extLst>
            </p:cNvPr>
            <p:cNvSpPr txBox="1"/>
            <p:nvPr/>
          </p:nvSpPr>
          <p:spPr>
            <a:xfrm>
              <a:off x="6578826" y="5279921"/>
              <a:ext cx="585417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ZA" sz="1200">
                  <a:solidFill>
                    <a:schemeClr val="bg1">
                      <a:lumMod val="50000"/>
                    </a:schemeClr>
                  </a:solidFill>
                </a:rPr>
                <a:t>$50 B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D250E0C-0705-437B-931F-AF9B3730A650}"/>
                </a:ext>
              </a:extLst>
            </p:cNvPr>
            <p:cNvSpPr txBox="1"/>
            <p:nvPr/>
          </p:nvSpPr>
          <p:spPr>
            <a:xfrm>
              <a:off x="7295533" y="5938684"/>
              <a:ext cx="5351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200">
                  <a:solidFill>
                    <a:schemeClr val="bg1"/>
                  </a:solidFill>
                </a:rPr>
                <a:t>2011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D1C90B5-852B-41D9-B02D-37E445BF8C6B}"/>
                </a:ext>
              </a:extLst>
            </p:cNvPr>
            <p:cNvSpPr txBox="1"/>
            <p:nvPr/>
          </p:nvSpPr>
          <p:spPr>
            <a:xfrm>
              <a:off x="8131275" y="5938684"/>
              <a:ext cx="5351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200">
                  <a:solidFill>
                    <a:schemeClr val="bg1"/>
                  </a:solidFill>
                </a:rPr>
                <a:t>2012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2E24B9C-3477-447E-86F8-8BBE594CF86A}"/>
                </a:ext>
              </a:extLst>
            </p:cNvPr>
            <p:cNvSpPr txBox="1"/>
            <p:nvPr/>
          </p:nvSpPr>
          <p:spPr>
            <a:xfrm>
              <a:off x="8976849" y="5938684"/>
              <a:ext cx="5351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200">
                  <a:solidFill>
                    <a:schemeClr val="bg1"/>
                  </a:solidFill>
                </a:rPr>
                <a:t>2013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249C71-A4D5-4AA4-A79F-68AAB9587B4F}"/>
                </a:ext>
              </a:extLst>
            </p:cNvPr>
            <p:cNvSpPr txBox="1"/>
            <p:nvPr/>
          </p:nvSpPr>
          <p:spPr>
            <a:xfrm>
              <a:off x="9812591" y="5938684"/>
              <a:ext cx="5351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200">
                  <a:solidFill>
                    <a:schemeClr val="bg1"/>
                  </a:solidFill>
                </a:rPr>
                <a:t>2014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A709044-DB6E-4C7A-8C18-FF37B184810F}"/>
                </a:ext>
              </a:extLst>
            </p:cNvPr>
            <p:cNvSpPr txBox="1"/>
            <p:nvPr/>
          </p:nvSpPr>
          <p:spPr>
            <a:xfrm>
              <a:off x="10648333" y="5938684"/>
              <a:ext cx="5351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200" dirty="0">
                  <a:solidFill>
                    <a:schemeClr val="bg1"/>
                  </a:solidFill>
                </a:rPr>
                <a:t>2015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53B4724-63A4-4E22-AC12-C0507B10D524}"/>
                </a:ext>
              </a:extLst>
            </p:cNvPr>
            <p:cNvSpPr txBox="1"/>
            <p:nvPr/>
          </p:nvSpPr>
          <p:spPr>
            <a:xfrm>
              <a:off x="11501784" y="5937643"/>
              <a:ext cx="532646" cy="320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200" dirty="0" smtClean="0">
                  <a:solidFill>
                    <a:schemeClr val="bg1"/>
                  </a:solidFill>
                </a:rPr>
                <a:t>2016</a:t>
              </a:r>
              <a:endParaRPr lang="en-ZA" sz="1200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91F8BF0-EAC4-4F46-9F14-255964EAA5F9}"/>
                </a:ext>
              </a:extLst>
            </p:cNvPr>
            <p:cNvSpPr/>
            <p:nvPr/>
          </p:nvSpPr>
          <p:spPr>
            <a:xfrm>
              <a:off x="11458391" y="2106930"/>
              <a:ext cx="619432" cy="381762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4E4210B-1D44-4D2F-BF0E-A1BD24A7E9FE}"/>
                </a:ext>
              </a:extLst>
            </p:cNvPr>
            <p:cNvSpPr/>
            <p:nvPr/>
          </p:nvSpPr>
          <p:spPr>
            <a:xfrm>
              <a:off x="10617143" y="2625090"/>
              <a:ext cx="619432" cy="329946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D906164-655D-424D-BDDE-E8C957A1D2BB}"/>
                </a:ext>
              </a:extLst>
            </p:cNvPr>
            <p:cNvSpPr/>
            <p:nvPr/>
          </p:nvSpPr>
          <p:spPr>
            <a:xfrm>
              <a:off x="9775895" y="3025140"/>
              <a:ext cx="619432" cy="289941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D1079C1-9866-4964-AA3A-E7398FB6632B}"/>
                </a:ext>
              </a:extLst>
            </p:cNvPr>
            <p:cNvSpPr/>
            <p:nvPr/>
          </p:nvSpPr>
          <p:spPr>
            <a:xfrm>
              <a:off x="8934647" y="3406140"/>
              <a:ext cx="619432" cy="251841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6A44593-062F-45EF-842D-BF1D8261F94B}"/>
                </a:ext>
              </a:extLst>
            </p:cNvPr>
            <p:cNvSpPr/>
            <p:nvPr/>
          </p:nvSpPr>
          <p:spPr>
            <a:xfrm>
              <a:off x="8093399" y="3699510"/>
              <a:ext cx="619432" cy="2225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DF674AF-68CB-4987-A48F-53A893F2522C}"/>
                </a:ext>
              </a:extLst>
            </p:cNvPr>
            <p:cNvSpPr/>
            <p:nvPr/>
          </p:nvSpPr>
          <p:spPr>
            <a:xfrm>
              <a:off x="7252151" y="3981450"/>
              <a:ext cx="619432" cy="19431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D20A01E-D2D0-46FE-9C2E-25AEF3458A54}"/>
                </a:ext>
              </a:extLst>
            </p:cNvPr>
            <p:cNvSpPr/>
            <p:nvPr/>
          </p:nvSpPr>
          <p:spPr>
            <a:xfrm>
              <a:off x="11458391" y="4175760"/>
              <a:ext cx="619432" cy="17487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02B6B0E-0136-4197-8AED-E0A6E4D185B0}"/>
                </a:ext>
              </a:extLst>
            </p:cNvPr>
            <p:cNvSpPr/>
            <p:nvPr/>
          </p:nvSpPr>
          <p:spPr>
            <a:xfrm>
              <a:off x="10617143" y="4602480"/>
              <a:ext cx="619432" cy="13220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868A9A8-06E8-4D30-8A13-A251DAB45E3E}"/>
                </a:ext>
              </a:extLst>
            </p:cNvPr>
            <p:cNvSpPr/>
            <p:nvPr/>
          </p:nvSpPr>
          <p:spPr>
            <a:xfrm>
              <a:off x="9775895" y="4956810"/>
              <a:ext cx="619432" cy="967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20877E1-93F5-49E0-944D-744D499C2AA9}"/>
                </a:ext>
              </a:extLst>
            </p:cNvPr>
            <p:cNvSpPr/>
            <p:nvPr/>
          </p:nvSpPr>
          <p:spPr>
            <a:xfrm>
              <a:off x="8934647" y="5173980"/>
              <a:ext cx="619432" cy="7505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89F47E4-3DD9-46EA-A031-34EDDFC90526}"/>
                </a:ext>
              </a:extLst>
            </p:cNvPr>
            <p:cNvSpPr/>
            <p:nvPr/>
          </p:nvSpPr>
          <p:spPr>
            <a:xfrm>
              <a:off x="8093399" y="5337810"/>
              <a:ext cx="619432" cy="5867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F55FF44-0EEF-4B24-AF93-CC67B1BF60EC}"/>
                </a:ext>
              </a:extLst>
            </p:cNvPr>
            <p:cNvSpPr/>
            <p:nvPr/>
          </p:nvSpPr>
          <p:spPr>
            <a:xfrm>
              <a:off x="7252151" y="5494020"/>
              <a:ext cx="619432" cy="4305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1BA0A53-6AAB-4DCE-ADF5-8794F79A0136}"/>
                </a:ext>
              </a:extLst>
            </p:cNvPr>
            <p:cNvSpPr/>
            <p:nvPr/>
          </p:nvSpPr>
          <p:spPr>
            <a:xfrm>
              <a:off x="11458391" y="5281520"/>
              <a:ext cx="619432" cy="6430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AA3C46-87FD-409A-BB4F-993687E74D94}"/>
                </a:ext>
              </a:extLst>
            </p:cNvPr>
            <p:cNvSpPr/>
            <p:nvPr/>
          </p:nvSpPr>
          <p:spPr>
            <a:xfrm>
              <a:off x="10617143" y="5417820"/>
              <a:ext cx="619432" cy="5067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658D1B4-F991-4C43-B0BA-690B6C6E7F0A}"/>
                </a:ext>
              </a:extLst>
            </p:cNvPr>
            <p:cNvSpPr/>
            <p:nvPr/>
          </p:nvSpPr>
          <p:spPr>
            <a:xfrm>
              <a:off x="9775895" y="5516880"/>
              <a:ext cx="619432" cy="407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765BDDE-8F9A-4CA3-A7E8-E5062D8D4F9C}"/>
                </a:ext>
              </a:extLst>
            </p:cNvPr>
            <p:cNvSpPr/>
            <p:nvPr/>
          </p:nvSpPr>
          <p:spPr>
            <a:xfrm>
              <a:off x="8934647" y="5589270"/>
              <a:ext cx="619432" cy="335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AE8A92B-5B14-4F38-9FC0-E58C1F02C879}"/>
                </a:ext>
              </a:extLst>
            </p:cNvPr>
            <p:cNvSpPr/>
            <p:nvPr/>
          </p:nvSpPr>
          <p:spPr>
            <a:xfrm>
              <a:off x="8093399" y="5654040"/>
              <a:ext cx="619432" cy="27051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6D6677D-5AE3-4D8F-9C4B-CE229BCB4B39}"/>
                </a:ext>
              </a:extLst>
            </p:cNvPr>
            <p:cNvSpPr/>
            <p:nvPr/>
          </p:nvSpPr>
          <p:spPr>
            <a:xfrm>
              <a:off x="7252151" y="5707380"/>
              <a:ext cx="619432" cy="2171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C7445F1-CFCD-4921-8B0B-94D79D5AC33E}"/>
                </a:ext>
              </a:extLst>
            </p:cNvPr>
            <p:cNvSpPr txBox="1"/>
            <p:nvPr/>
          </p:nvSpPr>
          <p:spPr>
            <a:xfrm>
              <a:off x="7335520" y="5466080"/>
              <a:ext cx="428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000">
                  <a:solidFill>
                    <a:schemeClr val="bg1"/>
                  </a:solidFill>
                </a:rPr>
                <a:t>22%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B3638E54-E4F0-4783-AF32-36401846110F}"/>
                </a:ext>
              </a:extLst>
            </p:cNvPr>
            <p:cNvSpPr txBox="1"/>
            <p:nvPr/>
          </p:nvSpPr>
          <p:spPr>
            <a:xfrm>
              <a:off x="8199120" y="5339080"/>
              <a:ext cx="428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000">
                  <a:solidFill>
                    <a:schemeClr val="bg1"/>
                  </a:solidFill>
                </a:rPr>
                <a:t>27%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20378C3-660F-4581-853D-14DCC8406066}"/>
                </a:ext>
              </a:extLst>
            </p:cNvPr>
            <p:cNvSpPr txBox="1"/>
            <p:nvPr/>
          </p:nvSpPr>
          <p:spPr>
            <a:xfrm>
              <a:off x="9017000" y="5166360"/>
              <a:ext cx="428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00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7AA95781-728A-4D0C-9088-2C45CF12A78F}"/>
                </a:ext>
              </a:extLst>
            </p:cNvPr>
            <p:cNvSpPr txBox="1"/>
            <p:nvPr/>
          </p:nvSpPr>
          <p:spPr>
            <a:xfrm>
              <a:off x="9875520" y="4953000"/>
              <a:ext cx="428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000">
                  <a:solidFill>
                    <a:schemeClr val="bg1"/>
                  </a:solidFill>
                </a:rPr>
                <a:t>34%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9FDFBFE-14CA-40B9-8AA0-C65010F0B684}"/>
                </a:ext>
              </a:extLst>
            </p:cNvPr>
            <p:cNvSpPr txBox="1"/>
            <p:nvPr/>
          </p:nvSpPr>
          <p:spPr>
            <a:xfrm>
              <a:off x="10734040" y="4587240"/>
              <a:ext cx="428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000">
                  <a:solidFill>
                    <a:schemeClr val="bg1"/>
                  </a:solidFill>
                </a:rPr>
                <a:t>40%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3536F61-93CF-4C79-BAD6-42659EF3A8CA}"/>
                </a:ext>
              </a:extLst>
            </p:cNvPr>
            <p:cNvSpPr txBox="1"/>
            <p:nvPr/>
          </p:nvSpPr>
          <p:spPr>
            <a:xfrm>
              <a:off x="11572240" y="4165600"/>
              <a:ext cx="428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000">
                  <a:solidFill>
                    <a:schemeClr val="bg1"/>
                  </a:solidFill>
                </a:rPr>
                <a:t>46%</a:t>
              </a: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703E44F4-3F62-4A23-A785-42FB94C0FC36}"/>
              </a:ext>
            </a:extLst>
          </p:cNvPr>
          <p:cNvSpPr/>
          <p:nvPr/>
        </p:nvSpPr>
        <p:spPr>
          <a:xfrm>
            <a:off x="7285707" y="5958349"/>
            <a:ext cx="137651" cy="1376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ABDE116-81DF-484D-872B-B8585DB625A0}"/>
              </a:ext>
            </a:extLst>
          </p:cNvPr>
          <p:cNvSpPr/>
          <p:nvPr/>
        </p:nvSpPr>
        <p:spPr>
          <a:xfrm>
            <a:off x="9065345" y="5958349"/>
            <a:ext cx="137651" cy="1376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C8E5F5C-6734-432A-9146-9EACE11DDFD4}"/>
              </a:ext>
            </a:extLst>
          </p:cNvPr>
          <p:cNvSpPr/>
          <p:nvPr/>
        </p:nvSpPr>
        <p:spPr>
          <a:xfrm>
            <a:off x="10746661" y="5958349"/>
            <a:ext cx="137651" cy="1376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6</a:t>
            </a:fld>
            <a:endParaRPr lang="en-ZA"/>
          </a:p>
        </p:txBody>
      </p:sp>
      <p:sp>
        <p:nvSpPr>
          <p:cNvPr id="71" name="Right Triangle 70">
            <a:extLst>
              <a:ext uri="{FF2B5EF4-FFF2-40B4-BE49-F238E27FC236}">
                <a16:creationId xmlns:a16="http://schemas.microsoft.com/office/drawing/2014/main" id="{DC068B98-F03E-413D-A2C2-A3AAB53B961E}"/>
              </a:ext>
            </a:extLst>
          </p:cNvPr>
          <p:cNvSpPr/>
          <p:nvPr/>
        </p:nvSpPr>
        <p:spPr>
          <a:xfrm rot="5400000">
            <a:off x="7121839" y="-5143"/>
            <a:ext cx="630177" cy="640463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F3207EE8-7C17-4D24-89AD-12503F31353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6035040"/>
            <a:ext cx="1252024" cy="626012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E82FE882-B3E8-41CA-A997-DFD81CF6C41B}"/>
              </a:ext>
            </a:extLst>
          </p:cNvPr>
          <p:cNvSpPr txBox="1"/>
          <p:nvPr/>
        </p:nvSpPr>
        <p:spPr>
          <a:xfrm>
            <a:off x="7364363" y="5909190"/>
            <a:ext cx="48276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000" dirty="0">
                <a:solidFill>
                  <a:schemeClr val="bg1"/>
                </a:solidFill>
              </a:rPr>
              <a:t>Total US Online Retail Sales         Amazon’s Third-Party Sales       Amazon’s Direct Sales</a:t>
            </a:r>
          </a:p>
        </p:txBody>
      </p:sp>
      <p:sp>
        <p:nvSpPr>
          <p:cNvPr id="70" name="TextBox 2">
            <a:extLst>
              <a:ext uri="{FF2B5EF4-FFF2-40B4-BE49-F238E27FC236}">
                <a16:creationId xmlns:a16="http://schemas.microsoft.com/office/drawing/2014/main" id="{854D4F77-B754-4D65-B1A9-BB8CD8D624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3213" y="6438182"/>
            <a:ext cx="476734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r>
              <a:rPr lang="fr-FR" altLang="en-US" sz="800" i="1" dirty="0">
                <a:solidFill>
                  <a:schemeClr val="bg1"/>
                </a:solidFill>
                <a:latin typeface="+mn-lt"/>
              </a:rPr>
              <a:t>Source: https://www.bigcommerce.com/blog/b2b-ecommerce-trends/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734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8760" y="730885"/>
            <a:ext cx="4166811" cy="1325563"/>
          </a:xfrm>
        </p:spPr>
        <p:txBody>
          <a:bodyPr/>
          <a:lstStyle/>
          <a:p>
            <a:r>
              <a:rPr lang="en-US"/>
              <a:t>ONLINE MARKETPLACES GROWING </a:t>
            </a:r>
            <a:br>
              <a:rPr lang="en-US"/>
            </a:br>
            <a:r>
              <a:rPr lang="en-US"/>
              <a:t>RAPIDLY IN EUROPE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24058" y="6356350"/>
            <a:ext cx="2743200" cy="365125"/>
          </a:xfrm>
        </p:spPr>
        <p:txBody>
          <a:bodyPr/>
          <a:lstStyle/>
          <a:p>
            <a:fld id="{153156FF-8169-4539-8C2B-60178AB1977E}" type="slidenum">
              <a:rPr lang="en-ZA" smtClean="0"/>
              <a:t>7</a:t>
            </a:fld>
            <a:endParaRPr lang="en-ZA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6E1CF39-2043-4B8E-8E2E-F874D2228088}"/>
              </a:ext>
            </a:extLst>
          </p:cNvPr>
          <p:cNvSpPr txBox="1"/>
          <p:nvPr/>
        </p:nvSpPr>
        <p:spPr>
          <a:xfrm>
            <a:off x="8734574" y="6454378"/>
            <a:ext cx="2924479" cy="179536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0320" tIns="20320" rIns="20320" bIns="20320" numCol="1" spcCol="38100" rtlCol="0" anchor="ctr">
            <a:spAutoFit/>
          </a:bodyPr>
          <a:lstStyle/>
          <a:p>
            <a:pPr defTabSz="619125" hangingPunct="0"/>
            <a:r>
              <a:rPr lang="en-GB" sz="900" i="1" dirty="0">
                <a:solidFill>
                  <a:schemeClr val="bg1">
                    <a:lumMod val="65000"/>
                  </a:schemeClr>
                </a:solidFill>
                <a:ea typeface="Helvetica Light"/>
                <a:cs typeface="Arial" panose="020B0604020202020204" pitchFamily="34" charset="0"/>
                <a:sym typeface="Helvetica Light"/>
              </a:rPr>
              <a:t>*based on traffic share of similar web category = shopping </a:t>
            </a:r>
          </a:p>
        </p:txBody>
      </p:sp>
      <p:graphicFrame>
        <p:nvGraphicFramePr>
          <p:cNvPr id="270" name="Table 269">
            <a:extLst>
              <a:ext uri="{FF2B5EF4-FFF2-40B4-BE49-F238E27FC236}">
                <a16:creationId xmlns:a16="http://schemas.microsoft.com/office/drawing/2014/main" id="{3927A90F-25C0-4B2B-A9CB-6C6200C501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484551"/>
              </p:ext>
            </p:extLst>
          </p:nvPr>
        </p:nvGraphicFramePr>
        <p:xfrm>
          <a:off x="4606242" y="1037618"/>
          <a:ext cx="1913860" cy="1036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03958">
                  <a:extLst>
                    <a:ext uri="{9D8B030D-6E8A-4147-A177-3AD203B41FA5}">
                      <a16:colId xmlns:a16="http://schemas.microsoft.com/office/drawing/2014/main" val="3116272640"/>
                    </a:ext>
                  </a:extLst>
                </a:gridCol>
                <a:gridCol w="1109902">
                  <a:extLst>
                    <a:ext uri="{9D8B030D-6E8A-4147-A177-3AD203B41FA5}">
                      <a16:colId xmlns:a16="http://schemas.microsoft.com/office/drawing/2014/main" val="402398895"/>
                    </a:ext>
                  </a:extLst>
                </a:gridCol>
              </a:tblGrid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TRAFFIC SHARE </a:t>
                      </a:r>
                      <a:b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(SEPT 18)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256251"/>
                  </a:ext>
                </a:extLst>
              </a:tr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15.18%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978799"/>
                  </a:ext>
                </a:extLst>
              </a:tr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13.25%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521073"/>
                  </a:ext>
                </a:extLst>
              </a:tr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0.61%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96150"/>
                  </a:ext>
                </a:extLst>
              </a:tr>
            </a:tbl>
          </a:graphicData>
        </a:graphic>
      </p:graphicFrame>
      <p:pic>
        <p:nvPicPr>
          <p:cNvPr id="272" name="Picture 271">
            <a:extLst>
              <a:ext uri="{FF2B5EF4-FFF2-40B4-BE49-F238E27FC236}">
                <a16:creationId xmlns:a16="http://schemas.microsoft.com/office/drawing/2014/main" id="{FAC00C6B-30A1-437F-972E-2BA9C4819A1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19" y="1476375"/>
            <a:ext cx="549913" cy="166074"/>
          </a:xfrm>
          <a:prstGeom prst="rect">
            <a:avLst/>
          </a:prstGeom>
        </p:spPr>
      </p:pic>
      <p:pic>
        <p:nvPicPr>
          <p:cNvPr id="273" name="Picture 272">
            <a:extLst>
              <a:ext uri="{FF2B5EF4-FFF2-40B4-BE49-F238E27FC236}">
                <a16:creationId xmlns:a16="http://schemas.microsoft.com/office/drawing/2014/main" id="{9DC5C293-AC91-4CC2-BE1F-DF0F27A31D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27" y="1655200"/>
            <a:ext cx="420105" cy="183319"/>
          </a:xfrm>
          <a:prstGeom prst="rect">
            <a:avLst/>
          </a:prstGeom>
        </p:spPr>
      </p:pic>
      <p:pic>
        <p:nvPicPr>
          <p:cNvPr id="274" name="Picture 273">
            <a:extLst>
              <a:ext uri="{FF2B5EF4-FFF2-40B4-BE49-F238E27FC236}">
                <a16:creationId xmlns:a16="http://schemas.microsoft.com/office/drawing/2014/main" id="{D2C59567-438B-4E60-83FA-D8BBF9F4C0F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41" y="1900332"/>
            <a:ext cx="331491" cy="138121"/>
          </a:xfrm>
          <a:prstGeom prst="rect">
            <a:avLst/>
          </a:prstGeom>
        </p:spPr>
      </p:pic>
      <p:graphicFrame>
        <p:nvGraphicFramePr>
          <p:cNvPr id="275" name="Table 274">
            <a:extLst>
              <a:ext uri="{FF2B5EF4-FFF2-40B4-BE49-F238E27FC236}">
                <a16:creationId xmlns:a16="http://schemas.microsoft.com/office/drawing/2014/main" id="{302CF335-2C04-42B5-A97B-F4D0F2598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295351"/>
              </p:ext>
            </p:extLst>
          </p:nvPr>
        </p:nvGraphicFramePr>
        <p:xfrm>
          <a:off x="4617101" y="2877694"/>
          <a:ext cx="1913860" cy="1036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37295">
                  <a:extLst>
                    <a:ext uri="{9D8B030D-6E8A-4147-A177-3AD203B41FA5}">
                      <a16:colId xmlns:a16="http://schemas.microsoft.com/office/drawing/2014/main" val="3116272640"/>
                    </a:ext>
                  </a:extLst>
                </a:gridCol>
                <a:gridCol w="1076565">
                  <a:extLst>
                    <a:ext uri="{9D8B030D-6E8A-4147-A177-3AD203B41FA5}">
                      <a16:colId xmlns:a16="http://schemas.microsoft.com/office/drawing/2014/main" val="402398895"/>
                    </a:ext>
                  </a:extLst>
                </a:gridCol>
              </a:tblGrid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TRAFFIC SHARE </a:t>
                      </a:r>
                      <a:b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(SEPT 18)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256251"/>
                  </a:ext>
                </a:extLst>
              </a:tr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17.54%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978799"/>
                  </a:ext>
                </a:extLst>
              </a:tr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10.23%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521073"/>
                  </a:ext>
                </a:extLst>
              </a:tr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2.30%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96150"/>
                  </a:ext>
                </a:extLst>
              </a:tr>
            </a:tbl>
          </a:graphicData>
        </a:graphic>
      </p:graphicFrame>
      <p:pic>
        <p:nvPicPr>
          <p:cNvPr id="279" name="Picture 278">
            <a:extLst>
              <a:ext uri="{FF2B5EF4-FFF2-40B4-BE49-F238E27FC236}">
                <a16:creationId xmlns:a16="http://schemas.microsoft.com/office/drawing/2014/main" id="{46FB0C10-954C-4FDE-853B-D4B0B1CE10E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630" y="3749003"/>
            <a:ext cx="289178" cy="97742"/>
          </a:xfrm>
          <a:prstGeom prst="rect">
            <a:avLst/>
          </a:prstGeom>
        </p:spPr>
      </p:pic>
      <p:graphicFrame>
        <p:nvGraphicFramePr>
          <p:cNvPr id="280" name="Table 279">
            <a:extLst>
              <a:ext uri="{FF2B5EF4-FFF2-40B4-BE49-F238E27FC236}">
                <a16:creationId xmlns:a16="http://schemas.microsoft.com/office/drawing/2014/main" id="{2FBCC914-70FB-4C05-A1F0-E94AC6F6D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925908"/>
              </p:ext>
            </p:extLst>
          </p:nvPr>
        </p:nvGraphicFramePr>
        <p:xfrm>
          <a:off x="4617101" y="4717770"/>
          <a:ext cx="1913860" cy="1036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4623">
                  <a:extLst>
                    <a:ext uri="{9D8B030D-6E8A-4147-A177-3AD203B41FA5}">
                      <a16:colId xmlns:a16="http://schemas.microsoft.com/office/drawing/2014/main" val="3116272640"/>
                    </a:ext>
                  </a:extLst>
                </a:gridCol>
                <a:gridCol w="1119237">
                  <a:extLst>
                    <a:ext uri="{9D8B030D-6E8A-4147-A177-3AD203B41FA5}">
                      <a16:colId xmlns:a16="http://schemas.microsoft.com/office/drawing/2014/main" val="402398895"/>
                    </a:ext>
                  </a:extLst>
                </a:gridCol>
              </a:tblGrid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TRAFFIC SHARE </a:t>
                      </a:r>
                      <a:b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(SEPT 18)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256251"/>
                  </a:ext>
                </a:extLst>
              </a:tr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10.37%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978799"/>
                  </a:ext>
                </a:extLst>
              </a:tr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9.97%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521073"/>
                  </a:ext>
                </a:extLst>
              </a:tr>
              <a:tr h="184883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3.60%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96150"/>
                  </a:ext>
                </a:extLst>
              </a:tr>
            </a:tbl>
          </a:graphicData>
        </a:graphic>
      </p:graphicFrame>
      <p:pic>
        <p:nvPicPr>
          <p:cNvPr id="283" name="Picture 282">
            <a:extLst>
              <a:ext uri="{FF2B5EF4-FFF2-40B4-BE49-F238E27FC236}">
                <a16:creationId xmlns:a16="http://schemas.microsoft.com/office/drawing/2014/main" id="{A10A6C64-0BC2-4F7C-8290-24B6C16BD96E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010" y="5312902"/>
            <a:ext cx="754949" cy="188738"/>
          </a:xfrm>
          <a:prstGeom prst="rect">
            <a:avLst/>
          </a:prstGeom>
        </p:spPr>
      </p:pic>
      <p:pic>
        <p:nvPicPr>
          <p:cNvPr id="284" name="Picture 283">
            <a:extLst>
              <a:ext uri="{FF2B5EF4-FFF2-40B4-BE49-F238E27FC236}">
                <a16:creationId xmlns:a16="http://schemas.microsoft.com/office/drawing/2014/main" id="{93D35A5F-DAEA-4B0B-BC3E-F2B5629F35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640" y="5582942"/>
            <a:ext cx="635442" cy="100021"/>
          </a:xfrm>
          <a:prstGeom prst="rect">
            <a:avLst/>
          </a:prstGeom>
        </p:spPr>
      </p:pic>
      <p:pic>
        <p:nvPicPr>
          <p:cNvPr id="294" name="Picture 293">
            <a:extLst>
              <a:ext uri="{FF2B5EF4-FFF2-40B4-BE49-F238E27FC236}">
                <a16:creationId xmlns:a16="http://schemas.microsoft.com/office/drawing/2014/main" id="{05A6CBE9-2D49-401F-A159-13F0DB4DD85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759" y="5324293"/>
            <a:ext cx="420105" cy="183319"/>
          </a:xfrm>
          <a:prstGeom prst="rect">
            <a:avLst/>
          </a:prstGeom>
        </p:spPr>
      </p:pic>
      <p:pic>
        <p:nvPicPr>
          <p:cNvPr id="295" name="Picture 294">
            <a:extLst>
              <a:ext uri="{FF2B5EF4-FFF2-40B4-BE49-F238E27FC236}">
                <a16:creationId xmlns:a16="http://schemas.microsoft.com/office/drawing/2014/main" id="{78A8941B-26E0-4179-8C19-A84793129DB4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452" y="5564040"/>
            <a:ext cx="721037" cy="166200"/>
          </a:xfrm>
          <a:prstGeom prst="rect">
            <a:avLst/>
          </a:prstGeom>
        </p:spPr>
      </p:pic>
      <p:graphicFrame>
        <p:nvGraphicFramePr>
          <p:cNvPr id="297" name="Table 296">
            <a:extLst>
              <a:ext uri="{FF2B5EF4-FFF2-40B4-BE49-F238E27FC236}">
                <a16:creationId xmlns:a16="http://schemas.microsoft.com/office/drawing/2014/main" id="{F4182699-BE81-4C44-94B9-1A4C0DD08A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976829"/>
              </p:ext>
            </p:extLst>
          </p:nvPr>
        </p:nvGraphicFramePr>
        <p:xfrm>
          <a:off x="9860089" y="2877694"/>
          <a:ext cx="1913860" cy="1036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07149">
                  <a:extLst>
                    <a:ext uri="{9D8B030D-6E8A-4147-A177-3AD203B41FA5}">
                      <a16:colId xmlns:a16="http://schemas.microsoft.com/office/drawing/2014/main" val="3116272640"/>
                    </a:ext>
                  </a:extLst>
                </a:gridCol>
                <a:gridCol w="1106711">
                  <a:extLst>
                    <a:ext uri="{9D8B030D-6E8A-4147-A177-3AD203B41FA5}">
                      <a16:colId xmlns:a16="http://schemas.microsoft.com/office/drawing/2014/main" val="402398895"/>
                    </a:ext>
                  </a:extLst>
                </a:gridCol>
              </a:tblGrid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TRAFFIC SHARE </a:t>
                      </a:r>
                      <a:b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(SEPT 18)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256251"/>
                  </a:ext>
                </a:extLst>
              </a:tr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17.9%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978799"/>
                  </a:ext>
                </a:extLst>
              </a:tr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11.8%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521073"/>
                  </a:ext>
                </a:extLst>
              </a:tr>
              <a:tr h="18504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4.27%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96150"/>
                  </a:ext>
                </a:extLst>
              </a:tr>
            </a:tbl>
          </a:graphicData>
        </a:graphic>
      </p:graphicFrame>
      <p:pic>
        <p:nvPicPr>
          <p:cNvPr id="299" name="Picture 298">
            <a:extLst>
              <a:ext uri="{FF2B5EF4-FFF2-40B4-BE49-F238E27FC236}">
                <a16:creationId xmlns:a16="http://schemas.microsoft.com/office/drawing/2014/main" id="{59E29CA8-A5BC-4A3D-AF8C-BF38F36E442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077" y="1905000"/>
            <a:ext cx="610911" cy="96207"/>
          </a:xfrm>
          <a:prstGeom prst="rect">
            <a:avLst/>
          </a:prstGeom>
        </p:spPr>
      </p:pic>
      <p:pic>
        <p:nvPicPr>
          <p:cNvPr id="300" name="Picture 299">
            <a:extLst>
              <a:ext uri="{FF2B5EF4-FFF2-40B4-BE49-F238E27FC236}">
                <a16:creationId xmlns:a16="http://schemas.microsoft.com/office/drawing/2014/main" id="{7DB100B4-13E2-4535-8B06-DDE48E11007B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949054"/>
            <a:ext cx="578703" cy="417296"/>
          </a:xfrm>
          <a:prstGeom prst="rect">
            <a:avLst/>
          </a:prstGeom>
        </p:spPr>
      </p:pic>
      <p:pic>
        <p:nvPicPr>
          <p:cNvPr id="303" name="Picture 302">
            <a:extLst>
              <a:ext uri="{FF2B5EF4-FFF2-40B4-BE49-F238E27FC236}">
                <a16:creationId xmlns:a16="http://schemas.microsoft.com/office/drawing/2014/main" id="{0D555ED1-D8AA-4090-9DA3-395AA6CFF31C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208" y="3280410"/>
            <a:ext cx="483751" cy="162401"/>
          </a:xfrm>
          <a:prstGeom prst="rect">
            <a:avLst/>
          </a:prstGeom>
        </p:spPr>
      </p:pic>
      <p:pic>
        <p:nvPicPr>
          <p:cNvPr id="304" name="Picture 303">
            <a:extLst>
              <a:ext uri="{FF2B5EF4-FFF2-40B4-BE49-F238E27FC236}">
                <a16:creationId xmlns:a16="http://schemas.microsoft.com/office/drawing/2014/main" id="{53712B61-8B33-4321-BE02-ACF509EF6835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1221" y="3492707"/>
            <a:ext cx="172295" cy="172295"/>
          </a:xfrm>
          <a:prstGeom prst="rect">
            <a:avLst/>
          </a:prstGeom>
        </p:spPr>
      </p:pic>
      <p:pic>
        <p:nvPicPr>
          <p:cNvPr id="305" name="Picture 304">
            <a:extLst>
              <a:ext uri="{FF2B5EF4-FFF2-40B4-BE49-F238E27FC236}">
                <a16:creationId xmlns:a16="http://schemas.microsoft.com/office/drawing/2014/main" id="{AA74AE1D-E19F-4076-8928-7D30A766FBAD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9989" y="3695700"/>
            <a:ext cx="382210" cy="172772"/>
          </a:xfrm>
          <a:prstGeom prst="rect">
            <a:avLst/>
          </a:prstGeom>
        </p:spPr>
      </p:pic>
      <p:sp>
        <p:nvSpPr>
          <p:cNvPr id="306" name="Hexagon 305">
            <a:extLst>
              <a:ext uri="{FF2B5EF4-FFF2-40B4-BE49-F238E27FC236}">
                <a16:creationId xmlns:a16="http://schemas.microsoft.com/office/drawing/2014/main" id="{7D1FA1A0-A823-4B43-ADBD-3235349A2FB1}"/>
              </a:ext>
            </a:extLst>
          </p:cNvPr>
          <p:cNvSpPr/>
          <p:nvPr/>
        </p:nvSpPr>
        <p:spPr>
          <a:xfrm>
            <a:off x="4693920" y="835929"/>
            <a:ext cx="421247" cy="403613"/>
          </a:xfrm>
          <a:prstGeom prst="hexagon">
            <a:avLst/>
          </a:prstGeom>
          <a:noFill/>
          <a:ln w="952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ZA" sz="1050">
              <a:solidFill>
                <a:schemeClr val="bg1"/>
              </a:solidFill>
            </a:endParaRPr>
          </a:p>
        </p:txBody>
      </p:sp>
      <p:pic>
        <p:nvPicPr>
          <p:cNvPr id="271" name="Picture 270">
            <a:extLst>
              <a:ext uri="{FF2B5EF4-FFF2-40B4-BE49-F238E27FC236}">
                <a16:creationId xmlns:a16="http://schemas.microsoft.com/office/drawing/2014/main" id="{4B2EF070-90C9-4523-8303-95D7C8496AF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1" t="1" r="22950" b="-1"/>
          <a:stretch>
            <a:fillRect/>
          </a:stretch>
        </p:blipFill>
        <p:spPr>
          <a:xfrm>
            <a:off x="4665345" y="828563"/>
            <a:ext cx="420495" cy="420495"/>
          </a:xfrm>
          <a:prstGeom prst="hexagon">
            <a:avLst/>
          </a:prstGeom>
        </p:spPr>
      </p:pic>
      <p:cxnSp>
        <p:nvCxnSpPr>
          <p:cNvPr id="314" name="Straight Arrow Connector 313">
            <a:extLst>
              <a:ext uri="{FF2B5EF4-FFF2-40B4-BE49-F238E27FC236}">
                <a16:creationId xmlns:a16="http://schemas.microsoft.com/office/drawing/2014/main" id="{95FBF228-2572-4F7A-BDBE-57E3740203E4}"/>
              </a:ext>
            </a:extLst>
          </p:cNvPr>
          <p:cNvCxnSpPr/>
          <p:nvPr/>
        </p:nvCxnSpPr>
        <p:spPr>
          <a:xfrm flipH="1">
            <a:off x="9391652" y="3511536"/>
            <a:ext cx="4742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Straight Arrow Connector 314">
            <a:extLst>
              <a:ext uri="{FF2B5EF4-FFF2-40B4-BE49-F238E27FC236}">
                <a16:creationId xmlns:a16="http://schemas.microsoft.com/office/drawing/2014/main" id="{B46D54EB-F844-4366-BE27-83D48E32DE6A}"/>
              </a:ext>
            </a:extLst>
          </p:cNvPr>
          <p:cNvCxnSpPr/>
          <p:nvPr/>
        </p:nvCxnSpPr>
        <p:spPr>
          <a:xfrm flipH="1">
            <a:off x="7590259" y="5120824"/>
            <a:ext cx="2232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C0ECE95A-AB15-4318-B9F3-CC46F6945E8D}"/>
              </a:ext>
            </a:extLst>
          </p:cNvPr>
          <p:cNvCxnSpPr>
            <a:stCxn id="270" idx="3"/>
          </p:cNvCxnSpPr>
          <p:nvPr/>
        </p:nvCxnSpPr>
        <p:spPr>
          <a:xfrm>
            <a:off x="6520102" y="1555778"/>
            <a:ext cx="978389" cy="1544909"/>
          </a:xfrm>
          <a:prstGeom prst="bentConnector3">
            <a:avLst>
              <a:gd name="adj1" fmla="val 4892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or: Elbow 317">
            <a:extLst>
              <a:ext uri="{FF2B5EF4-FFF2-40B4-BE49-F238E27FC236}">
                <a16:creationId xmlns:a16="http://schemas.microsoft.com/office/drawing/2014/main" id="{BEFB0AEF-7530-4CEB-9EB3-C077AF98941E}"/>
              </a:ext>
            </a:extLst>
          </p:cNvPr>
          <p:cNvCxnSpPr>
            <a:stCxn id="275" idx="3"/>
          </p:cNvCxnSpPr>
          <p:nvPr/>
        </p:nvCxnSpPr>
        <p:spPr>
          <a:xfrm>
            <a:off x="6530961" y="3395854"/>
            <a:ext cx="2078332" cy="3568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or: Elbow 320">
            <a:extLst>
              <a:ext uri="{FF2B5EF4-FFF2-40B4-BE49-F238E27FC236}">
                <a16:creationId xmlns:a16="http://schemas.microsoft.com/office/drawing/2014/main" id="{74AAB7DD-365A-474D-8D7B-F95EB124FFD5}"/>
              </a:ext>
            </a:extLst>
          </p:cNvPr>
          <p:cNvCxnSpPr>
            <a:stCxn id="280" idx="0"/>
          </p:cNvCxnSpPr>
          <p:nvPr/>
        </p:nvCxnSpPr>
        <p:spPr>
          <a:xfrm rot="5400000" flipH="1" flipV="1">
            <a:off x="6691478" y="3485877"/>
            <a:ext cx="114446" cy="234934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Straight Arrow Connector 324">
            <a:extLst>
              <a:ext uri="{FF2B5EF4-FFF2-40B4-BE49-F238E27FC236}">
                <a16:creationId xmlns:a16="http://schemas.microsoft.com/office/drawing/2014/main" id="{48549CAA-C6FB-492C-A361-BCA482C6DB07}"/>
              </a:ext>
            </a:extLst>
          </p:cNvPr>
          <p:cNvCxnSpPr/>
          <p:nvPr/>
        </p:nvCxnSpPr>
        <p:spPr>
          <a:xfrm flipH="1">
            <a:off x="9145860" y="1875258"/>
            <a:ext cx="720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0" name="Picture 159">
            <a:extLst>
              <a:ext uri="{FF2B5EF4-FFF2-40B4-BE49-F238E27FC236}">
                <a16:creationId xmlns:a16="http://schemas.microsoft.com/office/drawing/2014/main" id="{80B09BBB-9E6C-4A45-9624-B7B896EEEEB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19" y="3305175"/>
            <a:ext cx="549913" cy="166074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9D778243-00A3-4A34-90C6-9186E710885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607" y="3484000"/>
            <a:ext cx="420105" cy="183319"/>
          </a:xfrm>
          <a:prstGeom prst="rect">
            <a:avLst/>
          </a:prstGeom>
        </p:spPr>
      </p:pic>
      <p:sp>
        <p:nvSpPr>
          <p:cNvPr id="168" name="Hexagon 167">
            <a:extLst>
              <a:ext uri="{FF2B5EF4-FFF2-40B4-BE49-F238E27FC236}">
                <a16:creationId xmlns:a16="http://schemas.microsoft.com/office/drawing/2014/main" id="{582FE635-CC28-49C5-A356-1C2C7E5BE54C}"/>
              </a:ext>
            </a:extLst>
          </p:cNvPr>
          <p:cNvSpPr/>
          <p:nvPr/>
        </p:nvSpPr>
        <p:spPr>
          <a:xfrm>
            <a:off x="4693920" y="2674889"/>
            <a:ext cx="421247" cy="403613"/>
          </a:xfrm>
          <a:prstGeom prst="hexagon">
            <a:avLst/>
          </a:prstGeom>
          <a:noFill/>
          <a:ln w="952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ZA" sz="1050">
              <a:solidFill>
                <a:schemeClr val="bg1"/>
              </a:solidFill>
            </a:endParaRPr>
          </a:p>
        </p:txBody>
      </p:sp>
      <p:pic>
        <p:nvPicPr>
          <p:cNvPr id="170" name="Picture 169">
            <a:extLst>
              <a:ext uri="{FF2B5EF4-FFF2-40B4-BE49-F238E27FC236}">
                <a16:creationId xmlns:a16="http://schemas.microsoft.com/office/drawing/2014/main" id="{E74FEF46-49CF-44F0-B1DF-BBAB4128C0B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19" y="5144135"/>
            <a:ext cx="549913" cy="166074"/>
          </a:xfrm>
          <a:prstGeom prst="rect">
            <a:avLst/>
          </a:prstGeom>
        </p:spPr>
      </p:pic>
      <p:sp>
        <p:nvSpPr>
          <p:cNvPr id="172" name="Hexagon 171">
            <a:extLst>
              <a:ext uri="{FF2B5EF4-FFF2-40B4-BE49-F238E27FC236}">
                <a16:creationId xmlns:a16="http://schemas.microsoft.com/office/drawing/2014/main" id="{1C3E1CC3-3A28-4A5D-810B-D99EEB3BDAF2}"/>
              </a:ext>
            </a:extLst>
          </p:cNvPr>
          <p:cNvSpPr/>
          <p:nvPr/>
        </p:nvSpPr>
        <p:spPr>
          <a:xfrm>
            <a:off x="4693920" y="4513849"/>
            <a:ext cx="421247" cy="403613"/>
          </a:xfrm>
          <a:prstGeom prst="hexagon">
            <a:avLst/>
          </a:prstGeom>
          <a:noFill/>
          <a:ln w="952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ZA" sz="1050">
              <a:solidFill>
                <a:schemeClr val="bg1"/>
              </a:solidFill>
            </a:endParaRPr>
          </a:p>
        </p:txBody>
      </p:sp>
      <p:pic>
        <p:nvPicPr>
          <p:cNvPr id="276" name="Picture 4">
            <a:extLst>
              <a:ext uri="{FF2B5EF4-FFF2-40B4-BE49-F238E27FC236}">
                <a16:creationId xmlns:a16="http://schemas.microsoft.com/office/drawing/2014/main" id="{F20C359A-54C8-453C-896E-EFB7934B66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01" t="1" r="19999" b="-1"/>
          <a:stretch>
            <a:fillRect/>
          </a:stretch>
        </p:blipFill>
        <p:spPr bwMode="auto">
          <a:xfrm>
            <a:off x="4661021" y="2660627"/>
            <a:ext cx="425473" cy="425473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1" name="Picture 280">
            <a:extLst>
              <a:ext uri="{FF2B5EF4-FFF2-40B4-BE49-F238E27FC236}">
                <a16:creationId xmlns:a16="http://schemas.microsoft.com/office/drawing/2014/main" id="{57A48CF3-1203-4090-8D13-C2126D8285A7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 l="19054" t="1" r="19052" b="-1"/>
          <a:stretch>
            <a:fillRect/>
          </a:stretch>
        </p:blipFill>
        <p:spPr>
          <a:xfrm>
            <a:off x="4655973" y="4503170"/>
            <a:ext cx="438400" cy="438400"/>
          </a:xfrm>
          <a:prstGeom prst="hexagon">
            <a:avLst>
              <a:gd name="adj" fmla="val 23262"/>
              <a:gd name="vf" fmla="val 115470"/>
            </a:avLst>
          </a:prstGeom>
        </p:spPr>
      </p:pic>
      <p:pic>
        <p:nvPicPr>
          <p:cNvPr id="174" name="Picture 173">
            <a:extLst>
              <a:ext uri="{FF2B5EF4-FFF2-40B4-BE49-F238E27FC236}">
                <a16:creationId xmlns:a16="http://schemas.microsoft.com/office/drawing/2014/main" id="{5C608A4D-B622-4418-87CC-5B852E3BF55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834" y="2345055"/>
            <a:ext cx="549913" cy="166074"/>
          </a:xfrm>
          <a:prstGeom prst="rect">
            <a:avLst/>
          </a:prstGeom>
        </p:spPr>
      </p:pic>
      <p:sp>
        <p:nvSpPr>
          <p:cNvPr id="187" name="Hexagon 186">
            <a:extLst>
              <a:ext uri="{FF2B5EF4-FFF2-40B4-BE49-F238E27FC236}">
                <a16:creationId xmlns:a16="http://schemas.microsoft.com/office/drawing/2014/main" id="{A3578D43-9CDA-4FC2-98F8-2C8DE89A811E}"/>
              </a:ext>
            </a:extLst>
          </p:cNvPr>
          <p:cNvSpPr/>
          <p:nvPr/>
        </p:nvSpPr>
        <p:spPr>
          <a:xfrm>
            <a:off x="9980295" y="1270269"/>
            <a:ext cx="421247" cy="403613"/>
          </a:xfrm>
          <a:prstGeom prst="hexagon">
            <a:avLst/>
          </a:prstGeom>
          <a:noFill/>
          <a:ln w="952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ZA" sz="1050">
              <a:solidFill>
                <a:schemeClr val="bg1"/>
              </a:solidFill>
            </a:endParaRPr>
          </a:p>
        </p:txBody>
      </p:sp>
      <p:sp>
        <p:nvSpPr>
          <p:cNvPr id="191" name="Hexagon 190">
            <a:extLst>
              <a:ext uri="{FF2B5EF4-FFF2-40B4-BE49-F238E27FC236}">
                <a16:creationId xmlns:a16="http://schemas.microsoft.com/office/drawing/2014/main" id="{4E01345D-743A-4DB0-BBF7-6AA7D75387E8}"/>
              </a:ext>
            </a:extLst>
          </p:cNvPr>
          <p:cNvSpPr/>
          <p:nvPr/>
        </p:nvSpPr>
        <p:spPr>
          <a:xfrm>
            <a:off x="9980295" y="2674889"/>
            <a:ext cx="421247" cy="403613"/>
          </a:xfrm>
          <a:prstGeom prst="hexagon">
            <a:avLst/>
          </a:prstGeom>
          <a:noFill/>
          <a:ln w="952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ZA" sz="1050">
              <a:solidFill>
                <a:schemeClr val="bg1"/>
              </a:solidFill>
            </a:endParaRPr>
          </a:p>
        </p:txBody>
      </p:sp>
      <p:pic>
        <p:nvPicPr>
          <p:cNvPr id="192" name="Picture 191">
            <a:extLst>
              <a:ext uri="{FF2B5EF4-FFF2-40B4-BE49-F238E27FC236}">
                <a16:creationId xmlns:a16="http://schemas.microsoft.com/office/drawing/2014/main" id="{6F6B6FAF-9501-4EF1-86C9-507ACD80CEB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694" y="5144135"/>
            <a:ext cx="549913" cy="166074"/>
          </a:xfrm>
          <a:prstGeom prst="rect">
            <a:avLst/>
          </a:prstGeom>
        </p:spPr>
      </p:pic>
      <p:sp>
        <p:nvSpPr>
          <p:cNvPr id="195" name="Hexagon 194">
            <a:extLst>
              <a:ext uri="{FF2B5EF4-FFF2-40B4-BE49-F238E27FC236}">
                <a16:creationId xmlns:a16="http://schemas.microsoft.com/office/drawing/2014/main" id="{F22E1CBD-953B-4C07-A80C-8255B638C50E}"/>
              </a:ext>
            </a:extLst>
          </p:cNvPr>
          <p:cNvSpPr/>
          <p:nvPr/>
        </p:nvSpPr>
        <p:spPr>
          <a:xfrm>
            <a:off x="9980295" y="4513849"/>
            <a:ext cx="421247" cy="403613"/>
          </a:xfrm>
          <a:prstGeom prst="hexagon">
            <a:avLst/>
          </a:prstGeom>
          <a:noFill/>
          <a:ln w="952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ZA" sz="1050">
              <a:solidFill>
                <a:schemeClr val="bg1"/>
              </a:solidFill>
            </a:endParaRPr>
          </a:p>
        </p:txBody>
      </p:sp>
      <p:pic>
        <p:nvPicPr>
          <p:cNvPr id="302" name="Picture 301">
            <a:extLst>
              <a:ext uri="{FF2B5EF4-FFF2-40B4-BE49-F238E27FC236}">
                <a16:creationId xmlns:a16="http://schemas.microsoft.com/office/drawing/2014/main" id="{4FC73EA5-9DE5-4D1C-B561-C52FF2A16BF6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2" t="1" r="18550" b="-2"/>
          <a:stretch>
            <a:fillRect/>
          </a:stretch>
        </p:blipFill>
        <p:spPr>
          <a:xfrm>
            <a:off x="9932860" y="2657432"/>
            <a:ext cx="436287" cy="436287"/>
          </a:xfrm>
          <a:prstGeom prst="hexagon">
            <a:avLst/>
          </a:prstGeom>
        </p:spPr>
      </p:pic>
      <p:sp>
        <p:nvSpPr>
          <p:cNvPr id="165" name="Rectangle 164">
            <a:extLst>
              <a:ext uri="{FF2B5EF4-FFF2-40B4-BE49-F238E27FC236}">
                <a16:creationId xmlns:a16="http://schemas.microsoft.com/office/drawing/2014/main" id="{8B208033-ED18-4B47-9A49-0699934A7722}"/>
              </a:ext>
            </a:extLst>
          </p:cNvPr>
          <p:cNvSpPr/>
          <p:nvPr/>
        </p:nvSpPr>
        <p:spPr>
          <a:xfrm>
            <a:off x="381000" y="4661597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169" name="Picture 168">
            <a:extLst>
              <a:ext uri="{FF2B5EF4-FFF2-40B4-BE49-F238E27FC236}">
                <a16:creationId xmlns:a16="http://schemas.microsoft.com/office/drawing/2014/main" id="{581FB725-8AE3-4D56-9F5B-4CA80412E814}"/>
              </a:ext>
            </a:extLst>
          </p:cNvPr>
          <p:cNvPicPr/>
          <p:nvPr/>
        </p:nvPicPr>
        <p:blipFill>
          <a:blip r:embed="rId19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graphicFrame>
        <p:nvGraphicFramePr>
          <p:cNvPr id="173" name="Table 172">
            <a:extLst>
              <a:ext uri="{FF2B5EF4-FFF2-40B4-BE49-F238E27FC236}">
                <a16:creationId xmlns:a16="http://schemas.microsoft.com/office/drawing/2014/main" id="{088D74B2-BABB-476C-9FC7-295FE38F8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076521"/>
              </p:ext>
            </p:extLst>
          </p:nvPr>
        </p:nvGraphicFramePr>
        <p:xfrm>
          <a:off x="9860089" y="1487044"/>
          <a:ext cx="1913860" cy="1036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07149">
                  <a:extLst>
                    <a:ext uri="{9D8B030D-6E8A-4147-A177-3AD203B41FA5}">
                      <a16:colId xmlns:a16="http://schemas.microsoft.com/office/drawing/2014/main" val="3116272640"/>
                    </a:ext>
                  </a:extLst>
                </a:gridCol>
                <a:gridCol w="1106711">
                  <a:extLst>
                    <a:ext uri="{9D8B030D-6E8A-4147-A177-3AD203B41FA5}">
                      <a16:colId xmlns:a16="http://schemas.microsoft.com/office/drawing/2014/main" val="402398895"/>
                    </a:ext>
                  </a:extLst>
                </a:gridCol>
              </a:tblGrid>
              <a:tr h="357515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TRAFFIC SHARE</a:t>
                      </a:r>
                      <a:b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(SEPT 18)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256251"/>
                  </a:ext>
                </a:extLst>
              </a:tr>
              <a:tr h="21486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9.42%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978799"/>
                  </a:ext>
                </a:extLst>
              </a:tr>
              <a:tr h="21486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2.61%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521073"/>
                  </a:ext>
                </a:extLst>
              </a:tr>
              <a:tr h="214867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1.73%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96150"/>
                  </a:ext>
                </a:extLst>
              </a:tr>
            </a:tbl>
          </a:graphicData>
        </a:graphic>
      </p:graphicFrame>
      <p:graphicFrame>
        <p:nvGraphicFramePr>
          <p:cNvPr id="182" name="Table 181">
            <a:extLst>
              <a:ext uri="{FF2B5EF4-FFF2-40B4-BE49-F238E27FC236}">
                <a16:creationId xmlns:a16="http://schemas.microsoft.com/office/drawing/2014/main" id="{27F1D2C1-0FBB-439A-9FF9-6600FBE612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084777"/>
              </p:ext>
            </p:extLst>
          </p:nvPr>
        </p:nvGraphicFramePr>
        <p:xfrm>
          <a:off x="9860089" y="4727441"/>
          <a:ext cx="1913860" cy="1036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07149">
                  <a:extLst>
                    <a:ext uri="{9D8B030D-6E8A-4147-A177-3AD203B41FA5}">
                      <a16:colId xmlns:a16="http://schemas.microsoft.com/office/drawing/2014/main" val="3116272640"/>
                    </a:ext>
                  </a:extLst>
                </a:gridCol>
                <a:gridCol w="1106711">
                  <a:extLst>
                    <a:ext uri="{9D8B030D-6E8A-4147-A177-3AD203B41FA5}">
                      <a16:colId xmlns:a16="http://schemas.microsoft.com/office/drawing/2014/main" val="402398895"/>
                    </a:ext>
                  </a:extLst>
                </a:gridCol>
              </a:tblGrid>
              <a:tr h="357534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TRAFFIC SHARE (SEPT 18)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256251"/>
                  </a:ext>
                </a:extLst>
              </a:tr>
              <a:tr h="211602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16.22%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978799"/>
                  </a:ext>
                </a:extLst>
              </a:tr>
              <a:tr h="211602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3.12%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1521073"/>
                  </a:ext>
                </a:extLst>
              </a:tr>
              <a:tr h="211602">
                <a:tc>
                  <a:txBody>
                    <a:bodyPr/>
                    <a:lstStyle/>
                    <a:p>
                      <a:endParaRPr lang="en-GB" sz="1000">
                        <a:solidFill>
                          <a:schemeClr val="bg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034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2.59%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96150"/>
                  </a:ext>
                </a:extLst>
              </a:tr>
            </a:tbl>
          </a:graphicData>
        </a:graphic>
      </p:graphicFrame>
      <p:pic>
        <p:nvPicPr>
          <p:cNvPr id="298" name="Picture 297">
            <a:extLst>
              <a:ext uri="{FF2B5EF4-FFF2-40B4-BE49-F238E27FC236}">
                <a16:creationId xmlns:a16="http://schemas.microsoft.com/office/drawing/2014/main" id="{E93E7D5D-2149-4025-AF98-99BFC193AFA4}"/>
              </a:ext>
            </a:extLst>
          </p:cNvPr>
          <p:cNvPicPr>
            <a:picLocks noChangeAspect="1"/>
          </p:cNvPicPr>
          <p:nvPr/>
        </p:nvPicPr>
        <p:blipFill>
          <a:blip r:embed="rId20"/>
          <a:srcRect l="9716" r="27687"/>
          <a:stretch>
            <a:fillRect/>
          </a:stretch>
        </p:blipFill>
        <p:spPr>
          <a:xfrm>
            <a:off x="9952254" y="1261972"/>
            <a:ext cx="425857" cy="425857"/>
          </a:xfrm>
          <a:prstGeom prst="hexagon">
            <a:avLst/>
          </a:prstGeom>
        </p:spPr>
      </p:pic>
      <p:pic>
        <p:nvPicPr>
          <p:cNvPr id="292" name="Picture 291">
            <a:extLst>
              <a:ext uri="{FF2B5EF4-FFF2-40B4-BE49-F238E27FC236}">
                <a16:creationId xmlns:a16="http://schemas.microsoft.com/office/drawing/2014/main" id="{52A1101E-C5B3-4423-8F8C-EF8DCCF90361}"/>
              </a:ext>
            </a:extLst>
          </p:cNvPr>
          <p:cNvPicPr>
            <a:picLocks noChangeAspect="1"/>
          </p:cNvPicPr>
          <p:nvPr/>
        </p:nvPicPr>
        <p:blipFill>
          <a:blip r:embed="rId21"/>
          <a:srcRect l="9533" r="23291"/>
          <a:stretch>
            <a:fillRect/>
          </a:stretch>
        </p:blipFill>
        <p:spPr>
          <a:xfrm>
            <a:off x="9928322" y="4507305"/>
            <a:ext cx="430455" cy="430455"/>
          </a:xfrm>
          <a:prstGeom prst="hexagon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E73CAE2B-65AE-4EE6-BB7C-59F404C9C96F}"/>
              </a:ext>
            </a:extLst>
          </p:cNvPr>
          <p:cNvGrpSpPr/>
          <p:nvPr/>
        </p:nvGrpSpPr>
        <p:grpSpPr>
          <a:xfrm>
            <a:off x="5966280" y="-2710026"/>
            <a:ext cx="15946346" cy="11559060"/>
            <a:chOff x="7389955" y="8261002"/>
            <a:chExt cx="11576917" cy="8391782"/>
          </a:xfrm>
          <a:solidFill>
            <a:schemeClr val="bg1">
              <a:alpha val="5000"/>
            </a:schemeClr>
          </a:solidFill>
        </p:grpSpPr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E0655EC2-544E-4C46-9F22-92715CF33D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6752" y="8261002"/>
              <a:ext cx="8770120" cy="5544403"/>
            </a:xfrm>
            <a:custGeom>
              <a:avLst/>
              <a:gdLst>
                <a:gd name="T0" fmla="*/ 633 w 827"/>
                <a:gd name="T1" fmla="*/ 408 h 498"/>
                <a:gd name="T2" fmla="*/ 578 w 827"/>
                <a:gd name="T3" fmla="*/ 356 h 498"/>
                <a:gd name="T4" fmla="*/ 516 w 827"/>
                <a:gd name="T5" fmla="*/ 401 h 498"/>
                <a:gd name="T6" fmla="*/ 401 w 827"/>
                <a:gd name="T7" fmla="*/ 403 h 498"/>
                <a:gd name="T8" fmla="*/ 283 w 827"/>
                <a:gd name="T9" fmla="*/ 383 h 498"/>
                <a:gd name="T10" fmla="*/ 208 w 827"/>
                <a:gd name="T11" fmla="*/ 393 h 498"/>
                <a:gd name="T12" fmla="*/ 140 w 827"/>
                <a:gd name="T13" fmla="*/ 425 h 498"/>
                <a:gd name="T14" fmla="*/ 120 w 827"/>
                <a:gd name="T15" fmla="*/ 497 h 498"/>
                <a:gd name="T16" fmla="*/ 69 w 827"/>
                <a:gd name="T17" fmla="*/ 425 h 498"/>
                <a:gd name="T18" fmla="*/ 11 w 827"/>
                <a:gd name="T19" fmla="*/ 334 h 498"/>
                <a:gd name="T20" fmla="*/ 22 w 827"/>
                <a:gd name="T21" fmla="*/ 238 h 498"/>
                <a:gd name="T22" fmla="*/ 30 w 827"/>
                <a:gd name="T23" fmla="*/ 270 h 498"/>
                <a:gd name="T24" fmla="*/ 84 w 827"/>
                <a:gd name="T25" fmla="*/ 263 h 498"/>
                <a:gd name="T26" fmla="*/ 128 w 827"/>
                <a:gd name="T27" fmla="*/ 239 h 498"/>
                <a:gd name="T28" fmla="*/ 204 w 827"/>
                <a:gd name="T29" fmla="*/ 224 h 498"/>
                <a:gd name="T30" fmla="*/ 226 w 827"/>
                <a:gd name="T31" fmla="*/ 227 h 498"/>
                <a:gd name="T32" fmla="*/ 247 w 827"/>
                <a:gd name="T33" fmla="*/ 220 h 498"/>
                <a:gd name="T34" fmla="*/ 239 w 827"/>
                <a:gd name="T35" fmla="*/ 171 h 498"/>
                <a:gd name="T36" fmla="*/ 248 w 827"/>
                <a:gd name="T37" fmla="*/ 144 h 498"/>
                <a:gd name="T38" fmla="*/ 273 w 827"/>
                <a:gd name="T39" fmla="*/ 96 h 498"/>
                <a:gd name="T40" fmla="*/ 311 w 827"/>
                <a:gd name="T41" fmla="*/ 65 h 498"/>
                <a:gd name="T42" fmla="*/ 364 w 827"/>
                <a:gd name="T43" fmla="*/ 94 h 498"/>
                <a:gd name="T44" fmla="*/ 386 w 827"/>
                <a:gd name="T45" fmla="*/ 114 h 498"/>
                <a:gd name="T46" fmla="*/ 466 w 827"/>
                <a:gd name="T47" fmla="*/ 109 h 498"/>
                <a:gd name="T48" fmla="*/ 525 w 827"/>
                <a:gd name="T49" fmla="*/ 102 h 498"/>
                <a:gd name="T50" fmla="*/ 581 w 827"/>
                <a:gd name="T51" fmla="*/ 91 h 498"/>
                <a:gd name="T52" fmla="*/ 705 w 827"/>
                <a:gd name="T53" fmla="*/ 93 h 498"/>
                <a:gd name="T54" fmla="*/ 783 w 827"/>
                <a:gd name="T55" fmla="*/ 77 h 498"/>
                <a:gd name="T56" fmla="*/ 819 w 827"/>
                <a:gd name="T57" fmla="*/ 97 h 498"/>
                <a:gd name="T58" fmla="*/ 796 w 827"/>
                <a:gd name="T59" fmla="*/ 131 h 498"/>
                <a:gd name="T60" fmla="*/ 800 w 827"/>
                <a:gd name="T61" fmla="*/ 187 h 498"/>
                <a:gd name="T62" fmla="*/ 758 w 827"/>
                <a:gd name="T63" fmla="*/ 248 h 498"/>
                <a:gd name="T64" fmla="*/ 772 w 827"/>
                <a:gd name="T65" fmla="*/ 339 h 498"/>
                <a:gd name="T66" fmla="*/ 741 w 827"/>
                <a:gd name="T67" fmla="*/ 206 h 498"/>
                <a:gd name="T68" fmla="*/ 706 w 827"/>
                <a:gd name="T69" fmla="*/ 230 h 498"/>
                <a:gd name="T70" fmla="*/ 661 w 827"/>
                <a:gd name="T71" fmla="*/ 264 h 498"/>
                <a:gd name="T72" fmla="*/ 651 w 827"/>
                <a:gd name="T73" fmla="*/ 333 h 498"/>
                <a:gd name="T74" fmla="*/ 656 w 827"/>
                <a:gd name="T75" fmla="*/ 453 h 498"/>
                <a:gd name="T76" fmla="*/ 56 w 827"/>
                <a:gd name="T77" fmla="*/ 51 h 498"/>
                <a:gd name="T78" fmla="*/ 77 w 827"/>
                <a:gd name="T79" fmla="*/ 31 h 498"/>
                <a:gd name="T80" fmla="*/ 70 w 827"/>
                <a:gd name="T81" fmla="*/ 51 h 498"/>
                <a:gd name="T82" fmla="*/ 74 w 827"/>
                <a:gd name="T83" fmla="*/ 52 h 498"/>
                <a:gd name="T84" fmla="*/ 92 w 827"/>
                <a:gd name="T85" fmla="*/ 44 h 498"/>
                <a:gd name="T86" fmla="*/ 119 w 827"/>
                <a:gd name="T87" fmla="*/ 171 h 498"/>
                <a:gd name="T88" fmla="*/ 145 w 827"/>
                <a:gd name="T89" fmla="*/ 112 h 498"/>
                <a:gd name="T90" fmla="*/ 113 w 827"/>
                <a:gd name="T91" fmla="*/ 159 h 498"/>
                <a:gd name="T92" fmla="*/ 107 w 827"/>
                <a:gd name="T93" fmla="*/ 180 h 498"/>
                <a:gd name="T94" fmla="*/ 137 w 827"/>
                <a:gd name="T95" fmla="*/ 211 h 498"/>
                <a:gd name="T96" fmla="*/ 265 w 827"/>
                <a:gd name="T97" fmla="*/ 189 h 498"/>
                <a:gd name="T98" fmla="*/ 208 w 827"/>
                <a:gd name="T99" fmla="*/ 165 h 498"/>
                <a:gd name="T100" fmla="*/ 223 w 827"/>
                <a:gd name="T101" fmla="*/ 109 h 498"/>
                <a:gd name="T102" fmla="*/ 269 w 827"/>
                <a:gd name="T103" fmla="*/ 79 h 498"/>
                <a:gd name="T104" fmla="*/ 205 w 827"/>
                <a:gd name="T105" fmla="*/ 8 h 498"/>
                <a:gd name="T106" fmla="*/ 236 w 827"/>
                <a:gd name="T107" fmla="*/ 38 h 498"/>
                <a:gd name="T108" fmla="*/ 510 w 827"/>
                <a:gd name="T109" fmla="*/ 26 h 498"/>
                <a:gd name="T110" fmla="*/ 462 w 827"/>
                <a:gd name="T111" fmla="*/ 38 h 498"/>
                <a:gd name="T112" fmla="*/ 276 w 827"/>
                <a:gd name="T113" fmla="*/ 29 h 498"/>
                <a:gd name="T114" fmla="*/ 376 w 827"/>
                <a:gd name="T115" fmla="*/ 103 h 498"/>
                <a:gd name="T116" fmla="*/ 653 w 827"/>
                <a:gd name="T117" fmla="*/ 97 h 498"/>
                <a:gd name="T118" fmla="*/ 700 w 827"/>
                <a:gd name="T119" fmla="*/ 379 h 498"/>
                <a:gd name="T120" fmla="*/ 694 w 827"/>
                <a:gd name="T121" fmla="*/ 402 h 498"/>
                <a:gd name="T122" fmla="*/ 764 w 827"/>
                <a:gd name="T123" fmla="*/ 252 h 498"/>
                <a:gd name="T124" fmla="*/ 761 w 827"/>
                <a:gd name="T125" fmla="*/ 38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6" h="498">
                  <a:moveTo>
                    <a:pt x="642" y="458"/>
                  </a:moveTo>
                  <a:cubicBezTo>
                    <a:pt x="641" y="458"/>
                    <a:pt x="641" y="458"/>
                    <a:pt x="641" y="458"/>
                  </a:cubicBezTo>
                  <a:cubicBezTo>
                    <a:pt x="640" y="457"/>
                    <a:pt x="640" y="457"/>
                    <a:pt x="640" y="457"/>
                  </a:cubicBezTo>
                  <a:cubicBezTo>
                    <a:pt x="640" y="457"/>
                    <a:pt x="640" y="457"/>
                    <a:pt x="640" y="457"/>
                  </a:cubicBezTo>
                  <a:cubicBezTo>
                    <a:pt x="641" y="456"/>
                    <a:pt x="641" y="456"/>
                    <a:pt x="641" y="456"/>
                  </a:cubicBezTo>
                  <a:cubicBezTo>
                    <a:pt x="641" y="455"/>
                    <a:pt x="641" y="455"/>
                    <a:pt x="641" y="455"/>
                  </a:cubicBezTo>
                  <a:cubicBezTo>
                    <a:pt x="640" y="455"/>
                    <a:pt x="640" y="455"/>
                    <a:pt x="640" y="455"/>
                  </a:cubicBezTo>
                  <a:cubicBezTo>
                    <a:pt x="640" y="454"/>
                    <a:pt x="640" y="454"/>
                    <a:pt x="640" y="454"/>
                  </a:cubicBezTo>
                  <a:cubicBezTo>
                    <a:pt x="640" y="453"/>
                    <a:pt x="640" y="453"/>
                    <a:pt x="640" y="453"/>
                  </a:cubicBezTo>
                  <a:cubicBezTo>
                    <a:pt x="641" y="453"/>
                    <a:pt x="641" y="453"/>
                    <a:pt x="641" y="453"/>
                  </a:cubicBezTo>
                  <a:cubicBezTo>
                    <a:pt x="642" y="453"/>
                    <a:pt x="642" y="453"/>
                    <a:pt x="642" y="453"/>
                  </a:cubicBezTo>
                  <a:cubicBezTo>
                    <a:pt x="643" y="453"/>
                    <a:pt x="643" y="453"/>
                    <a:pt x="643" y="453"/>
                  </a:cubicBezTo>
                  <a:cubicBezTo>
                    <a:pt x="643" y="452"/>
                    <a:pt x="643" y="452"/>
                    <a:pt x="643" y="452"/>
                  </a:cubicBezTo>
                  <a:cubicBezTo>
                    <a:pt x="642" y="451"/>
                    <a:pt x="642" y="451"/>
                    <a:pt x="642" y="451"/>
                  </a:cubicBezTo>
                  <a:cubicBezTo>
                    <a:pt x="643" y="450"/>
                    <a:pt x="643" y="450"/>
                    <a:pt x="643" y="450"/>
                  </a:cubicBezTo>
                  <a:cubicBezTo>
                    <a:pt x="643" y="450"/>
                    <a:pt x="643" y="450"/>
                    <a:pt x="643" y="450"/>
                  </a:cubicBezTo>
                  <a:cubicBezTo>
                    <a:pt x="643" y="449"/>
                    <a:pt x="643" y="449"/>
                    <a:pt x="643" y="449"/>
                  </a:cubicBezTo>
                  <a:cubicBezTo>
                    <a:pt x="643" y="447"/>
                    <a:pt x="643" y="447"/>
                    <a:pt x="643" y="447"/>
                  </a:cubicBezTo>
                  <a:cubicBezTo>
                    <a:pt x="642" y="447"/>
                    <a:pt x="642" y="447"/>
                    <a:pt x="642" y="447"/>
                  </a:cubicBezTo>
                  <a:cubicBezTo>
                    <a:pt x="642" y="445"/>
                    <a:pt x="642" y="445"/>
                    <a:pt x="642" y="445"/>
                  </a:cubicBezTo>
                  <a:cubicBezTo>
                    <a:pt x="642" y="444"/>
                    <a:pt x="642" y="444"/>
                    <a:pt x="642" y="444"/>
                  </a:cubicBezTo>
                  <a:cubicBezTo>
                    <a:pt x="642" y="442"/>
                    <a:pt x="642" y="442"/>
                    <a:pt x="642" y="442"/>
                  </a:cubicBezTo>
                  <a:cubicBezTo>
                    <a:pt x="642" y="441"/>
                    <a:pt x="642" y="441"/>
                    <a:pt x="642" y="441"/>
                  </a:cubicBezTo>
                  <a:cubicBezTo>
                    <a:pt x="641" y="440"/>
                    <a:pt x="641" y="440"/>
                    <a:pt x="641" y="440"/>
                  </a:cubicBezTo>
                  <a:cubicBezTo>
                    <a:pt x="641" y="439"/>
                    <a:pt x="641" y="439"/>
                    <a:pt x="641" y="439"/>
                  </a:cubicBezTo>
                  <a:cubicBezTo>
                    <a:pt x="640" y="438"/>
                    <a:pt x="640" y="438"/>
                    <a:pt x="640" y="438"/>
                  </a:cubicBezTo>
                  <a:cubicBezTo>
                    <a:pt x="639" y="436"/>
                    <a:pt x="639" y="436"/>
                    <a:pt x="639" y="436"/>
                  </a:cubicBezTo>
                  <a:cubicBezTo>
                    <a:pt x="638" y="435"/>
                    <a:pt x="638" y="435"/>
                    <a:pt x="638" y="435"/>
                  </a:cubicBezTo>
                  <a:cubicBezTo>
                    <a:pt x="639" y="434"/>
                    <a:pt x="639" y="434"/>
                    <a:pt x="639" y="434"/>
                  </a:cubicBezTo>
                  <a:cubicBezTo>
                    <a:pt x="639" y="434"/>
                    <a:pt x="639" y="434"/>
                    <a:pt x="639" y="434"/>
                  </a:cubicBezTo>
                  <a:cubicBezTo>
                    <a:pt x="640" y="434"/>
                    <a:pt x="640" y="434"/>
                    <a:pt x="640" y="434"/>
                  </a:cubicBezTo>
                  <a:cubicBezTo>
                    <a:pt x="641" y="433"/>
                    <a:pt x="641" y="433"/>
                    <a:pt x="641" y="433"/>
                  </a:cubicBezTo>
                  <a:cubicBezTo>
                    <a:pt x="641" y="432"/>
                    <a:pt x="641" y="432"/>
                    <a:pt x="641" y="432"/>
                  </a:cubicBezTo>
                  <a:cubicBezTo>
                    <a:pt x="642" y="430"/>
                    <a:pt x="642" y="430"/>
                    <a:pt x="642" y="430"/>
                  </a:cubicBezTo>
                  <a:cubicBezTo>
                    <a:pt x="643" y="430"/>
                    <a:pt x="643" y="430"/>
                    <a:pt x="643" y="430"/>
                  </a:cubicBezTo>
                  <a:cubicBezTo>
                    <a:pt x="644" y="431"/>
                    <a:pt x="644" y="431"/>
                    <a:pt x="644" y="431"/>
                  </a:cubicBezTo>
                  <a:cubicBezTo>
                    <a:pt x="644" y="431"/>
                    <a:pt x="644" y="431"/>
                    <a:pt x="644" y="431"/>
                  </a:cubicBezTo>
                  <a:cubicBezTo>
                    <a:pt x="648" y="432"/>
                    <a:pt x="648" y="432"/>
                    <a:pt x="648" y="432"/>
                  </a:cubicBezTo>
                  <a:cubicBezTo>
                    <a:pt x="649" y="432"/>
                    <a:pt x="649" y="432"/>
                    <a:pt x="649" y="432"/>
                  </a:cubicBezTo>
                  <a:cubicBezTo>
                    <a:pt x="650" y="432"/>
                    <a:pt x="650" y="432"/>
                    <a:pt x="650" y="432"/>
                  </a:cubicBezTo>
                  <a:cubicBezTo>
                    <a:pt x="650" y="431"/>
                    <a:pt x="650" y="431"/>
                    <a:pt x="650" y="431"/>
                  </a:cubicBezTo>
                  <a:cubicBezTo>
                    <a:pt x="650" y="430"/>
                    <a:pt x="650" y="430"/>
                    <a:pt x="650" y="430"/>
                  </a:cubicBezTo>
                  <a:cubicBezTo>
                    <a:pt x="650" y="430"/>
                    <a:pt x="650" y="430"/>
                    <a:pt x="650" y="430"/>
                  </a:cubicBezTo>
                  <a:cubicBezTo>
                    <a:pt x="650" y="429"/>
                    <a:pt x="650" y="429"/>
                    <a:pt x="650" y="429"/>
                  </a:cubicBezTo>
                  <a:cubicBezTo>
                    <a:pt x="650" y="428"/>
                    <a:pt x="650" y="428"/>
                    <a:pt x="650" y="428"/>
                  </a:cubicBezTo>
                  <a:cubicBezTo>
                    <a:pt x="650" y="428"/>
                    <a:pt x="650" y="428"/>
                    <a:pt x="650" y="428"/>
                  </a:cubicBezTo>
                  <a:cubicBezTo>
                    <a:pt x="649" y="427"/>
                    <a:pt x="649" y="427"/>
                    <a:pt x="649" y="427"/>
                  </a:cubicBezTo>
                  <a:cubicBezTo>
                    <a:pt x="650" y="426"/>
                    <a:pt x="650" y="426"/>
                    <a:pt x="650" y="426"/>
                  </a:cubicBezTo>
                  <a:cubicBezTo>
                    <a:pt x="650" y="425"/>
                    <a:pt x="650" y="425"/>
                    <a:pt x="650" y="425"/>
                  </a:cubicBezTo>
                  <a:cubicBezTo>
                    <a:pt x="650" y="424"/>
                    <a:pt x="650" y="424"/>
                    <a:pt x="650" y="424"/>
                  </a:cubicBezTo>
                  <a:cubicBezTo>
                    <a:pt x="650" y="424"/>
                    <a:pt x="650" y="424"/>
                    <a:pt x="650" y="424"/>
                  </a:cubicBezTo>
                  <a:cubicBezTo>
                    <a:pt x="650" y="423"/>
                    <a:pt x="650" y="423"/>
                    <a:pt x="650" y="423"/>
                  </a:cubicBezTo>
                  <a:cubicBezTo>
                    <a:pt x="651" y="423"/>
                    <a:pt x="651" y="423"/>
                    <a:pt x="651" y="423"/>
                  </a:cubicBezTo>
                  <a:cubicBezTo>
                    <a:pt x="650" y="422"/>
                    <a:pt x="650" y="422"/>
                    <a:pt x="650" y="422"/>
                  </a:cubicBezTo>
                  <a:cubicBezTo>
                    <a:pt x="650" y="422"/>
                    <a:pt x="650" y="422"/>
                    <a:pt x="650" y="422"/>
                  </a:cubicBezTo>
                  <a:cubicBezTo>
                    <a:pt x="650" y="421"/>
                    <a:pt x="650" y="421"/>
                    <a:pt x="650" y="421"/>
                  </a:cubicBezTo>
                  <a:cubicBezTo>
                    <a:pt x="650" y="420"/>
                    <a:pt x="650" y="420"/>
                    <a:pt x="650" y="420"/>
                  </a:cubicBezTo>
                  <a:cubicBezTo>
                    <a:pt x="651" y="420"/>
                    <a:pt x="651" y="420"/>
                    <a:pt x="651" y="420"/>
                  </a:cubicBezTo>
                  <a:cubicBezTo>
                    <a:pt x="651" y="419"/>
                    <a:pt x="651" y="419"/>
                    <a:pt x="651" y="419"/>
                  </a:cubicBezTo>
                  <a:cubicBezTo>
                    <a:pt x="651" y="419"/>
                    <a:pt x="651" y="419"/>
                    <a:pt x="651" y="419"/>
                  </a:cubicBezTo>
                  <a:cubicBezTo>
                    <a:pt x="650" y="417"/>
                    <a:pt x="650" y="417"/>
                    <a:pt x="650" y="417"/>
                  </a:cubicBezTo>
                  <a:cubicBezTo>
                    <a:pt x="650" y="416"/>
                    <a:pt x="650" y="416"/>
                    <a:pt x="650" y="416"/>
                  </a:cubicBezTo>
                  <a:cubicBezTo>
                    <a:pt x="650" y="416"/>
                    <a:pt x="650" y="416"/>
                    <a:pt x="650" y="416"/>
                  </a:cubicBezTo>
                  <a:cubicBezTo>
                    <a:pt x="651" y="415"/>
                    <a:pt x="651" y="415"/>
                    <a:pt x="651" y="415"/>
                  </a:cubicBezTo>
                  <a:cubicBezTo>
                    <a:pt x="651" y="415"/>
                    <a:pt x="651" y="415"/>
                    <a:pt x="651" y="415"/>
                  </a:cubicBezTo>
                  <a:cubicBezTo>
                    <a:pt x="650" y="414"/>
                    <a:pt x="650" y="414"/>
                    <a:pt x="650" y="414"/>
                  </a:cubicBezTo>
                  <a:cubicBezTo>
                    <a:pt x="650" y="414"/>
                    <a:pt x="650" y="414"/>
                    <a:pt x="650" y="414"/>
                  </a:cubicBezTo>
                  <a:cubicBezTo>
                    <a:pt x="650" y="413"/>
                    <a:pt x="650" y="413"/>
                    <a:pt x="650" y="413"/>
                  </a:cubicBezTo>
                  <a:cubicBezTo>
                    <a:pt x="650" y="413"/>
                    <a:pt x="650" y="413"/>
                    <a:pt x="650" y="413"/>
                  </a:cubicBezTo>
                  <a:cubicBezTo>
                    <a:pt x="650" y="412"/>
                    <a:pt x="650" y="412"/>
                    <a:pt x="650" y="412"/>
                  </a:cubicBezTo>
                  <a:cubicBezTo>
                    <a:pt x="650" y="411"/>
                    <a:pt x="650" y="411"/>
                    <a:pt x="650" y="411"/>
                  </a:cubicBezTo>
                  <a:cubicBezTo>
                    <a:pt x="650" y="410"/>
                    <a:pt x="650" y="410"/>
                    <a:pt x="650" y="410"/>
                  </a:cubicBezTo>
                  <a:cubicBezTo>
                    <a:pt x="649" y="410"/>
                    <a:pt x="649" y="410"/>
                    <a:pt x="649" y="410"/>
                  </a:cubicBezTo>
                  <a:cubicBezTo>
                    <a:pt x="649" y="409"/>
                    <a:pt x="649" y="409"/>
                    <a:pt x="649" y="409"/>
                  </a:cubicBezTo>
                  <a:cubicBezTo>
                    <a:pt x="650" y="408"/>
                    <a:pt x="650" y="408"/>
                    <a:pt x="650" y="408"/>
                  </a:cubicBezTo>
                  <a:cubicBezTo>
                    <a:pt x="651" y="408"/>
                    <a:pt x="651" y="408"/>
                    <a:pt x="651" y="408"/>
                  </a:cubicBezTo>
                  <a:cubicBezTo>
                    <a:pt x="651" y="407"/>
                    <a:pt x="651" y="407"/>
                    <a:pt x="651" y="407"/>
                  </a:cubicBezTo>
                  <a:cubicBezTo>
                    <a:pt x="651" y="406"/>
                    <a:pt x="651" y="406"/>
                    <a:pt x="651" y="406"/>
                  </a:cubicBezTo>
                  <a:cubicBezTo>
                    <a:pt x="652" y="405"/>
                    <a:pt x="652" y="405"/>
                    <a:pt x="652" y="405"/>
                  </a:cubicBezTo>
                  <a:cubicBezTo>
                    <a:pt x="651" y="405"/>
                    <a:pt x="651" y="405"/>
                    <a:pt x="651" y="405"/>
                  </a:cubicBezTo>
                  <a:cubicBezTo>
                    <a:pt x="650" y="404"/>
                    <a:pt x="650" y="404"/>
                    <a:pt x="650" y="404"/>
                  </a:cubicBezTo>
                  <a:cubicBezTo>
                    <a:pt x="650" y="403"/>
                    <a:pt x="650" y="403"/>
                    <a:pt x="650" y="403"/>
                  </a:cubicBezTo>
                  <a:cubicBezTo>
                    <a:pt x="649" y="402"/>
                    <a:pt x="649" y="402"/>
                    <a:pt x="649" y="402"/>
                  </a:cubicBezTo>
                  <a:cubicBezTo>
                    <a:pt x="649" y="401"/>
                    <a:pt x="649" y="401"/>
                    <a:pt x="649" y="401"/>
                  </a:cubicBezTo>
                  <a:cubicBezTo>
                    <a:pt x="649" y="401"/>
                    <a:pt x="649" y="401"/>
                    <a:pt x="649" y="401"/>
                  </a:cubicBezTo>
                  <a:cubicBezTo>
                    <a:pt x="649" y="400"/>
                    <a:pt x="649" y="400"/>
                    <a:pt x="649" y="400"/>
                  </a:cubicBezTo>
                  <a:cubicBezTo>
                    <a:pt x="648" y="399"/>
                    <a:pt x="648" y="399"/>
                    <a:pt x="648" y="399"/>
                  </a:cubicBezTo>
                  <a:cubicBezTo>
                    <a:pt x="647" y="399"/>
                    <a:pt x="647" y="399"/>
                    <a:pt x="647" y="399"/>
                  </a:cubicBezTo>
                  <a:cubicBezTo>
                    <a:pt x="647" y="398"/>
                    <a:pt x="647" y="398"/>
                    <a:pt x="647" y="398"/>
                  </a:cubicBezTo>
                  <a:cubicBezTo>
                    <a:pt x="645" y="398"/>
                    <a:pt x="645" y="398"/>
                    <a:pt x="645" y="398"/>
                  </a:cubicBezTo>
                  <a:cubicBezTo>
                    <a:pt x="645" y="398"/>
                    <a:pt x="645" y="398"/>
                    <a:pt x="645" y="398"/>
                  </a:cubicBezTo>
                  <a:cubicBezTo>
                    <a:pt x="644" y="399"/>
                    <a:pt x="644" y="399"/>
                    <a:pt x="644" y="399"/>
                  </a:cubicBezTo>
                  <a:cubicBezTo>
                    <a:pt x="643" y="399"/>
                    <a:pt x="643" y="399"/>
                    <a:pt x="643" y="399"/>
                  </a:cubicBezTo>
                  <a:cubicBezTo>
                    <a:pt x="643" y="400"/>
                    <a:pt x="643" y="400"/>
                    <a:pt x="643" y="400"/>
                  </a:cubicBezTo>
                  <a:cubicBezTo>
                    <a:pt x="642" y="400"/>
                    <a:pt x="642" y="400"/>
                    <a:pt x="642" y="400"/>
                  </a:cubicBezTo>
                  <a:cubicBezTo>
                    <a:pt x="642" y="401"/>
                    <a:pt x="642" y="401"/>
                    <a:pt x="642" y="401"/>
                  </a:cubicBezTo>
                  <a:cubicBezTo>
                    <a:pt x="641" y="402"/>
                    <a:pt x="641" y="402"/>
                    <a:pt x="641" y="402"/>
                  </a:cubicBezTo>
                  <a:cubicBezTo>
                    <a:pt x="640" y="402"/>
                    <a:pt x="640" y="402"/>
                    <a:pt x="640" y="402"/>
                  </a:cubicBezTo>
                  <a:cubicBezTo>
                    <a:pt x="639" y="402"/>
                    <a:pt x="639" y="402"/>
                    <a:pt x="639" y="402"/>
                  </a:cubicBezTo>
                  <a:cubicBezTo>
                    <a:pt x="639" y="403"/>
                    <a:pt x="639" y="403"/>
                    <a:pt x="639" y="403"/>
                  </a:cubicBezTo>
                  <a:cubicBezTo>
                    <a:pt x="639" y="404"/>
                    <a:pt x="639" y="404"/>
                    <a:pt x="639" y="404"/>
                  </a:cubicBezTo>
                  <a:cubicBezTo>
                    <a:pt x="638" y="404"/>
                    <a:pt x="638" y="404"/>
                    <a:pt x="638" y="404"/>
                  </a:cubicBezTo>
                  <a:cubicBezTo>
                    <a:pt x="638" y="405"/>
                    <a:pt x="638" y="405"/>
                    <a:pt x="638" y="405"/>
                  </a:cubicBezTo>
                  <a:cubicBezTo>
                    <a:pt x="638" y="406"/>
                    <a:pt x="638" y="406"/>
                    <a:pt x="638" y="406"/>
                  </a:cubicBezTo>
                  <a:cubicBezTo>
                    <a:pt x="637" y="406"/>
                    <a:pt x="637" y="406"/>
                    <a:pt x="637" y="406"/>
                  </a:cubicBezTo>
                  <a:cubicBezTo>
                    <a:pt x="636" y="407"/>
                    <a:pt x="636" y="407"/>
                    <a:pt x="636" y="407"/>
                  </a:cubicBezTo>
                  <a:cubicBezTo>
                    <a:pt x="635" y="407"/>
                    <a:pt x="635" y="407"/>
                    <a:pt x="635" y="407"/>
                  </a:cubicBezTo>
                  <a:cubicBezTo>
                    <a:pt x="634" y="408"/>
                    <a:pt x="634" y="408"/>
                    <a:pt x="634" y="408"/>
                  </a:cubicBezTo>
                  <a:cubicBezTo>
                    <a:pt x="633" y="407"/>
                    <a:pt x="633" y="407"/>
                    <a:pt x="633" y="407"/>
                  </a:cubicBezTo>
                  <a:cubicBezTo>
                    <a:pt x="633" y="408"/>
                    <a:pt x="633" y="408"/>
                    <a:pt x="633" y="408"/>
                  </a:cubicBezTo>
                  <a:cubicBezTo>
                    <a:pt x="632" y="408"/>
                    <a:pt x="632" y="408"/>
                    <a:pt x="632" y="408"/>
                  </a:cubicBezTo>
                  <a:cubicBezTo>
                    <a:pt x="632" y="407"/>
                    <a:pt x="632" y="407"/>
                    <a:pt x="632" y="407"/>
                  </a:cubicBezTo>
                  <a:cubicBezTo>
                    <a:pt x="631" y="407"/>
                    <a:pt x="631" y="407"/>
                    <a:pt x="631" y="407"/>
                  </a:cubicBezTo>
                  <a:cubicBezTo>
                    <a:pt x="630" y="407"/>
                    <a:pt x="630" y="407"/>
                    <a:pt x="630" y="407"/>
                  </a:cubicBezTo>
                  <a:cubicBezTo>
                    <a:pt x="629" y="407"/>
                    <a:pt x="629" y="407"/>
                    <a:pt x="629" y="407"/>
                  </a:cubicBezTo>
                  <a:cubicBezTo>
                    <a:pt x="628" y="407"/>
                    <a:pt x="628" y="407"/>
                    <a:pt x="628" y="407"/>
                  </a:cubicBezTo>
                  <a:cubicBezTo>
                    <a:pt x="628" y="407"/>
                    <a:pt x="628" y="407"/>
                    <a:pt x="628" y="407"/>
                  </a:cubicBezTo>
                  <a:cubicBezTo>
                    <a:pt x="627" y="406"/>
                    <a:pt x="627" y="406"/>
                    <a:pt x="627" y="406"/>
                  </a:cubicBezTo>
                  <a:cubicBezTo>
                    <a:pt x="626" y="405"/>
                    <a:pt x="626" y="405"/>
                    <a:pt x="626" y="405"/>
                  </a:cubicBezTo>
                  <a:cubicBezTo>
                    <a:pt x="625" y="404"/>
                    <a:pt x="625" y="404"/>
                    <a:pt x="625" y="404"/>
                  </a:cubicBezTo>
                  <a:cubicBezTo>
                    <a:pt x="625" y="403"/>
                    <a:pt x="625" y="403"/>
                    <a:pt x="625" y="403"/>
                  </a:cubicBezTo>
                  <a:cubicBezTo>
                    <a:pt x="626" y="402"/>
                    <a:pt x="626" y="402"/>
                    <a:pt x="626" y="402"/>
                  </a:cubicBezTo>
                  <a:cubicBezTo>
                    <a:pt x="626" y="401"/>
                    <a:pt x="626" y="401"/>
                    <a:pt x="626" y="401"/>
                  </a:cubicBezTo>
                  <a:cubicBezTo>
                    <a:pt x="625" y="400"/>
                    <a:pt x="625" y="400"/>
                    <a:pt x="625" y="400"/>
                  </a:cubicBezTo>
                  <a:cubicBezTo>
                    <a:pt x="625" y="399"/>
                    <a:pt x="625" y="399"/>
                    <a:pt x="625" y="399"/>
                  </a:cubicBezTo>
                  <a:cubicBezTo>
                    <a:pt x="624" y="399"/>
                    <a:pt x="624" y="399"/>
                    <a:pt x="624" y="399"/>
                  </a:cubicBezTo>
                  <a:cubicBezTo>
                    <a:pt x="624" y="398"/>
                    <a:pt x="624" y="398"/>
                    <a:pt x="624" y="398"/>
                  </a:cubicBezTo>
                  <a:cubicBezTo>
                    <a:pt x="624" y="398"/>
                    <a:pt x="624" y="398"/>
                    <a:pt x="624" y="398"/>
                  </a:cubicBezTo>
                  <a:cubicBezTo>
                    <a:pt x="624" y="397"/>
                    <a:pt x="624" y="397"/>
                    <a:pt x="624" y="397"/>
                  </a:cubicBezTo>
                  <a:cubicBezTo>
                    <a:pt x="625" y="396"/>
                    <a:pt x="625" y="396"/>
                    <a:pt x="625" y="396"/>
                  </a:cubicBezTo>
                  <a:cubicBezTo>
                    <a:pt x="624" y="396"/>
                    <a:pt x="624" y="396"/>
                    <a:pt x="624" y="396"/>
                  </a:cubicBezTo>
                  <a:cubicBezTo>
                    <a:pt x="624" y="396"/>
                    <a:pt x="624" y="396"/>
                    <a:pt x="624" y="396"/>
                  </a:cubicBezTo>
                  <a:cubicBezTo>
                    <a:pt x="623" y="396"/>
                    <a:pt x="623" y="396"/>
                    <a:pt x="623" y="396"/>
                  </a:cubicBezTo>
                  <a:cubicBezTo>
                    <a:pt x="622" y="396"/>
                    <a:pt x="622" y="396"/>
                    <a:pt x="622" y="396"/>
                  </a:cubicBezTo>
                  <a:cubicBezTo>
                    <a:pt x="622" y="397"/>
                    <a:pt x="622" y="397"/>
                    <a:pt x="622" y="397"/>
                  </a:cubicBezTo>
                  <a:cubicBezTo>
                    <a:pt x="621" y="397"/>
                    <a:pt x="621" y="397"/>
                    <a:pt x="621" y="397"/>
                  </a:cubicBezTo>
                  <a:cubicBezTo>
                    <a:pt x="620" y="396"/>
                    <a:pt x="620" y="396"/>
                    <a:pt x="620" y="396"/>
                  </a:cubicBezTo>
                  <a:cubicBezTo>
                    <a:pt x="619" y="396"/>
                    <a:pt x="619" y="396"/>
                    <a:pt x="619" y="396"/>
                  </a:cubicBezTo>
                  <a:cubicBezTo>
                    <a:pt x="619" y="396"/>
                    <a:pt x="619" y="396"/>
                    <a:pt x="619" y="396"/>
                  </a:cubicBezTo>
                  <a:cubicBezTo>
                    <a:pt x="618" y="395"/>
                    <a:pt x="618" y="395"/>
                    <a:pt x="618" y="395"/>
                  </a:cubicBezTo>
                  <a:cubicBezTo>
                    <a:pt x="618" y="394"/>
                    <a:pt x="618" y="394"/>
                    <a:pt x="618" y="394"/>
                  </a:cubicBezTo>
                  <a:cubicBezTo>
                    <a:pt x="617" y="394"/>
                    <a:pt x="617" y="394"/>
                    <a:pt x="617" y="394"/>
                  </a:cubicBezTo>
                  <a:cubicBezTo>
                    <a:pt x="617" y="394"/>
                    <a:pt x="617" y="394"/>
                    <a:pt x="617" y="394"/>
                  </a:cubicBezTo>
                  <a:cubicBezTo>
                    <a:pt x="616" y="393"/>
                    <a:pt x="616" y="393"/>
                    <a:pt x="616" y="393"/>
                  </a:cubicBezTo>
                  <a:cubicBezTo>
                    <a:pt x="616" y="393"/>
                    <a:pt x="616" y="393"/>
                    <a:pt x="616" y="393"/>
                  </a:cubicBezTo>
                  <a:cubicBezTo>
                    <a:pt x="615" y="393"/>
                    <a:pt x="615" y="393"/>
                    <a:pt x="615" y="393"/>
                  </a:cubicBezTo>
                  <a:cubicBezTo>
                    <a:pt x="614" y="392"/>
                    <a:pt x="614" y="392"/>
                    <a:pt x="614" y="392"/>
                  </a:cubicBezTo>
                  <a:cubicBezTo>
                    <a:pt x="614" y="391"/>
                    <a:pt x="614" y="391"/>
                    <a:pt x="614" y="391"/>
                  </a:cubicBezTo>
                  <a:cubicBezTo>
                    <a:pt x="614" y="391"/>
                    <a:pt x="614" y="391"/>
                    <a:pt x="614" y="391"/>
                  </a:cubicBezTo>
                  <a:cubicBezTo>
                    <a:pt x="613" y="391"/>
                    <a:pt x="613" y="391"/>
                    <a:pt x="613" y="391"/>
                  </a:cubicBezTo>
                  <a:cubicBezTo>
                    <a:pt x="613" y="392"/>
                    <a:pt x="613" y="392"/>
                    <a:pt x="613" y="392"/>
                  </a:cubicBezTo>
                  <a:cubicBezTo>
                    <a:pt x="612" y="391"/>
                    <a:pt x="612" y="391"/>
                    <a:pt x="612" y="391"/>
                  </a:cubicBezTo>
                  <a:cubicBezTo>
                    <a:pt x="612" y="392"/>
                    <a:pt x="612" y="392"/>
                    <a:pt x="612" y="392"/>
                  </a:cubicBezTo>
                  <a:cubicBezTo>
                    <a:pt x="611" y="392"/>
                    <a:pt x="611" y="392"/>
                    <a:pt x="611" y="392"/>
                  </a:cubicBezTo>
                  <a:cubicBezTo>
                    <a:pt x="611" y="392"/>
                    <a:pt x="611" y="392"/>
                    <a:pt x="611" y="392"/>
                  </a:cubicBezTo>
                  <a:cubicBezTo>
                    <a:pt x="610" y="391"/>
                    <a:pt x="610" y="391"/>
                    <a:pt x="610" y="391"/>
                  </a:cubicBezTo>
                  <a:cubicBezTo>
                    <a:pt x="610" y="391"/>
                    <a:pt x="610" y="391"/>
                    <a:pt x="610" y="391"/>
                  </a:cubicBezTo>
                  <a:cubicBezTo>
                    <a:pt x="608" y="391"/>
                    <a:pt x="608" y="391"/>
                    <a:pt x="608" y="391"/>
                  </a:cubicBezTo>
                  <a:cubicBezTo>
                    <a:pt x="608" y="390"/>
                    <a:pt x="608" y="390"/>
                    <a:pt x="608" y="390"/>
                  </a:cubicBezTo>
                  <a:cubicBezTo>
                    <a:pt x="608" y="390"/>
                    <a:pt x="608" y="390"/>
                    <a:pt x="608" y="390"/>
                  </a:cubicBezTo>
                  <a:cubicBezTo>
                    <a:pt x="608" y="389"/>
                    <a:pt x="608" y="389"/>
                    <a:pt x="608" y="389"/>
                  </a:cubicBezTo>
                  <a:cubicBezTo>
                    <a:pt x="607" y="389"/>
                    <a:pt x="607" y="389"/>
                    <a:pt x="607" y="389"/>
                  </a:cubicBezTo>
                  <a:cubicBezTo>
                    <a:pt x="607" y="390"/>
                    <a:pt x="607" y="390"/>
                    <a:pt x="607" y="390"/>
                  </a:cubicBezTo>
                  <a:cubicBezTo>
                    <a:pt x="605" y="390"/>
                    <a:pt x="605" y="390"/>
                    <a:pt x="605" y="390"/>
                  </a:cubicBezTo>
                  <a:cubicBezTo>
                    <a:pt x="605" y="390"/>
                    <a:pt x="605" y="390"/>
                    <a:pt x="605" y="390"/>
                  </a:cubicBezTo>
                  <a:cubicBezTo>
                    <a:pt x="604" y="390"/>
                    <a:pt x="604" y="390"/>
                    <a:pt x="604" y="390"/>
                  </a:cubicBezTo>
                  <a:cubicBezTo>
                    <a:pt x="604" y="390"/>
                    <a:pt x="604" y="390"/>
                    <a:pt x="604" y="390"/>
                  </a:cubicBezTo>
                  <a:cubicBezTo>
                    <a:pt x="603" y="390"/>
                    <a:pt x="603" y="390"/>
                    <a:pt x="603" y="390"/>
                  </a:cubicBezTo>
                  <a:cubicBezTo>
                    <a:pt x="602" y="389"/>
                    <a:pt x="602" y="389"/>
                    <a:pt x="602" y="389"/>
                  </a:cubicBezTo>
                  <a:cubicBezTo>
                    <a:pt x="601" y="389"/>
                    <a:pt x="601" y="389"/>
                    <a:pt x="601" y="389"/>
                  </a:cubicBezTo>
                  <a:cubicBezTo>
                    <a:pt x="600" y="387"/>
                    <a:pt x="600" y="387"/>
                    <a:pt x="600" y="387"/>
                  </a:cubicBezTo>
                  <a:cubicBezTo>
                    <a:pt x="599" y="386"/>
                    <a:pt x="599" y="386"/>
                    <a:pt x="599" y="386"/>
                  </a:cubicBezTo>
                  <a:cubicBezTo>
                    <a:pt x="599" y="385"/>
                    <a:pt x="599" y="385"/>
                    <a:pt x="599" y="385"/>
                  </a:cubicBezTo>
                  <a:cubicBezTo>
                    <a:pt x="599" y="384"/>
                    <a:pt x="599" y="384"/>
                    <a:pt x="599" y="384"/>
                  </a:cubicBezTo>
                  <a:cubicBezTo>
                    <a:pt x="598" y="384"/>
                    <a:pt x="598" y="384"/>
                    <a:pt x="598" y="384"/>
                  </a:cubicBezTo>
                  <a:cubicBezTo>
                    <a:pt x="598" y="383"/>
                    <a:pt x="598" y="383"/>
                    <a:pt x="598" y="383"/>
                  </a:cubicBezTo>
                  <a:cubicBezTo>
                    <a:pt x="598" y="382"/>
                    <a:pt x="598" y="382"/>
                    <a:pt x="598" y="382"/>
                  </a:cubicBezTo>
                  <a:cubicBezTo>
                    <a:pt x="597" y="382"/>
                    <a:pt x="597" y="382"/>
                    <a:pt x="597" y="382"/>
                  </a:cubicBezTo>
                  <a:cubicBezTo>
                    <a:pt x="597" y="381"/>
                    <a:pt x="597" y="381"/>
                    <a:pt x="597" y="381"/>
                  </a:cubicBezTo>
                  <a:cubicBezTo>
                    <a:pt x="597" y="379"/>
                    <a:pt x="597" y="379"/>
                    <a:pt x="597" y="379"/>
                  </a:cubicBezTo>
                  <a:cubicBezTo>
                    <a:pt x="594" y="378"/>
                    <a:pt x="594" y="378"/>
                    <a:pt x="594" y="378"/>
                  </a:cubicBezTo>
                  <a:cubicBezTo>
                    <a:pt x="593" y="376"/>
                    <a:pt x="593" y="376"/>
                    <a:pt x="593" y="376"/>
                  </a:cubicBezTo>
                  <a:cubicBezTo>
                    <a:pt x="593" y="376"/>
                    <a:pt x="593" y="376"/>
                    <a:pt x="593" y="376"/>
                  </a:cubicBezTo>
                  <a:cubicBezTo>
                    <a:pt x="592" y="375"/>
                    <a:pt x="592" y="375"/>
                    <a:pt x="592" y="375"/>
                  </a:cubicBezTo>
                  <a:cubicBezTo>
                    <a:pt x="592" y="375"/>
                    <a:pt x="592" y="375"/>
                    <a:pt x="592" y="375"/>
                  </a:cubicBezTo>
                  <a:cubicBezTo>
                    <a:pt x="591" y="375"/>
                    <a:pt x="591" y="375"/>
                    <a:pt x="591" y="375"/>
                  </a:cubicBezTo>
                  <a:cubicBezTo>
                    <a:pt x="592" y="374"/>
                    <a:pt x="592" y="374"/>
                    <a:pt x="592" y="374"/>
                  </a:cubicBezTo>
                  <a:cubicBezTo>
                    <a:pt x="592" y="373"/>
                    <a:pt x="592" y="373"/>
                    <a:pt x="592" y="373"/>
                  </a:cubicBezTo>
                  <a:cubicBezTo>
                    <a:pt x="591" y="373"/>
                    <a:pt x="591" y="373"/>
                    <a:pt x="591" y="373"/>
                  </a:cubicBezTo>
                  <a:cubicBezTo>
                    <a:pt x="590" y="372"/>
                    <a:pt x="590" y="372"/>
                    <a:pt x="590" y="372"/>
                  </a:cubicBezTo>
                  <a:cubicBezTo>
                    <a:pt x="590" y="371"/>
                    <a:pt x="590" y="371"/>
                    <a:pt x="590" y="371"/>
                  </a:cubicBezTo>
                  <a:cubicBezTo>
                    <a:pt x="590" y="371"/>
                    <a:pt x="590" y="371"/>
                    <a:pt x="590" y="371"/>
                  </a:cubicBezTo>
                  <a:cubicBezTo>
                    <a:pt x="589" y="370"/>
                    <a:pt x="589" y="370"/>
                    <a:pt x="589" y="370"/>
                  </a:cubicBezTo>
                  <a:cubicBezTo>
                    <a:pt x="588" y="368"/>
                    <a:pt x="588" y="368"/>
                    <a:pt x="588" y="368"/>
                  </a:cubicBezTo>
                  <a:cubicBezTo>
                    <a:pt x="587" y="368"/>
                    <a:pt x="587" y="368"/>
                    <a:pt x="587" y="368"/>
                  </a:cubicBezTo>
                  <a:cubicBezTo>
                    <a:pt x="587" y="367"/>
                    <a:pt x="587" y="367"/>
                    <a:pt x="587" y="367"/>
                  </a:cubicBezTo>
                  <a:cubicBezTo>
                    <a:pt x="587" y="366"/>
                    <a:pt x="587" y="366"/>
                    <a:pt x="587" y="366"/>
                  </a:cubicBezTo>
                  <a:cubicBezTo>
                    <a:pt x="587" y="365"/>
                    <a:pt x="587" y="365"/>
                    <a:pt x="587" y="365"/>
                  </a:cubicBezTo>
                  <a:cubicBezTo>
                    <a:pt x="585" y="365"/>
                    <a:pt x="585" y="365"/>
                    <a:pt x="585" y="365"/>
                  </a:cubicBezTo>
                  <a:cubicBezTo>
                    <a:pt x="585" y="365"/>
                    <a:pt x="585" y="365"/>
                    <a:pt x="585" y="365"/>
                  </a:cubicBezTo>
                  <a:cubicBezTo>
                    <a:pt x="585" y="364"/>
                    <a:pt x="585" y="364"/>
                    <a:pt x="585" y="364"/>
                  </a:cubicBezTo>
                  <a:cubicBezTo>
                    <a:pt x="585" y="364"/>
                    <a:pt x="585" y="364"/>
                    <a:pt x="585" y="364"/>
                  </a:cubicBezTo>
                  <a:cubicBezTo>
                    <a:pt x="585" y="363"/>
                    <a:pt x="585" y="363"/>
                    <a:pt x="585" y="363"/>
                  </a:cubicBezTo>
                  <a:cubicBezTo>
                    <a:pt x="584" y="362"/>
                    <a:pt x="584" y="362"/>
                    <a:pt x="584" y="362"/>
                  </a:cubicBezTo>
                  <a:cubicBezTo>
                    <a:pt x="584" y="362"/>
                    <a:pt x="584" y="362"/>
                    <a:pt x="584" y="362"/>
                  </a:cubicBezTo>
                  <a:cubicBezTo>
                    <a:pt x="584" y="361"/>
                    <a:pt x="584" y="361"/>
                    <a:pt x="584" y="361"/>
                  </a:cubicBezTo>
                  <a:cubicBezTo>
                    <a:pt x="583" y="361"/>
                    <a:pt x="583" y="361"/>
                    <a:pt x="583" y="361"/>
                  </a:cubicBezTo>
                  <a:cubicBezTo>
                    <a:pt x="583" y="361"/>
                    <a:pt x="583" y="361"/>
                    <a:pt x="583" y="361"/>
                  </a:cubicBezTo>
                  <a:cubicBezTo>
                    <a:pt x="581" y="360"/>
                    <a:pt x="581" y="360"/>
                    <a:pt x="581" y="360"/>
                  </a:cubicBezTo>
                  <a:cubicBezTo>
                    <a:pt x="581" y="360"/>
                    <a:pt x="581" y="360"/>
                    <a:pt x="581" y="360"/>
                  </a:cubicBezTo>
                  <a:cubicBezTo>
                    <a:pt x="582" y="359"/>
                    <a:pt x="582" y="359"/>
                    <a:pt x="582" y="359"/>
                  </a:cubicBezTo>
                  <a:cubicBezTo>
                    <a:pt x="581" y="359"/>
                    <a:pt x="581" y="359"/>
                    <a:pt x="581" y="359"/>
                  </a:cubicBezTo>
                  <a:cubicBezTo>
                    <a:pt x="580" y="359"/>
                    <a:pt x="580" y="359"/>
                    <a:pt x="580" y="359"/>
                  </a:cubicBezTo>
                  <a:cubicBezTo>
                    <a:pt x="580" y="359"/>
                    <a:pt x="580" y="359"/>
                    <a:pt x="580" y="359"/>
                  </a:cubicBezTo>
                  <a:cubicBezTo>
                    <a:pt x="580" y="359"/>
                    <a:pt x="580" y="359"/>
                    <a:pt x="580" y="359"/>
                  </a:cubicBezTo>
                  <a:cubicBezTo>
                    <a:pt x="579" y="359"/>
                    <a:pt x="579" y="359"/>
                    <a:pt x="579" y="359"/>
                  </a:cubicBezTo>
                  <a:cubicBezTo>
                    <a:pt x="579" y="358"/>
                    <a:pt x="579" y="358"/>
                    <a:pt x="579" y="358"/>
                  </a:cubicBezTo>
                  <a:cubicBezTo>
                    <a:pt x="579" y="357"/>
                    <a:pt x="579" y="357"/>
                    <a:pt x="579" y="357"/>
                  </a:cubicBezTo>
                  <a:cubicBezTo>
                    <a:pt x="578" y="357"/>
                    <a:pt x="578" y="357"/>
                    <a:pt x="578" y="357"/>
                  </a:cubicBezTo>
                  <a:cubicBezTo>
                    <a:pt x="578" y="356"/>
                    <a:pt x="578" y="356"/>
                    <a:pt x="578" y="356"/>
                  </a:cubicBezTo>
                  <a:cubicBezTo>
                    <a:pt x="577" y="356"/>
                    <a:pt x="577" y="356"/>
                    <a:pt x="577" y="356"/>
                  </a:cubicBezTo>
                  <a:cubicBezTo>
                    <a:pt x="576" y="356"/>
                    <a:pt x="576" y="356"/>
                    <a:pt x="576" y="356"/>
                  </a:cubicBezTo>
                  <a:cubicBezTo>
                    <a:pt x="576" y="356"/>
                    <a:pt x="576" y="356"/>
                    <a:pt x="576" y="356"/>
                  </a:cubicBezTo>
                  <a:cubicBezTo>
                    <a:pt x="575" y="356"/>
                    <a:pt x="575" y="356"/>
                    <a:pt x="575" y="356"/>
                  </a:cubicBezTo>
                  <a:cubicBezTo>
                    <a:pt x="574" y="356"/>
                    <a:pt x="574" y="356"/>
                    <a:pt x="574" y="356"/>
                  </a:cubicBezTo>
                  <a:cubicBezTo>
                    <a:pt x="574" y="356"/>
                    <a:pt x="574" y="356"/>
                    <a:pt x="574" y="356"/>
                  </a:cubicBezTo>
                  <a:cubicBezTo>
                    <a:pt x="574" y="357"/>
                    <a:pt x="574" y="357"/>
                    <a:pt x="574" y="357"/>
                  </a:cubicBezTo>
                  <a:cubicBezTo>
                    <a:pt x="573" y="357"/>
                    <a:pt x="573" y="357"/>
                    <a:pt x="573" y="357"/>
                  </a:cubicBezTo>
                  <a:cubicBezTo>
                    <a:pt x="572" y="356"/>
                    <a:pt x="572" y="356"/>
                    <a:pt x="572" y="356"/>
                  </a:cubicBezTo>
                  <a:cubicBezTo>
                    <a:pt x="572" y="356"/>
                    <a:pt x="572" y="356"/>
                    <a:pt x="572" y="356"/>
                  </a:cubicBezTo>
                  <a:cubicBezTo>
                    <a:pt x="571" y="356"/>
                    <a:pt x="571" y="356"/>
                    <a:pt x="571" y="356"/>
                  </a:cubicBezTo>
                  <a:cubicBezTo>
                    <a:pt x="570" y="356"/>
                    <a:pt x="570" y="356"/>
                    <a:pt x="570" y="356"/>
                  </a:cubicBezTo>
                  <a:cubicBezTo>
                    <a:pt x="569" y="356"/>
                    <a:pt x="569" y="356"/>
                    <a:pt x="569" y="356"/>
                  </a:cubicBezTo>
                  <a:cubicBezTo>
                    <a:pt x="569" y="355"/>
                    <a:pt x="569" y="355"/>
                    <a:pt x="569" y="355"/>
                  </a:cubicBezTo>
                  <a:cubicBezTo>
                    <a:pt x="567" y="355"/>
                    <a:pt x="567" y="355"/>
                    <a:pt x="567" y="355"/>
                  </a:cubicBezTo>
                  <a:cubicBezTo>
                    <a:pt x="566" y="354"/>
                    <a:pt x="566" y="354"/>
                    <a:pt x="566" y="354"/>
                  </a:cubicBezTo>
                  <a:cubicBezTo>
                    <a:pt x="565" y="354"/>
                    <a:pt x="565" y="354"/>
                    <a:pt x="565" y="354"/>
                  </a:cubicBezTo>
                  <a:cubicBezTo>
                    <a:pt x="564" y="354"/>
                    <a:pt x="564" y="354"/>
                    <a:pt x="564" y="354"/>
                  </a:cubicBezTo>
                  <a:cubicBezTo>
                    <a:pt x="564" y="354"/>
                    <a:pt x="564" y="354"/>
                    <a:pt x="564" y="354"/>
                  </a:cubicBezTo>
                  <a:cubicBezTo>
                    <a:pt x="562" y="354"/>
                    <a:pt x="562" y="354"/>
                    <a:pt x="562" y="354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1" y="355"/>
                    <a:pt x="561" y="355"/>
                    <a:pt x="561" y="355"/>
                  </a:cubicBezTo>
                  <a:cubicBezTo>
                    <a:pt x="560" y="356"/>
                    <a:pt x="560" y="356"/>
                    <a:pt x="560" y="356"/>
                  </a:cubicBezTo>
                  <a:cubicBezTo>
                    <a:pt x="559" y="356"/>
                    <a:pt x="559" y="356"/>
                    <a:pt x="559" y="356"/>
                  </a:cubicBezTo>
                  <a:cubicBezTo>
                    <a:pt x="558" y="356"/>
                    <a:pt x="558" y="356"/>
                    <a:pt x="558" y="356"/>
                  </a:cubicBezTo>
                  <a:cubicBezTo>
                    <a:pt x="557" y="356"/>
                    <a:pt x="557" y="356"/>
                    <a:pt x="557" y="356"/>
                  </a:cubicBezTo>
                  <a:cubicBezTo>
                    <a:pt x="556" y="357"/>
                    <a:pt x="556" y="357"/>
                    <a:pt x="556" y="357"/>
                  </a:cubicBezTo>
                  <a:cubicBezTo>
                    <a:pt x="555" y="357"/>
                    <a:pt x="555" y="357"/>
                    <a:pt x="555" y="357"/>
                  </a:cubicBezTo>
                  <a:cubicBezTo>
                    <a:pt x="555" y="358"/>
                    <a:pt x="555" y="358"/>
                    <a:pt x="555" y="358"/>
                  </a:cubicBezTo>
                  <a:cubicBezTo>
                    <a:pt x="554" y="358"/>
                    <a:pt x="554" y="358"/>
                    <a:pt x="554" y="358"/>
                  </a:cubicBezTo>
                  <a:cubicBezTo>
                    <a:pt x="553" y="358"/>
                    <a:pt x="553" y="358"/>
                    <a:pt x="553" y="358"/>
                  </a:cubicBezTo>
                  <a:cubicBezTo>
                    <a:pt x="553" y="358"/>
                    <a:pt x="553" y="358"/>
                    <a:pt x="553" y="358"/>
                  </a:cubicBezTo>
                  <a:cubicBezTo>
                    <a:pt x="552" y="358"/>
                    <a:pt x="552" y="358"/>
                    <a:pt x="552" y="358"/>
                  </a:cubicBezTo>
                  <a:cubicBezTo>
                    <a:pt x="551" y="358"/>
                    <a:pt x="551" y="358"/>
                    <a:pt x="551" y="358"/>
                  </a:cubicBezTo>
                  <a:cubicBezTo>
                    <a:pt x="549" y="359"/>
                    <a:pt x="549" y="359"/>
                    <a:pt x="549" y="359"/>
                  </a:cubicBezTo>
                  <a:cubicBezTo>
                    <a:pt x="549" y="359"/>
                    <a:pt x="549" y="359"/>
                    <a:pt x="549" y="359"/>
                  </a:cubicBezTo>
                  <a:cubicBezTo>
                    <a:pt x="549" y="360"/>
                    <a:pt x="549" y="360"/>
                    <a:pt x="549" y="360"/>
                  </a:cubicBezTo>
                  <a:cubicBezTo>
                    <a:pt x="548" y="361"/>
                    <a:pt x="548" y="361"/>
                    <a:pt x="548" y="361"/>
                  </a:cubicBezTo>
                  <a:cubicBezTo>
                    <a:pt x="547" y="362"/>
                    <a:pt x="547" y="362"/>
                    <a:pt x="547" y="362"/>
                  </a:cubicBezTo>
                  <a:cubicBezTo>
                    <a:pt x="547" y="363"/>
                    <a:pt x="547" y="363"/>
                    <a:pt x="547" y="363"/>
                  </a:cubicBezTo>
                  <a:cubicBezTo>
                    <a:pt x="547" y="363"/>
                    <a:pt x="547" y="363"/>
                    <a:pt x="547" y="363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8" y="366"/>
                    <a:pt x="548" y="366"/>
                    <a:pt x="548" y="366"/>
                  </a:cubicBezTo>
                  <a:cubicBezTo>
                    <a:pt x="549" y="365"/>
                    <a:pt x="549" y="365"/>
                    <a:pt x="549" y="365"/>
                  </a:cubicBezTo>
                  <a:cubicBezTo>
                    <a:pt x="550" y="365"/>
                    <a:pt x="550" y="365"/>
                    <a:pt x="550" y="365"/>
                  </a:cubicBezTo>
                  <a:cubicBezTo>
                    <a:pt x="551" y="365"/>
                    <a:pt x="551" y="365"/>
                    <a:pt x="551" y="365"/>
                  </a:cubicBezTo>
                  <a:cubicBezTo>
                    <a:pt x="552" y="367"/>
                    <a:pt x="552" y="367"/>
                    <a:pt x="552" y="367"/>
                  </a:cubicBezTo>
                  <a:cubicBezTo>
                    <a:pt x="552" y="368"/>
                    <a:pt x="552" y="368"/>
                    <a:pt x="552" y="368"/>
                  </a:cubicBezTo>
                  <a:cubicBezTo>
                    <a:pt x="553" y="368"/>
                    <a:pt x="553" y="368"/>
                    <a:pt x="553" y="368"/>
                  </a:cubicBezTo>
                  <a:cubicBezTo>
                    <a:pt x="553" y="369"/>
                    <a:pt x="553" y="369"/>
                    <a:pt x="553" y="369"/>
                  </a:cubicBezTo>
                  <a:cubicBezTo>
                    <a:pt x="553" y="370"/>
                    <a:pt x="553" y="370"/>
                    <a:pt x="553" y="370"/>
                  </a:cubicBezTo>
                  <a:cubicBezTo>
                    <a:pt x="553" y="372"/>
                    <a:pt x="553" y="372"/>
                    <a:pt x="553" y="372"/>
                  </a:cubicBezTo>
                  <a:cubicBezTo>
                    <a:pt x="552" y="372"/>
                    <a:pt x="552" y="372"/>
                    <a:pt x="552" y="372"/>
                  </a:cubicBezTo>
                  <a:cubicBezTo>
                    <a:pt x="552" y="373"/>
                    <a:pt x="552" y="373"/>
                    <a:pt x="552" y="373"/>
                  </a:cubicBezTo>
                  <a:cubicBezTo>
                    <a:pt x="551" y="375"/>
                    <a:pt x="551" y="375"/>
                    <a:pt x="551" y="375"/>
                  </a:cubicBezTo>
                  <a:cubicBezTo>
                    <a:pt x="551" y="376"/>
                    <a:pt x="551" y="376"/>
                    <a:pt x="551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50" y="378"/>
                    <a:pt x="550" y="378"/>
                    <a:pt x="550" y="378"/>
                  </a:cubicBezTo>
                  <a:cubicBezTo>
                    <a:pt x="550" y="379"/>
                    <a:pt x="550" y="379"/>
                    <a:pt x="550" y="379"/>
                  </a:cubicBezTo>
                  <a:cubicBezTo>
                    <a:pt x="550" y="380"/>
                    <a:pt x="550" y="380"/>
                    <a:pt x="550" y="380"/>
                  </a:cubicBezTo>
                  <a:cubicBezTo>
                    <a:pt x="550" y="381"/>
                    <a:pt x="550" y="381"/>
                    <a:pt x="550" y="381"/>
                  </a:cubicBezTo>
                  <a:cubicBezTo>
                    <a:pt x="551" y="382"/>
                    <a:pt x="551" y="382"/>
                    <a:pt x="551" y="382"/>
                  </a:cubicBezTo>
                  <a:cubicBezTo>
                    <a:pt x="551" y="383"/>
                    <a:pt x="551" y="383"/>
                    <a:pt x="551" y="383"/>
                  </a:cubicBezTo>
                  <a:cubicBezTo>
                    <a:pt x="550" y="383"/>
                    <a:pt x="550" y="383"/>
                    <a:pt x="550" y="383"/>
                  </a:cubicBezTo>
                  <a:cubicBezTo>
                    <a:pt x="550" y="384"/>
                    <a:pt x="550" y="384"/>
                    <a:pt x="550" y="384"/>
                  </a:cubicBezTo>
                  <a:cubicBezTo>
                    <a:pt x="550" y="385"/>
                    <a:pt x="550" y="385"/>
                    <a:pt x="550" y="385"/>
                  </a:cubicBezTo>
                  <a:cubicBezTo>
                    <a:pt x="550" y="387"/>
                    <a:pt x="550" y="387"/>
                    <a:pt x="550" y="387"/>
                  </a:cubicBezTo>
                  <a:cubicBezTo>
                    <a:pt x="550" y="387"/>
                    <a:pt x="550" y="387"/>
                    <a:pt x="550" y="387"/>
                  </a:cubicBezTo>
                  <a:cubicBezTo>
                    <a:pt x="550" y="389"/>
                    <a:pt x="550" y="389"/>
                    <a:pt x="550" y="389"/>
                  </a:cubicBezTo>
                  <a:cubicBezTo>
                    <a:pt x="551" y="389"/>
                    <a:pt x="551" y="389"/>
                    <a:pt x="551" y="389"/>
                  </a:cubicBezTo>
                  <a:cubicBezTo>
                    <a:pt x="551" y="390"/>
                    <a:pt x="551" y="390"/>
                    <a:pt x="551" y="390"/>
                  </a:cubicBezTo>
                  <a:cubicBezTo>
                    <a:pt x="552" y="389"/>
                    <a:pt x="552" y="389"/>
                    <a:pt x="552" y="389"/>
                  </a:cubicBezTo>
                  <a:cubicBezTo>
                    <a:pt x="552" y="390"/>
                    <a:pt x="552" y="390"/>
                    <a:pt x="552" y="390"/>
                  </a:cubicBezTo>
                  <a:cubicBezTo>
                    <a:pt x="553" y="391"/>
                    <a:pt x="553" y="391"/>
                    <a:pt x="553" y="391"/>
                  </a:cubicBezTo>
                  <a:cubicBezTo>
                    <a:pt x="552" y="392"/>
                    <a:pt x="552" y="392"/>
                    <a:pt x="552" y="392"/>
                  </a:cubicBezTo>
                  <a:cubicBezTo>
                    <a:pt x="551" y="393"/>
                    <a:pt x="551" y="393"/>
                    <a:pt x="551" y="393"/>
                  </a:cubicBezTo>
                  <a:cubicBezTo>
                    <a:pt x="549" y="393"/>
                    <a:pt x="549" y="393"/>
                    <a:pt x="549" y="393"/>
                  </a:cubicBezTo>
                  <a:cubicBezTo>
                    <a:pt x="548" y="394"/>
                    <a:pt x="548" y="394"/>
                    <a:pt x="548" y="394"/>
                  </a:cubicBezTo>
                  <a:cubicBezTo>
                    <a:pt x="545" y="397"/>
                    <a:pt x="545" y="397"/>
                    <a:pt x="545" y="397"/>
                  </a:cubicBezTo>
                  <a:cubicBezTo>
                    <a:pt x="544" y="397"/>
                    <a:pt x="544" y="397"/>
                    <a:pt x="544" y="397"/>
                  </a:cubicBezTo>
                  <a:cubicBezTo>
                    <a:pt x="543" y="397"/>
                    <a:pt x="543" y="397"/>
                    <a:pt x="543" y="397"/>
                  </a:cubicBezTo>
                  <a:cubicBezTo>
                    <a:pt x="541" y="396"/>
                    <a:pt x="541" y="396"/>
                    <a:pt x="541" y="396"/>
                  </a:cubicBezTo>
                  <a:cubicBezTo>
                    <a:pt x="540" y="397"/>
                    <a:pt x="540" y="397"/>
                    <a:pt x="540" y="397"/>
                  </a:cubicBezTo>
                  <a:cubicBezTo>
                    <a:pt x="540" y="396"/>
                    <a:pt x="540" y="396"/>
                    <a:pt x="540" y="396"/>
                  </a:cubicBezTo>
                  <a:cubicBezTo>
                    <a:pt x="539" y="396"/>
                    <a:pt x="539" y="396"/>
                    <a:pt x="539" y="396"/>
                  </a:cubicBezTo>
                  <a:cubicBezTo>
                    <a:pt x="538" y="396"/>
                    <a:pt x="538" y="396"/>
                    <a:pt x="538" y="396"/>
                  </a:cubicBezTo>
                  <a:cubicBezTo>
                    <a:pt x="538" y="396"/>
                    <a:pt x="538" y="396"/>
                    <a:pt x="538" y="396"/>
                  </a:cubicBezTo>
                  <a:cubicBezTo>
                    <a:pt x="535" y="395"/>
                    <a:pt x="535" y="395"/>
                    <a:pt x="535" y="395"/>
                  </a:cubicBezTo>
                  <a:cubicBezTo>
                    <a:pt x="533" y="395"/>
                    <a:pt x="533" y="395"/>
                    <a:pt x="533" y="395"/>
                  </a:cubicBezTo>
                  <a:cubicBezTo>
                    <a:pt x="533" y="396"/>
                    <a:pt x="533" y="396"/>
                    <a:pt x="533" y="396"/>
                  </a:cubicBezTo>
                  <a:cubicBezTo>
                    <a:pt x="532" y="397"/>
                    <a:pt x="532" y="397"/>
                    <a:pt x="532" y="397"/>
                  </a:cubicBezTo>
                  <a:cubicBezTo>
                    <a:pt x="531" y="397"/>
                    <a:pt x="531" y="397"/>
                    <a:pt x="531" y="397"/>
                  </a:cubicBezTo>
                  <a:cubicBezTo>
                    <a:pt x="530" y="396"/>
                    <a:pt x="530" y="396"/>
                    <a:pt x="530" y="396"/>
                  </a:cubicBezTo>
                  <a:cubicBezTo>
                    <a:pt x="529" y="397"/>
                    <a:pt x="529" y="397"/>
                    <a:pt x="529" y="397"/>
                  </a:cubicBezTo>
                  <a:cubicBezTo>
                    <a:pt x="528" y="397"/>
                    <a:pt x="528" y="397"/>
                    <a:pt x="528" y="397"/>
                  </a:cubicBezTo>
                  <a:cubicBezTo>
                    <a:pt x="527" y="395"/>
                    <a:pt x="527" y="395"/>
                    <a:pt x="527" y="395"/>
                  </a:cubicBezTo>
                  <a:cubicBezTo>
                    <a:pt x="526" y="394"/>
                    <a:pt x="526" y="394"/>
                    <a:pt x="526" y="394"/>
                  </a:cubicBezTo>
                  <a:cubicBezTo>
                    <a:pt x="524" y="394"/>
                    <a:pt x="524" y="394"/>
                    <a:pt x="524" y="394"/>
                  </a:cubicBezTo>
                  <a:cubicBezTo>
                    <a:pt x="523" y="395"/>
                    <a:pt x="523" y="395"/>
                    <a:pt x="523" y="395"/>
                  </a:cubicBezTo>
                  <a:cubicBezTo>
                    <a:pt x="522" y="394"/>
                    <a:pt x="522" y="394"/>
                    <a:pt x="522" y="394"/>
                  </a:cubicBezTo>
                  <a:cubicBezTo>
                    <a:pt x="521" y="394"/>
                    <a:pt x="521" y="394"/>
                    <a:pt x="521" y="394"/>
                  </a:cubicBezTo>
                  <a:cubicBezTo>
                    <a:pt x="520" y="395"/>
                    <a:pt x="520" y="395"/>
                    <a:pt x="520" y="395"/>
                  </a:cubicBezTo>
                  <a:cubicBezTo>
                    <a:pt x="520" y="397"/>
                    <a:pt x="520" y="397"/>
                    <a:pt x="520" y="397"/>
                  </a:cubicBezTo>
                  <a:cubicBezTo>
                    <a:pt x="519" y="398"/>
                    <a:pt x="519" y="398"/>
                    <a:pt x="519" y="398"/>
                  </a:cubicBezTo>
                  <a:cubicBezTo>
                    <a:pt x="517" y="398"/>
                    <a:pt x="517" y="398"/>
                    <a:pt x="517" y="398"/>
                  </a:cubicBezTo>
                  <a:cubicBezTo>
                    <a:pt x="517" y="400"/>
                    <a:pt x="517" y="400"/>
                    <a:pt x="517" y="400"/>
                  </a:cubicBezTo>
                  <a:cubicBezTo>
                    <a:pt x="517" y="400"/>
                    <a:pt x="517" y="400"/>
                    <a:pt x="517" y="400"/>
                  </a:cubicBezTo>
                  <a:cubicBezTo>
                    <a:pt x="516" y="401"/>
                    <a:pt x="516" y="401"/>
                    <a:pt x="516" y="401"/>
                  </a:cubicBezTo>
                  <a:cubicBezTo>
                    <a:pt x="515" y="402"/>
                    <a:pt x="515" y="402"/>
                    <a:pt x="515" y="402"/>
                  </a:cubicBezTo>
                  <a:cubicBezTo>
                    <a:pt x="512" y="402"/>
                    <a:pt x="512" y="402"/>
                    <a:pt x="512" y="402"/>
                  </a:cubicBezTo>
                  <a:cubicBezTo>
                    <a:pt x="511" y="403"/>
                    <a:pt x="511" y="403"/>
                    <a:pt x="511" y="403"/>
                  </a:cubicBezTo>
                  <a:cubicBezTo>
                    <a:pt x="510" y="404"/>
                    <a:pt x="510" y="404"/>
                    <a:pt x="510" y="404"/>
                  </a:cubicBezTo>
                  <a:cubicBezTo>
                    <a:pt x="509" y="404"/>
                    <a:pt x="509" y="404"/>
                    <a:pt x="509" y="404"/>
                  </a:cubicBezTo>
                  <a:cubicBezTo>
                    <a:pt x="506" y="405"/>
                    <a:pt x="506" y="405"/>
                    <a:pt x="506" y="405"/>
                  </a:cubicBezTo>
                  <a:cubicBezTo>
                    <a:pt x="505" y="407"/>
                    <a:pt x="505" y="407"/>
                    <a:pt x="505" y="407"/>
                  </a:cubicBezTo>
                  <a:cubicBezTo>
                    <a:pt x="505" y="407"/>
                    <a:pt x="505" y="407"/>
                    <a:pt x="505" y="407"/>
                  </a:cubicBezTo>
                  <a:cubicBezTo>
                    <a:pt x="503" y="406"/>
                    <a:pt x="503" y="406"/>
                    <a:pt x="503" y="406"/>
                  </a:cubicBezTo>
                  <a:cubicBezTo>
                    <a:pt x="502" y="406"/>
                    <a:pt x="502" y="406"/>
                    <a:pt x="502" y="406"/>
                  </a:cubicBezTo>
                  <a:cubicBezTo>
                    <a:pt x="501" y="406"/>
                    <a:pt x="501" y="406"/>
                    <a:pt x="501" y="406"/>
                  </a:cubicBezTo>
                  <a:cubicBezTo>
                    <a:pt x="500" y="407"/>
                    <a:pt x="500" y="407"/>
                    <a:pt x="500" y="407"/>
                  </a:cubicBezTo>
                  <a:cubicBezTo>
                    <a:pt x="496" y="407"/>
                    <a:pt x="496" y="407"/>
                    <a:pt x="496" y="407"/>
                  </a:cubicBezTo>
                  <a:cubicBezTo>
                    <a:pt x="493" y="406"/>
                    <a:pt x="493" y="406"/>
                    <a:pt x="493" y="406"/>
                  </a:cubicBezTo>
                  <a:cubicBezTo>
                    <a:pt x="491" y="406"/>
                    <a:pt x="491" y="406"/>
                    <a:pt x="491" y="406"/>
                  </a:cubicBezTo>
                  <a:cubicBezTo>
                    <a:pt x="490" y="406"/>
                    <a:pt x="490" y="406"/>
                    <a:pt x="490" y="406"/>
                  </a:cubicBezTo>
                  <a:cubicBezTo>
                    <a:pt x="489" y="405"/>
                    <a:pt x="489" y="405"/>
                    <a:pt x="489" y="405"/>
                  </a:cubicBezTo>
                  <a:cubicBezTo>
                    <a:pt x="488" y="405"/>
                    <a:pt x="488" y="405"/>
                    <a:pt x="488" y="405"/>
                  </a:cubicBezTo>
                  <a:cubicBezTo>
                    <a:pt x="487" y="404"/>
                    <a:pt x="487" y="404"/>
                    <a:pt x="487" y="404"/>
                  </a:cubicBezTo>
                  <a:cubicBezTo>
                    <a:pt x="486" y="404"/>
                    <a:pt x="486" y="404"/>
                    <a:pt x="486" y="404"/>
                  </a:cubicBezTo>
                  <a:cubicBezTo>
                    <a:pt x="485" y="402"/>
                    <a:pt x="485" y="402"/>
                    <a:pt x="485" y="402"/>
                  </a:cubicBezTo>
                  <a:cubicBezTo>
                    <a:pt x="484" y="401"/>
                    <a:pt x="484" y="401"/>
                    <a:pt x="484" y="401"/>
                  </a:cubicBezTo>
                  <a:cubicBezTo>
                    <a:pt x="483" y="401"/>
                    <a:pt x="483" y="401"/>
                    <a:pt x="483" y="401"/>
                  </a:cubicBezTo>
                  <a:cubicBezTo>
                    <a:pt x="481" y="401"/>
                    <a:pt x="481" y="401"/>
                    <a:pt x="481" y="401"/>
                  </a:cubicBezTo>
                  <a:cubicBezTo>
                    <a:pt x="479" y="401"/>
                    <a:pt x="479" y="401"/>
                    <a:pt x="479" y="401"/>
                  </a:cubicBezTo>
                  <a:cubicBezTo>
                    <a:pt x="478" y="399"/>
                    <a:pt x="478" y="399"/>
                    <a:pt x="478" y="399"/>
                  </a:cubicBezTo>
                  <a:cubicBezTo>
                    <a:pt x="475" y="399"/>
                    <a:pt x="475" y="399"/>
                    <a:pt x="475" y="399"/>
                  </a:cubicBezTo>
                  <a:cubicBezTo>
                    <a:pt x="474" y="399"/>
                    <a:pt x="474" y="399"/>
                    <a:pt x="474" y="399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71" y="398"/>
                    <a:pt x="471" y="398"/>
                    <a:pt x="471" y="398"/>
                  </a:cubicBezTo>
                  <a:cubicBezTo>
                    <a:pt x="469" y="398"/>
                    <a:pt x="469" y="398"/>
                    <a:pt x="469" y="398"/>
                  </a:cubicBezTo>
                  <a:cubicBezTo>
                    <a:pt x="468" y="399"/>
                    <a:pt x="468" y="399"/>
                    <a:pt x="468" y="399"/>
                  </a:cubicBezTo>
                  <a:cubicBezTo>
                    <a:pt x="465" y="399"/>
                    <a:pt x="465" y="399"/>
                    <a:pt x="465" y="399"/>
                  </a:cubicBezTo>
                  <a:cubicBezTo>
                    <a:pt x="463" y="400"/>
                    <a:pt x="463" y="400"/>
                    <a:pt x="463" y="400"/>
                  </a:cubicBezTo>
                  <a:cubicBezTo>
                    <a:pt x="462" y="401"/>
                    <a:pt x="462" y="401"/>
                    <a:pt x="462" y="401"/>
                  </a:cubicBezTo>
                  <a:cubicBezTo>
                    <a:pt x="461" y="401"/>
                    <a:pt x="461" y="401"/>
                    <a:pt x="461" y="401"/>
                  </a:cubicBezTo>
                  <a:cubicBezTo>
                    <a:pt x="461" y="401"/>
                    <a:pt x="461" y="401"/>
                    <a:pt x="461" y="401"/>
                  </a:cubicBezTo>
                  <a:cubicBezTo>
                    <a:pt x="460" y="401"/>
                    <a:pt x="460" y="401"/>
                    <a:pt x="460" y="401"/>
                  </a:cubicBezTo>
                  <a:cubicBezTo>
                    <a:pt x="459" y="402"/>
                    <a:pt x="459" y="402"/>
                    <a:pt x="459" y="402"/>
                  </a:cubicBezTo>
                  <a:cubicBezTo>
                    <a:pt x="457" y="401"/>
                    <a:pt x="457" y="401"/>
                    <a:pt x="457" y="401"/>
                  </a:cubicBezTo>
                  <a:cubicBezTo>
                    <a:pt x="457" y="402"/>
                    <a:pt x="457" y="402"/>
                    <a:pt x="457" y="402"/>
                  </a:cubicBezTo>
                  <a:cubicBezTo>
                    <a:pt x="456" y="402"/>
                    <a:pt x="456" y="402"/>
                    <a:pt x="456" y="402"/>
                  </a:cubicBezTo>
                  <a:cubicBezTo>
                    <a:pt x="454" y="401"/>
                    <a:pt x="454" y="401"/>
                    <a:pt x="454" y="401"/>
                  </a:cubicBezTo>
                  <a:cubicBezTo>
                    <a:pt x="452" y="400"/>
                    <a:pt x="452" y="400"/>
                    <a:pt x="452" y="400"/>
                  </a:cubicBezTo>
                  <a:cubicBezTo>
                    <a:pt x="451" y="400"/>
                    <a:pt x="451" y="400"/>
                    <a:pt x="451" y="400"/>
                  </a:cubicBezTo>
                  <a:cubicBezTo>
                    <a:pt x="450" y="398"/>
                    <a:pt x="450" y="398"/>
                    <a:pt x="450" y="398"/>
                  </a:cubicBezTo>
                  <a:cubicBezTo>
                    <a:pt x="449" y="398"/>
                    <a:pt x="449" y="398"/>
                    <a:pt x="449" y="398"/>
                  </a:cubicBezTo>
                  <a:cubicBezTo>
                    <a:pt x="449" y="398"/>
                    <a:pt x="449" y="398"/>
                    <a:pt x="449" y="398"/>
                  </a:cubicBezTo>
                  <a:cubicBezTo>
                    <a:pt x="449" y="397"/>
                    <a:pt x="449" y="397"/>
                    <a:pt x="449" y="397"/>
                  </a:cubicBezTo>
                  <a:cubicBezTo>
                    <a:pt x="448" y="395"/>
                    <a:pt x="448" y="395"/>
                    <a:pt x="448" y="395"/>
                  </a:cubicBezTo>
                  <a:cubicBezTo>
                    <a:pt x="448" y="395"/>
                    <a:pt x="448" y="395"/>
                    <a:pt x="448" y="395"/>
                  </a:cubicBezTo>
                  <a:cubicBezTo>
                    <a:pt x="448" y="394"/>
                    <a:pt x="448" y="394"/>
                    <a:pt x="448" y="394"/>
                  </a:cubicBezTo>
                  <a:cubicBezTo>
                    <a:pt x="447" y="393"/>
                    <a:pt x="447" y="393"/>
                    <a:pt x="447" y="393"/>
                  </a:cubicBezTo>
                  <a:cubicBezTo>
                    <a:pt x="447" y="392"/>
                    <a:pt x="447" y="392"/>
                    <a:pt x="447" y="392"/>
                  </a:cubicBezTo>
                  <a:cubicBezTo>
                    <a:pt x="446" y="391"/>
                    <a:pt x="446" y="391"/>
                    <a:pt x="446" y="391"/>
                  </a:cubicBezTo>
                  <a:cubicBezTo>
                    <a:pt x="445" y="391"/>
                    <a:pt x="445" y="391"/>
                    <a:pt x="445" y="391"/>
                  </a:cubicBezTo>
                  <a:cubicBezTo>
                    <a:pt x="443" y="391"/>
                    <a:pt x="443" y="391"/>
                    <a:pt x="443" y="391"/>
                  </a:cubicBezTo>
                  <a:cubicBezTo>
                    <a:pt x="442" y="391"/>
                    <a:pt x="442" y="391"/>
                    <a:pt x="442" y="391"/>
                  </a:cubicBezTo>
                  <a:cubicBezTo>
                    <a:pt x="441" y="390"/>
                    <a:pt x="441" y="390"/>
                    <a:pt x="441" y="390"/>
                  </a:cubicBezTo>
                  <a:cubicBezTo>
                    <a:pt x="439" y="390"/>
                    <a:pt x="439" y="390"/>
                    <a:pt x="439" y="390"/>
                  </a:cubicBezTo>
                  <a:cubicBezTo>
                    <a:pt x="439" y="389"/>
                    <a:pt x="439" y="389"/>
                    <a:pt x="439" y="389"/>
                  </a:cubicBezTo>
                  <a:cubicBezTo>
                    <a:pt x="438" y="389"/>
                    <a:pt x="438" y="389"/>
                    <a:pt x="438" y="389"/>
                  </a:cubicBezTo>
                  <a:cubicBezTo>
                    <a:pt x="435" y="389"/>
                    <a:pt x="435" y="389"/>
                    <a:pt x="435" y="389"/>
                  </a:cubicBezTo>
                  <a:cubicBezTo>
                    <a:pt x="434" y="389"/>
                    <a:pt x="434" y="389"/>
                    <a:pt x="434" y="389"/>
                  </a:cubicBezTo>
                  <a:cubicBezTo>
                    <a:pt x="432" y="388"/>
                    <a:pt x="432" y="388"/>
                    <a:pt x="432" y="388"/>
                  </a:cubicBezTo>
                  <a:cubicBezTo>
                    <a:pt x="432" y="388"/>
                    <a:pt x="432" y="388"/>
                    <a:pt x="432" y="388"/>
                  </a:cubicBezTo>
                  <a:cubicBezTo>
                    <a:pt x="431" y="387"/>
                    <a:pt x="431" y="387"/>
                    <a:pt x="431" y="387"/>
                  </a:cubicBezTo>
                  <a:cubicBezTo>
                    <a:pt x="429" y="387"/>
                    <a:pt x="429" y="387"/>
                    <a:pt x="429" y="387"/>
                  </a:cubicBezTo>
                  <a:cubicBezTo>
                    <a:pt x="428" y="386"/>
                    <a:pt x="428" y="386"/>
                    <a:pt x="428" y="386"/>
                  </a:cubicBezTo>
                  <a:cubicBezTo>
                    <a:pt x="427" y="386"/>
                    <a:pt x="427" y="386"/>
                    <a:pt x="427" y="386"/>
                  </a:cubicBezTo>
                  <a:cubicBezTo>
                    <a:pt x="426" y="387"/>
                    <a:pt x="426" y="387"/>
                    <a:pt x="426" y="387"/>
                  </a:cubicBezTo>
                  <a:cubicBezTo>
                    <a:pt x="426" y="388"/>
                    <a:pt x="426" y="388"/>
                    <a:pt x="426" y="388"/>
                  </a:cubicBezTo>
                  <a:cubicBezTo>
                    <a:pt x="426" y="389"/>
                    <a:pt x="426" y="389"/>
                    <a:pt x="426" y="389"/>
                  </a:cubicBezTo>
                  <a:cubicBezTo>
                    <a:pt x="426" y="390"/>
                    <a:pt x="426" y="390"/>
                    <a:pt x="426" y="390"/>
                  </a:cubicBezTo>
                  <a:cubicBezTo>
                    <a:pt x="425" y="389"/>
                    <a:pt x="425" y="389"/>
                    <a:pt x="425" y="389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23" y="391"/>
                    <a:pt x="423" y="391"/>
                    <a:pt x="423" y="391"/>
                  </a:cubicBezTo>
                  <a:cubicBezTo>
                    <a:pt x="423" y="392"/>
                    <a:pt x="423" y="392"/>
                    <a:pt x="423" y="392"/>
                  </a:cubicBezTo>
                  <a:cubicBezTo>
                    <a:pt x="422" y="393"/>
                    <a:pt x="422" y="393"/>
                    <a:pt x="422" y="393"/>
                  </a:cubicBezTo>
                  <a:cubicBezTo>
                    <a:pt x="422" y="396"/>
                    <a:pt x="422" y="396"/>
                    <a:pt x="422" y="396"/>
                  </a:cubicBezTo>
                  <a:cubicBezTo>
                    <a:pt x="423" y="398"/>
                    <a:pt x="423" y="398"/>
                    <a:pt x="423" y="398"/>
                  </a:cubicBezTo>
                  <a:cubicBezTo>
                    <a:pt x="424" y="398"/>
                    <a:pt x="424" y="398"/>
                    <a:pt x="424" y="398"/>
                  </a:cubicBezTo>
                  <a:cubicBezTo>
                    <a:pt x="425" y="399"/>
                    <a:pt x="425" y="399"/>
                    <a:pt x="425" y="399"/>
                  </a:cubicBezTo>
                  <a:cubicBezTo>
                    <a:pt x="426" y="400"/>
                    <a:pt x="426" y="400"/>
                    <a:pt x="426" y="400"/>
                  </a:cubicBezTo>
                  <a:cubicBezTo>
                    <a:pt x="427" y="400"/>
                    <a:pt x="427" y="400"/>
                    <a:pt x="427" y="400"/>
                  </a:cubicBezTo>
                  <a:cubicBezTo>
                    <a:pt x="426" y="402"/>
                    <a:pt x="426" y="402"/>
                    <a:pt x="426" y="402"/>
                  </a:cubicBezTo>
                  <a:cubicBezTo>
                    <a:pt x="426" y="404"/>
                    <a:pt x="426" y="404"/>
                    <a:pt x="426" y="404"/>
                  </a:cubicBezTo>
                  <a:cubicBezTo>
                    <a:pt x="427" y="405"/>
                    <a:pt x="427" y="405"/>
                    <a:pt x="427" y="405"/>
                  </a:cubicBezTo>
                  <a:cubicBezTo>
                    <a:pt x="428" y="406"/>
                    <a:pt x="428" y="406"/>
                    <a:pt x="428" y="406"/>
                  </a:cubicBezTo>
                  <a:cubicBezTo>
                    <a:pt x="427" y="408"/>
                    <a:pt x="427" y="408"/>
                    <a:pt x="427" y="408"/>
                  </a:cubicBezTo>
                  <a:cubicBezTo>
                    <a:pt x="425" y="408"/>
                    <a:pt x="425" y="408"/>
                    <a:pt x="425" y="408"/>
                  </a:cubicBezTo>
                  <a:cubicBezTo>
                    <a:pt x="424" y="408"/>
                    <a:pt x="424" y="408"/>
                    <a:pt x="424" y="408"/>
                  </a:cubicBezTo>
                  <a:cubicBezTo>
                    <a:pt x="423" y="408"/>
                    <a:pt x="423" y="408"/>
                    <a:pt x="423" y="408"/>
                  </a:cubicBezTo>
                  <a:cubicBezTo>
                    <a:pt x="422" y="408"/>
                    <a:pt x="422" y="408"/>
                    <a:pt x="422" y="408"/>
                  </a:cubicBezTo>
                  <a:cubicBezTo>
                    <a:pt x="421" y="408"/>
                    <a:pt x="421" y="408"/>
                    <a:pt x="421" y="408"/>
                  </a:cubicBezTo>
                  <a:cubicBezTo>
                    <a:pt x="418" y="408"/>
                    <a:pt x="418" y="408"/>
                    <a:pt x="418" y="408"/>
                  </a:cubicBezTo>
                  <a:cubicBezTo>
                    <a:pt x="417" y="408"/>
                    <a:pt x="417" y="408"/>
                    <a:pt x="417" y="408"/>
                  </a:cubicBezTo>
                  <a:cubicBezTo>
                    <a:pt x="416" y="407"/>
                    <a:pt x="416" y="407"/>
                    <a:pt x="416" y="407"/>
                  </a:cubicBezTo>
                  <a:cubicBezTo>
                    <a:pt x="415" y="407"/>
                    <a:pt x="415" y="407"/>
                    <a:pt x="415" y="407"/>
                  </a:cubicBezTo>
                  <a:cubicBezTo>
                    <a:pt x="414" y="407"/>
                    <a:pt x="414" y="407"/>
                    <a:pt x="414" y="407"/>
                  </a:cubicBezTo>
                  <a:cubicBezTo>
                    <a:pt x="413" y="408"/>
                    <a:pt x="413" y="408"/>
                    <a:pt x="413" y="408"/>
                  </a:cubicBezTo>
                  <a:cubicBezTo>
                    <a:pt x="412" y="409"/>
                    <a:pt x="412" y="409"/>
                    <a:pt x="412" y="409"/>
                  </a:cubicBezTo>
                  <a:cubicBezTo>
                    <a:pt x="411" y="409"/>
                    <a:pt x="411" y="409"/>
                    <a:pt x="411" y="409"/>
                  </a:cubicBezTo>
                  <a:cubicBezTo>
                    <a:pt x="408" y="408"/>
                    <a:pt x="408" y="408"/>
                    <a:pt x="408" y="408"/>
                  </a:cubicBezTo>
                  <a:cubicBezTo>
                    <a:pt x="407" y="407"/>
                    <a:pt x="407" y="407"/>
                    <a:pt x="407" y="407"/>
                  </a:cubicBezTo>
                  <a:cubicBezTo>
                    <a:pt x="404" y="405"/>
                    <a:pt x="404" y="405"/>
                    <a:pt x="404" y="405"/>
                  </a:cubicBezTo>
                  <a:cubicBezTo>
                    <a:pt x="404" y="405"/>
                    <a:pt x="404" y="405"/>
                    <a:pt x="404" y="405"/>
                  </a:cubicBezTo>
                  <a:cubicBezTo>
                    <a:pt x="404" y="404"/>
                    <a:pt x="404" y="404"/>
                    <a:pt x="404" y="404"/>
                  </a:cubicBezTo>
                  <a:cubicBezTo>
                    <a:pt x="403" y="403"/>
                    <a:pt x="403" y="403"/>
                    <a:pt x="403" y="403"/>
                  </a:cubicBezTo>
                  <a:cubicBezTo>
                    <a:pt x="401" y="403"/>
                    <a:pt x="401" y="403"/>
                    <a:pt x="401" y="403"/>
                  </a:cubicBezTo>
                  <a:cubicBezTo>
                    <a:pt x="400" y="403"/>
                    <a:pt x="400" y="403"/>
                    <a:pt x="400" y="403"/>
                  </a:cubicBezTo>
                  <a:cubicBezTo>
                    <a:pt x="399" y="403"/>
                    <a:pt x="399" y="403"/>
                    <a:pt x="399" y="403"/>
                  </a:cubicBezTo>
                  <a:cubicBezTo>
                    <a:pt x="398" y="404"/>
                    <a:pt x="398" y="404"/>
                    <a:pt x="398" y="404"/>
                  </a:cubicBezTo>
                  <a:cubicBezTo>
                    <a:pt x="397" y="404"/>
                    <a:pt x="397" y="404"/>
                    <a:pt x="397" y="404"/>
                  </a:cubicBezTo>
                  <a:cubicBezTo>
                    <a:pt x="396" y="403"/>
                    <a:pt x="396" y="403"/>
                    <a:pt x="396" y="403"/>
                  </a:cubicBezTo>
                  <a:cubicBezTo>
                    <a:pt x="396" y="402"/>
                    <a:pt x="396" y="402"/>
                    <a:pt x="396" y="402"/>
                  </a:cubicBezTo>
                  <a:cubicBezTo>
                    <a:pt x="396" y="401"/>
                    <a:pt x="396" y="401"/>
                    <a:pt x="396" y="401"/>
                  </a:cubicBezTo>
                  <a:cubicBezTo>
                    <a:pt x="395" y="401"/>
                    <a:pt x="395" y="401"/>
                    <a:pt x="395" y="401"/>
                  </a:cubicBezTo>
                  <a:cubicBezTo>
                    <a:pt x="394" y="402"/>
                    <a:pt x="394" y="402"/>
                    <a:pt x="394" y="402"/>
                  </a:cubicBezTo>
                  <a:cubicBezTo>
                    <a:pt x="393" y="402"/>
                    <a:pt x="393" y="402"/>
                    <a:pt x="393" y="402"/>
                  </a:cubicBezTo>
                  <a:cubicBezTo>
                    <a:pt x="392" y="402"/>
                    <a:pt x="392" y="402"/>
                    <a:pt x="392" y="402"/>
                  </a:cubicBezTo>
                  <a:cubicBezTo>
                    <a:pt x="391" y="402"/>
                    <a:pt x="391" y="402"/>
                    <a:pt x="391" y="402"/>
                  </a:cubicBezTo>
                  <a:cubicBezTo>
                    <a:pt x="388" y="402"/>
                    <a:pt x="388" y="402"/>
                    <a:pt x="388" y="402"/>
                  </a:cubicBezTo>
                  <a:cubicBezTo>
                    <a:pt x="387" y="403"/>
                    <a:pt x="387" y="403"/>
                    <a:pt x="387" y="403"/>
                  </a:cubicBezTo>
                  <a:cubicBezTo>
                    <a:pt x="387" y="404"/>
                    <a:pt x="387" y="404"/>
                    <a:pt x="387" y="404"/>
                  </a:cubicBezTo>
                  <a:cubicBezTo>
                    <a:pt x="386" y="405"/>
                    <a:pt x="386" y="405"/>
                    <a:pt x="386" y="405"/>
                  </a:cubicBezTo>
                  <a:cubicBezTo>
                    <a:pt x="384" y="404"/>
                    <a:pt x="384" y="404"/>
                    <a:pt x="384" y="404"/>
                  </a:cubicBezTo>
                  <a:cubicBezTo>
                    <a:pt x="383" y="405"/>
                    <a:pt x="383" y="405"/>
                    <a:pt x="383" y="405"/>
                  </a:cubicBezTo>
                  <a:cubicBezTo>
                    <a:pt x="383" y="405"/>
                    <a:pt x="383" y="405"/>
                    <a:pt x="383" y="405"/>
                  </a:cubicBezTo>
                  <a:cubicBezTo>
                    <a:pt x="384" y="406"/>
                    <a:pt x="384" y="406"/>
                    <a:pt x="384" y="406"/>
                  </a:cubicBezTo>
                  <a:cubicBezTo>
                    <a:pt x="384" y="406"/>
                    <a:pt x="384" y="406"/>
                    <a:pt x="384" y="406"/>
                  </a:cubicBezTo>
                  <a:cubicBezTo>
                    <a:pt x="383" y="408"/>
                    <a:pt x="383" y="408"/>
                    <a:pt x="383" y="408"/>
                  </a:cubicBezTo>
                  <a:cubicBezTo>
                    <a:pt x="382" y="408"/>
                    <a:pt x="382" y="408"/>
                    <a:pt x="382" y="408"/>
                  </a:cubicBezTo>
                  <a:cubicBezTo>
                    <a:pt x="381" y="409"/>
                    <a:pt x="381" y="409"/>
                    <a:pt x="381" y="409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79" y="411"/>
                    <a:pt x="379" y="411"/>
                    <a:pt x="379" y="411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8" y="413"/>
                    <a:pt x="378" y="413"/>
                    <a:pt x="378" y="413"/>
                  </a:cubicBezTo>
                  <a:cubicBezTo>
                    <a:pt x="376" y="414"/>
                    <a:pt x="376" y="414"/>
                    <a:pt x="376" y="414"/>
                  </a:cubicBezTo>
                  <a:cubicBezTo>
                    <a:pt x="375" y="415"/>
                    <a:pt x="375" y="415"/>
                    <a:pt x="375" y="415"/>
                  </a:cubicBezTo>
                  <a:cubicBezTo>
                    <a:pt x="375" y="416"/>
                    <a:pt x="375" y="416"/>
                    <a:pt x="375" y="416"/>
                  </a:cubicBezTo>
                  <a:cubicBezTo>
                    <a:pt x="372" y="416"/>
                    <a:pt x="372" y="416"/>
                    <a:pt x="372" y="416"/>
                  </a:cubicBezTo>
                  <a:cubicBezTo>
                    <a:pt x="371" y="416"/>
                    <a:pt x="371" y="416"/>
                    <a:pt x="371" y="416"/>
                  </a:cubicBezTo>
                  <a:cubicBezTo>
                    <a:pt x="370" y="418"/>
                    <a:pt x="370" y="418"/>
                    <a:pt x="370" y="418"/>
                  </a:cubicBezTo>
                  <a:cubicBezTo>
                    <a:pt x="370" y="419"/>
                    <a:pt x="370" y="419"/>
                    <a:pt x="370" y="419"/>
                  </a:cubicBezTo>
                  <a:cubicBezTo>
                    <a:pt x="369" y="419"/>
                    <a:pt x="369" y="419"/>
                    <a:pt x="369" y="419"/>
                  </a:cubicBezTo>
                  <a:cubicBezTo>
                    <a:pt x="368" y="418"/>
                    <a:pt x="368" y="418"/>
                    <a:pt x="368" y="418"/>
                  </a:cubicBezTo>
                  <a:cubicBezTo>
                    <a:pt x="367" y="418"/>
                    <a:pt x="367" y="418"/>
                    <a:pt x="367" y="418"/>
                  </a:cubicBezTo>
                  <a:cubicBezTo>
                    <a:pt x="367" y="418"/>
                    <a:pt x="367" y="418"/>
                    <a:pt x="367" y="418"/>
                  </a:cubicBezTo>
                  <a:cubicBezTo>
                    <a:pt x="365" y="417"/>
                    <a:pt x="365" y="417"/>
                    <a:pt x="365" y="417"/>
                  </a:cubicBezTo>
                  <a:cubicBezTo>
                    <a:pt x="364" y="416"/>
                    <a:pt x="364" y="416"/>
                    <a:pt x="364" y="416"/>
                  </a:cubicBezTo>
                  <a:cubicBezTo>
                    <a:pt x="363" y="416"/>
                    <a:pt x="363" y="416"/>
                    <a:pt x="363" y="416"/>
                  </a:cubicBezTo>
                  <a:cubicBezTo>
                    <a:pt x="363" y="415"/>
                    <a:pt x="363" y="415"/>
                    <a:pt x="363" y="415"/>
                  </a:cubicBezTo>
                  <a:cubicBezTo>
                    <a:pt x="363" y="413"/>
                    <a:pt x="363" y="413"/>
                    <a:pt x="363" y="413"/>
                  </a:cubicBezTo>
                  <a:cubicBezTo>
                    <a:pt x="362" y="413"/>
                    <a:pt x="362" y="413"/>
                    <a:pt x="362" y="413"/>
                  </a:cubicBezTo>
                  <a:cubicBezTo>
                    <a:pt x="361" y="413"/>
                    <a:pt x="361" y="413"/>
                    <a:pt x="361" y="413"/>
                  </a:cubicBezTo>
                  <a:cubicBezTo>
                    <a:pt x="361" y="415"/>
                    <a:pt x="361" y="415"/>
                    <a:pt x="361" y="415"/>
                  </a:cubicBezTo>
                  <a:cubicBezTo>
                    <a:pt x="359" y="415"/>
                    <a:pt x="359" y="415"/>
                    <a:pt x="359" y="415"/>
                  </a:cubicBezTo>
                  <a:cubicBezTo>
                    <a:pt x="356" y="415"/>
                    <a:pt x="356" y="415"/>
                    <a:pt x="356" y="415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5" y="416"/>
                    <a:pt x="355" y="416"/>
                    <a:pt x="355" y="416"/>
                  </a:cubicBezTo>
                  <a:cubicBezTo>
                    <a:pt x="354" y="416"/>
                    <a:pt x="354" y="416"/>
                    <a:pt x="354" y="416"/>
                  </a:cubicBezTo>
                  <a:cubicBezTo>
                    <a:pt x="353" y="415"/>
                    <a:pt x="353" y="415"/>
                    <a:pt x="353" y="415"/>
                  </a:cubicBezTo>
                  <a:cubicBezTo>
                    <a:pt x="352" y="415"/>
                    <a:pt x="352" y="415"/>
                    <a:pt x="352" y="415"/>
                  </a:cubicBezTo>
                  <a:cubicBezTo>
                    <a:pt x="352" y="415"/>
                    <a:pt x="352" y="415"/>
                    <a:pt x="352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1" y="413"/>
                    <a:pt x="351" y="413"/>
                    <a:pt x="351" y="413"/>
                  </a:cubicBezTo>
                  <a:cubicBezTo>
                    <a:pt x="351" y="412"/>
                    <a:pt x="351" y="412"/>
                    <a:pt x="351" y="412"/>
                  </a:cubicBezTo>
                  <a:cubicBezTo>
                    <a:pt x="351" y="411"/>
                    <a:pt x="351" y="411"/>
                    <a:pt x="351" y="411"/>
                  </a:cubicBezTo>
                  <a:cubicBezTo>
                    <a:pt x="350" y="411"/>
                    <a:pt x="350" y="411"/>
                    <a:pt x="350" y="411"/>
                  </a:cubicBezTo>
                  <a:cubicBezTo>
                    <a:pt x="350" y="411"/>
                    <a:pt x="350" y="411"/>
                    <a:pt x="350" y="411"/>
                  </a:cubicBezTo>
                  <a:cubicBezTo>
                    <a:pt x="348" y="410"/>
                    <a:pt x="348" y="410"/>
                    <a:pt x="348" y="410"/>
                  </a:cubicBezTo>
                  <a:cubicBezTo>
                    <a:pt x="347" y="409"/>
                    <a:pt x="347" y="409"/>
                    <a:pt x="347" y="409"/>
                  </a:cubicBezTo>
                  <a:cubicBezTo>
                    <a:pt x="346" y="409"/>
                    <a:pt x="346" y="409"/>
                    <a:pt x="346" y="409"/>
                  </a:cubicBezTo>
                  <a:cubicBezTo>
                    <a:pt x="346" y="408"/>
                    <a:pt x="346" y="408"/>
                    <a:pt x="346" y="408"/>
                  </a:cubicBezTo>
                  <a:cubicBezTo>
                    <a:pt x="345" y="406"/>
                    <a:pt x="345" y="406"/>
                    <a:pt x="345" y="406"/>
                  </a:cubicBezTo>
                  <a:cubicBezTo>
                    <a:pt x="343" y="405"/>
                    <a:pt x="343" y="405"/>
                    <a:pt x="343" y="405"/>
                  </a:cubicBezTo>
                  <a:cubicBezTo>
                    <a:pt x="341" y="404"/>
                    <a:pt x="341" y="404"/>
                    <a:pt x="341" y="404"/>
                  </a:cubicBezTo>
                  <a:cubicBezTo>
                    <a:pt x="339" y="404"/>
                    <a:pt x="339" y="404"/>
                    <a:pt x="339" y="404"/>
                  </a:cubicBezTo>
                  <a:cubicBezTo>
                    <a:pt x="336" y="405"/>
                    <a:pt x="336" y="405"/>
                    <a:pt x="336" y="405"/>
                  </a:cubicBezTo>
                  <a:cubicBezTo>
                    <a:pt x="336" y="405"/>
                    <a:pt x="336" y="405"/>
                    <a:pt x="336" y="405"/>
                  </a:cubicBezTo>
                  <a:cubicBezTo>
                    <a:pt x="337" y="406"/>
                    <a:pt x="337" y="406"/>
                    <a:pt x="337" y="406"/>
                  </a:cubicBezTo>
                  <a:cubicBezTo>
                    <a:pt x="336" y="406"/>
                    <a:pt x="336" y="406"/>
                    <a:pt x="336" y="406"/>
                  </a:cubicBezTo>
                  <a:cubicBezTo>
                    <a:pt x="335" y="407"/>
                    <a:pt x="335" y="407"/>
                    <a:pt x="335" y="407"/>
                  </a:cubicBezTo>
                  <a:cubicBezTo>
                    <a:pt x="334" y="407"/>
                    <a:pt x="334" y="407"/>
                    <a:pt x="334" y="407"/>
                  </a:cubicBezTo>
                  <a:cubicBezTo>
                    <a:pt x="333" y="407"/>
                    <a:pt x="333" y="407"/>
                    <a:pt x="333" y="407"/>
                  </a:cubicBezTo>
                  <a:cubicBezTo>
                    <a:pt x="331" y="406"/>
                    <a:pt x="331" y="406"/>
                    <a:pt x="331" y="406"/>
                  </a:cubicBezTo>
                  <a:cubicBezTo>
                    <a:pt x="330" y="407"/>
                    <a:pt x="330" y="407"/>
                    <a:pt x="330" y="407"/>
                  </a:cubicBezTo>
                  <a:cubicBezTo>
                    <a:pt x="329" y="407"/>
                    <a:pt x="329" y="407"/>
                    <a:pt x="329" y="407"/>
                  </a:cubicBezTo>
                  <a:cubicBezTo>
                    <a:pt x="328" y="407"/>
                    <a:pt x="328" y="407"/>
                    <a:pt x="328" y="407"/>
                  </a:cubicBezTo>
                  <a:cubicBezTo>
                    <a:pt x="327" y="406"/>
                    <a:pt x="327" y="406"/>
                    <a:pt x="327" y="406"/>
                  </a:cubicBezTo>
                  <a:cubicBezTo>
                    <a:pt x="326" y="406"/>
                    <a:pt x="326" y="406"/>
                    <a:pt x="326" y="406"/>
                  </a:cubicBezTo>
                  <a:cubicBezTo>
                    <a:pt x="326" y="405"/>
                    <a:pt x="326" y="405"/>
                    <a:pt x="326" y="405"/>
                  </a:cubicBezTo>
                  <a:cubicBezTo>
                    <a:pt x="326" y="404"/>
                    <a:pt x="326" y="404"/>
                    <a:pt x="326" y="404"/>
                  </a:cubicBezTo>
                  <a:cubicBezTo>
                    <a:pt x="324" y="403"/>
                    <a:pt x="324" y="403"/>
                    <a:pt x="324" y="403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23" y="405"/>
                    <a:pt x="323" y="405"/>
                    <a:pt x="323" y="405"/>
                  </a:cubicBezTo>
                  <a:cubicBezTo>
                    <a:pt x="323" y="405"/>
                    <a:pt x="323" y="405"/>
                    <a:pt x="323" y="405"/>
                  </a:cubicBezTo>
                  <a:cubicBezTo>
                    <a:pt x="323" y="406"/>
                    <a:pt x="323" y="406"/>
                    <a:pt x="323" y="406"/>
                  </a:cubicBezTo>
                  <a:cubicBezTo>
                    <a:pt x="322" y="407"/>
                    <a:pt x="322" y="407"/>
                    <a:pt x="322" y="407"/>
                  </a:cubicBezTo>
                  <a:cubicBezTo>
                    <a:pt x="321" y="407"/>
                    <a:pt x="321" y="407"/>
                    <a:pt x="321" y="407"/>
                  </a:cubicBezTo>
                  <a:cubicBezTo>
                    <a:pt x="305" y="388"/>
                    <a:pt x="305" y="388"/>
                    <a:pt x="305" y="388"/>
                  </a:cubicBezTo>
                  <a:cubicBezTo>
                    <a:pt x="294" y="379"/>
                    <a:pt x="294" y="379"/>
                    <a:pt x="294" y="379"/>
                  </a:cubicBezTo>
                  <a:cubicBezTo>
                    <a:pt x="293" y="378"/>
                    <a:pt x="293" y="378"/>
                    <a:pt x="293" y="378"/>
                  </a:cubicBezTo>
                  <a:cubicBezTo>
                    <a:pt x="294" y="378"/>
                    <a:pt x="294" y="378"/>
                    <a:pt x="294" y="378"/>
                  </a:cubicBezTo>
                  <a:cubicBezTo>
                    <a:pt x="295" y="377"/>
                    <a:pt x="295" y="377"/>
                    <a:pt x="295" y="377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75"/>
                    <a:pt x="295" y="375"/>
                    <a:pt x="295" y="375"/>
                  </a:cubicBezTo>
                  <a:cubicBezTo>
                    <a:pt x="293" y="376"/>
                    <a:pt x="293" y="376"/>
                    <a:pt x="293" y="376"/>
                  </a:cubicBezTo>
                  <a:cubicBezTo>
                    <a:pt x="292" y="376"/>
                    <a:pt x="292" y="376"/>
                    <a:pt x="292" y="376"/>
                  </a:cubicBezTo>
                  <a:cubicBezTo>
                    <a:pt x="291" y="377"/>
                    <a:pt x="291" y="377"/>
                    <a:pt x="291" y="377"/>
                  </a:cubicBezTo>
                  <a:cubicBezTo>
                    <a:pt x="290" y="378"/>
                    <a:pt x="290" y="378"/>
                    <a:pt x="290" y="378"/>
                  </a:cubicBezTo>
                  <a:cubicBezTo>
                    <a:pt x="288" y="379"/>
                    <a:pt x="288" y="379"/>
                    <a:pt x="288" y="379"/>
                  </a:cubicBezTo>
                  <a:cubicBezTo>
                    <a:pt x="288" y="380"/>
                    <a:pt x="288" y="380"/>
                    <a:pt x="288" y="380"/>
                  </a:cubicBezTo>
                  <a:cubicBezTo>
                    <a:pt x="287" y="381"/>
                    <a:pt x="287" y="381"/>
                    <a:pt x="287" y="381"/>
                  </a:cubicBezTo>
                  <a:cubicBezTo>
                    <a:pt x="287" y="382"/>
                    <a:pt x="287" y="382"/>
                    <a:pt x="287" y="382"/>
                  </a:cubicBezTo>
                  <a:cubicBezTo>
                    <a:pt x="286" y="383"/>
                    <a:pt x="286" y="383"/>
                    <a:pt x="286" y="383"/>
                  </a:cubicBezTo>
                  <a:cubicBezTo>
                    <a:pt x="284" y="383"/>
                    <a:pt x="284" y="383"/>
                    <a:pt x="284" y="383"/>
                  </a:cubicBezTo>
                  <a:cubicBezTo>
                    <a:pt x="283" y="383"/>
                    <a:pt x="283" y="383"/>
                    <a:pt x="283" y="383"/>
                  </a:cubicBezTo>
                  <a:cubicBezTo>
                    <a:pt x="283" y="385"/>
                    <a:pt x="283" y="385"/>
                    <a:pt x="283" y="385"/>
                  </a:cubicBezTo>
                  <a:cubicBezTo>
                    <a:pt x="282" y="385"/>
                    <a:pt x="282" y="385"/>
                    <a:pt x="282" y="385"/>
                  </a:cubicBezTo>
                  <a:cubicBezTo>
                    <a:pt x="281" y="385"/>
                    <a:pt x="281" y="385"/>
                    <a:pt x="281" y="385"/>
                  </a:cubicBezTo>
                  <a:cubicBezTo>
                    <a:pt x="279" y="384"/>
                    <a:pt x="279" y="384"/>
                    <a:pt x="279" y="384"/>
                  </a:cubicBezTo>
                  <a:cubicBezTo>
                    <a:pt x="278" y="385"/>
                    <a:pt x="278" y="385"/>
                    <a:pt x="278" y="385"/>
                  </a:cubicBezTo>
                  <a:cubicBezTo>
                    <a:pt x="277" y="386"/>
                    <a:pt x="277" y="386"/>
                    <a:pt x="277" y="386"/>
                  </a:cubicBezTo>
                  <a:cubicBezTo>
                    <a:pt x="276" y="386"/>
                    <a:pt x="276" y="386"/>
                    <a:pt x="276" y="386"/>
                  </a:cubicBezTo>
                  <a:cubicBezTo>
                    <a:pt x="275" y="384"/>
                    <a:pt x="275" y="384"/>
                    <a:pt x="275" y="384"/>
                  </a:cubicBezTo>
                  <a:cubicBezTo>
                    <a:pt x="275" y="383"/>
                    <a:pt x="275" y="383"/>
                    <a:pt x="275" y="383"/>
                  </a:cubicBezTo>
                  <a:cubicBezTo>
                    <a:pt x="276" y="382"/>
                    <a:pt x="276" y="382"/>
                    <a:pt x="276" y="382"/>
                  </a:cubicBezTo>
                  <a:cubicBezTo>
                    <a:pt x="276" y="381"/>
                    <a:pt x="276" y="381"/>
                    <a:pt x="276" y="381"/>
                  </a:cubicBezTo>
                  <a:cubicBezTo>
                    <a:pt x="276" y="381"/>
                    <a:pt x="276" y="381"/>
                    <a:pt x="276" y="381"/>
                  </a:cubicBezTo>
                  <a:cubicBezTo>
                    <a:pt x="275" y="381"/>
                    <a:pt x="275" y="381"/>
                    <a:pt x="275" y="381"/>
                  </a:cubicBezTo>
                  <a:cubicBezTo>
                    <a:pt x="274" y="381"/>
                    <a:pt x="274" y="381"/>
                    <a:pt x="274" y="381"/>
                  </a:cubicBezTo>
                  <a:cubicBezTo>
                    <a:pt x="272" y="380"/>
                    <a:pt x="272" y="380"/>
                    <a:pt x="272" y="380"/>
                  </a:cubicBezTo>
                  <a:cubicBezTo>
                    <a:pt x="270" y="380"/>
                    <a:pt x="270" y="380"/>
                    <a:pt x="270" y="380"/>
                  </a:cubicBezTo>
                  <a:cubicBezTo>
                    <a:pt x="271" y="381"/>
                    <a:pt x="271" y="381"/>
                    <a:pt x="271" y="381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0" y="382"/>
                    <a:pt x="270" y="382"/>
                    <a:pt x="270" y="382"/>
                  </a:cubicBezTo>
                  <a:cubicBezTo>
                    <a:pt x="270" y="383"/>
                    <a:pt x="270" y="383"/>
                    <a:pt x="270" y="383"/>
                  </a:cubicBezTo>
                  <a:cubicBezTo>
                    <a:pt x="269" y="381"/>
                    <a:pt x="269" y="381"/>
                    <a:pt x="269" y="381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8"/>
                    <a:pt x="266" y="378"/>
                    <a:pt x="266" y="378"/>
                  </a:cubicBezTo>
                  <a:cubicBezTo>
                    <a:pt x="266" y="379"/>
                    <a:pt x="266" y="379"/>
                    <a:pt x="266" y="379"/>
                  </a:cubicBezTo>
                  <a:cubicBezTo>
                    <a:pt x="266" y="380"/>
                    <a:pt x="266" y="380"/>
                    <a:pt x="266" y="380"/>
                  </a:cubicBezTo>
                  <a:cubicBezTo>
                    <a:pt x="266" y="380"/>
                    <a:pt x="266" y="380"/>
                    <a:pt x="266" y="380"/>
                  </a:cubicBezTo>
                  <a:cubicBezTo>
                    <a:pt x="265" y="379"/>
                    <a:pt x="265" y="379"/>
                    <a:pt x="265" y="379"/>
                  </a:cubicBezTo>
                  <a:cubicBezTo>
                    <a:pt x="264" y="379"/>
                    <a:pt x="264" y="379"/>
                    <a:pt x="264" y="379"/>
                  </a:cubicBezTo>
                  <a:cubicBezTo>
                    <a:pt x="264" y="380"/>
                    <a:pt x="264" y="380"/>
                    <a:pt x="264" y="380"/>
                  </a:cubicBezTo>
                  <a:cubicBezTo>
                    <a:pt x="263" y="380"/>
                    <a:pt x="263" y="380"/>
                    <a:pt x="263" y="380"/>
                  </a:cubicBezTo>
                  <a:cubicBezTo>
                    <a:pt x="262" y="380"/>
                    <a:pt x="262" y="380"/>
                    <a:pt x="262" y="380"/>
                  </a:cubicBezTo>
                  <a:cubicBezTo>
                    <a:pt x="261" y="380"/>
                    <a:pt x="261" y="380"/>
                    <a:pt x="261" y="380"/>
                  </a:cubicBezTo>
                  <a:cubicBezTo>
                    <a:pt x="260" y="380"/>
                    <a:pt x="260" y="380"/>
                    <a:pt x="260" y="380"/>
                  </a:cubicBezTo>
                  <a:cubicBezTo>
                    <a:pt x="260" y="379"/>
                    <a:pt x="260" y="379"/>
                    <a:pt x="260" y="379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61" y="378"/>
                    <a:pt x="261" y="378"/>
                    <a:pt x="261" y="378"/>
                  </a:cubicBezTo>
                  <a:cubicBezTo>
                    <a:pt x="261" y="377"/>
                    <a:pt x="261" y="377"/>
                    <a:pt x="261" y="377"/>
                  </a:cubicBezTo>
                  <a:cubicBezTo>
                    <a:pt x="261" y="376"/>
                    <a:pt x="261" y="376"/>
                    <a:pt x="261" y="376"/>
                  </a:cubicBezTo>
                  <a:cubicBezTo>
                    <a:pt x="261" y="375"/>
                    <a:pt x="261" y="375"/>
                    <a:pt x="261" y="375"/>
                  </a:cubicBezTo>
                  <a:cubicBezTo>
                    <a:pt x="260" y="375"/>
                    <a:pt x="260" y="375"/>
                    <a:pt x="260" y="375"/>
                  </a:cubicBezTo>
                  <a:cubicBezTo>
                    <a:pt x="259" y="373"/>
                    <a:pt x="259" y="373"/>
                    <a:pt x="259" y="373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8" y="372"/>
                    <a:pt x="258" y="372"/>
                    <a:pt x="258" y="372"/>
                  </a:cubicBezTo>
                  <a:cubicBezTo>
                    <a:pt x="258" y="370"/>
                    <a:pt x="258" y="370"/>
                    <a:pt x="258" y="370"/>
                  </a:cubicBezTo>
                  <a:cubicBezTo>
                    <a:pt x="256" y="370"/>
                    <a:pt x="256" y="370"/>
                    <a:pt x="256" y="370"/>
                  </a:cubicBezTo>
                  <a:cubicBezTo>
                    <a:pt x="255" y="371"/>
                    <a:pt x="255" y="371"/>
                    <a:pt x="255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2" y="370"/>
                    <a:pt x="252" y="370"/>
                    <a:pt x="252" y="370"/>
                  </a:cubicBezTo>
                  <a:cubicBezTo>
                    <a:pt x="250" y="370"/>
                    <a:pt x="250" y="370"/>
                    <a:pt x="250" y="370"/>
                  </a:cubicBezTo>
                  <a:cubicBezTo>
                    <a:pt x="249" y="369"/>
                    <a:pt x="249" y="369"/>
                    <a:pt x="249" y="369"/>
                  </a:cubicBezTo>
                  <a:cubicBezTo>
                    <a:pt x="248" y="370"/>
                    <a:pt x="248" y="370"/>
                    <a:pt x="248" y="370"/>
                  </a:cubicBezTo>
                  <a:cubicBezTo>
                    <a:pt x="247" y="369"/>
                    <a:pt x="247" y="369"/>
                    <a:pt x="247" y="369"/>
                  </a:cubicBezTo>
                  <a:cubicBezTo>
                    <a:pt x="246" y="370"/>
                    <a:pt x="246" y="370"/>
                    <a:pt x="246" y="370"/>
                  </a:cubicBezTo>
                  <a:cubicBezTo>
                    <a:pt x="245" y="371"/>
                    <a:pt x="245" y="371"/>
                    <a:pt x="245" y="371"/>
                  </a:cubicBezTo>
                  <a:cubicBezTo>
                    <a:pt x="244" y="371"/>
                    <a:pt x="244" y="371"/>
                    <a:pt x="244" y="371"/>
                  </a:cubicBezTo>
                  <a:cubicBezTo>
                    <a:pt x="243" y="372"/>
                    <a:pt x="243" y="372"/>
                    <a:pt x="243" y="372"/>
                  </a:cubicBezTo>
                  <a:cubicBezTo>
                    <a:pt x="244" y="373"/>
                    <a:pt x="244" y="373"/>
                    <a:pt x="244" y="373"/>
                  </a:cubicBezTo>
                  <a:cubicBezTo>
                    <a:pt x="244" y="374"/>
                    <a:pt x="244" y="374"/>
                    <a:pt x="244" y="374"/>
                  </a:cubicBezTo>
                  <a:cubicBezTo>
                    <a:pt x="242" y="374"/>
                    <a:pt x="242" y="374"/>
                    <a:pt x="242" y="374"/>
                  </a:cubicBezTo>
                  <a:cubicBezTo>
                    <a:pt x="241" y="374"/>
                    <a:pt x="241" y="374"/>
                    <a:pt x="241" y="374"/>
                  </a:cubicBezTo>
                  <a:cubicBezTo>
                    <a:pt x="240" y="375"/>
                    <a:pt x="240" y="375"/>
                    <a:pt x="240" y="375"/>
                  </a:cubicBezTo>
                  <a:cubicBezTo>
                    <a:pt x="239" y="375"/>
                    <a:pt x="239" y="375"/>
                    <a:pt x="239" y="375"/>
                  </a:cubicBezTo>
                  <a:cubicBezTo>
                    <a:pt x="238" y="376"/>
                    <a:pt x="238" y="376"/>
                    <a:pt x="238" y="376"/>
                  </a:cubicBezTo>
                  <a:cubicBezTo>
                    <a:pt x="238" y="376"/>
                    <a:pt x="238" y="376"/>
                    <a:pt x="238" y="376"/>
                  </a:cubicBezTo>
                  <a:cubicBezTo>
                    <a:pt x="235" y="377"/>
                    <a:pt x="235" y="377"/>
                    <a:pt x="235" y="377"/>
                  </a:cubicBezTo>
                  <a:cubicBezTo>
                    <a:pt x="234" y="378"/>
                    <a:pt x="234" y="378"/>
                    <a:pt x="234" y="378"/>
                  </a:cubicBezTo>
                  <a:cubicBezTo>
                    <a:pt x="232" y="379"/>
                    <a:pt x="232" y="379"/>
                    <a:pt x="232" y="379"/>
                  </a:cubicBezTo>
                  <a:cubicBezTo>
                    <a:pt x="232" y="378"/>
                    <a:pt x="232" y="378"/>
                    <a:pt x="232" y="378"/>
                  </a:cubicBezTo>
                  <a:cubicBezTo>
                    <a:pt x="231" y="378"/>
                    <a:pt x="231" y="378"/>
                    <a:pt x="231" y="378"/>
                  </a:cubicBezTo>
                  <a:cubicBezTo>
                    <a:pt x="230" y="378"/>
                    <a:pt x="230" y="378"/>
                    <a:pt x="230" y="378"/>
                  </a:cubicBezTo>
                  <a:cubicBezTo>
                    <a:pt x="230" y="379"/>
                    <a:pt x="230" y="379"/>
                    <a:pt x="230" y="379"/>
                  </a:cubicBezTo>
                  <a:cubicBezTo>
                    <a:pt x="228" y="379"/>
                    <a:pt x="228" y="379"/>
                    <a:pt x="228" y="379"/>
                  </a:cubicBezTo>
                  <a:cubicBezTo>
                    <a:pt x="228" y="380"/>
                    <a:pt x="228" y="380"/>
                    <a:pt x="228" y="380"/>
                  </a:cubicBezTo>
                  <a:cubicBezTo>
                    <a:pt x="228" y="381"/>
                    <a:pt x="228" y="381"/>
                    <a:pt x="228" y="381"/>
                  </a:cubicBezTo>
                  <a:cubicBezTo>
                    <a:pt x="227" y="382"/>
                    <a:pt x="227" y="382"/>
                    <a:pt x="227" y="382"/>
                  </a:cubicBezTo>
                  <a:cubicBezTo>
                    <a:pt x="226" y="381"/>
                    <a:pt x="226" y="381"/>
                    <a:pt x="226" y="381"/>
                  </a:cubicBezTo>
                  <a:cubicBezTo>
                    <a:pt x="226" y="381"/>
                    <a:pt x="226" y="381"/>
                    <a:pt x="226" y="381"/>
                  </a:cubicBezTo>
                  <a:cubicBezTo>
                    <a:pt x="225" y="382"/>
                    <a:pt x="225" y="382"/>
                    <a:pt x="225" y="382"/>
                  </a:cubicBezTo>
                  <a:cubicBezTo>
                    <a:pt x="223" y="382"/>
                    <a:pt x="223" y="382"/>
                    <a:pt x="223" y="382"/>
                  </a:cubicBezTo>
                  <a:cubicBezTo>
                    <a:pt x="221" y="383"/>
                    <a:pt x="221" y="383"/>
                    <a:pt x="221" y="383"/>
                  </a:cubicBezTo>
                  <a:cubicBezTo>
                    <a:pt x="221" y="384"/>
                    <a:pt x="221" y="384"/>
                    <a:pt x="221" y="384"/>
                  </a:cubicBezTo>
                  <a:cubicBezTo>
                    <a:pt x="219" y="384"/>
                    <a:pt x="219" y="384"/>
                    <a:pt x="219" y="384"/>
                  </a:cubicBezTo>
                  <a:cubicBezTo>
                    <a:pt x="218" y="385"/>
                    <a:pt x="218" y="385"/>
                    <a:pt x="218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4" y="385"/>
                    <a:pt x="214" y="385"/>
                    <a:pt x="214" y="385"/>
                  </a:cubicBezTo>
                  <a:cubicBezTo>
                    <a:pt x="214" y="386"/>
                    <a:pt x="214" y="386"/>
                    <a:pt x="214" y="386"/>
                  </a:cubicBezTo>
                  <a:cubicBezTo>
                    <a:pt x="213" y="387"/>
                    <a:pt x="213" y="387"/>
                    <a:pt x="213" y="387"/>
                  </a:cubicBezTo>
                  <a:cubicBezTo>
                    <a:pt x="213" y="386"/>
                    <a:pt x="213" y="386"/>
                    <a:pt x="213" y="386"/>
                  </a:cubicBezTo>
                  <a:cubicBezTo>
                    <a:pt x="212" y="386"/>
                    <a:pt x="212" y="386"/>
                    <a:pt x="212" y="386"/>
                  </a:cubicBezTo>
                  <a:cubicBezTo>
                    <a:pt x="210" y="387"/>
                    <a:pt x="210" y="387"/>
                    <a:pt x="210" y="387"/>
                  </a:cubicBezTo>
                  <a:cubicBezTo>
                    <a:pt x="210" y="387"/>
                    <a:pt x="210" y="387"/>
                    <a:pt x="210" y="387"/>
                  </a:cubicBezTo>
                  <a:cubicBezTo>
                    <a:pt x="210" y="388"/>
                    <a:pt x="210" y="388"/>
                    <a:pt x="210" y="388"/>
                  </a:cubicBezTo>
                  <a:cubicBezTo>
                    <a:pt x="209" y="387"/>
                    <a:pt x="209" y="387"/>
                    <a:pt x="209" y="387"/>
                  </a:cubicBezTo>
                  <a:cubicBezTo>
                    <a:pt x="207" y="387"/>
                    <a:pt x="207" y="387"/>
                    <a:pt x="207" y="387"/>
                  </a:cubicBezTo>
                  <a:cubicBezTo>
                    <a:pt x="207" y="387"/>
                    <a:pt x="207" y="387"/>
                    <a:pt x="207" y="387"/>
                  </a:cubicBezTo>
                  <a:cubicBezTo>
                    <a:pt x="206" y="387"/>
                    <a:pt x="206" y="387"/>
                    <a:pt x="206" y="387"/>
                  </a:cubicBezTo>
                  <a:cubicBezTo>
                    <a:pt x="205" y="387"/>
                    <a:pt x="205" y="387"/>
                    <a:pt x="205" y="387"/>
                  </a:cubicBezTo>
                  <a:cubicBezTo>
                    <a:pt x="204" y="387"/>
                    <a:pt x="204" y="387"/>
                    <a:pt x="204" y="387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89"/>
                    <a:pt x="204" y="389"/>
                    <a:pt x="204" y="389"/>
                  </a:cubicBezTo>
                  <a:cubicBezTo>
                    <a:pt x="204" y="390"/>
                    <a:pt x="204" y="390"/>
                    <a:pt x="204" y="390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6" y="390"/>
                    <a:pt x="206" y="390"/>
                    <a:pt x="206" y="390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5" y="392"/>
                    <a:pt x="205" y="392"/>
                    <a:pt x="205" y="392"/>
                  </a:cubicBezTo>
                  <a:cubicBezTo>
                    <a:pt x="205" y="392"/>
                    <a:pt x="205" y="392"/>
                    <a:pt x="205" y="392"/>
                  </a:cubicBezTo>
                  <a:cubicBezTo>
                    <a:pt x="205" y="393"/>
                    <a:pt x="205" y="393"/>
                    <a:pt x="205" y="393"/>
                  </a:cubicBezTo>
                  <a:cubicBezTo>
                    <a:pt x="206" y="393"/>
                    <a:pt x="206" y="393"/>
                    <a:pt x="206" y="393"/>
                  </a:cubicBezTo>
                  <a:cubicBezTo>
                    <a:pt x="208" y="393"/>
                    <a:pt x="208" y="393"/>
                    <a:pt x="208" y="393"/>
                  </a:cubicBezTo>
                  <a:cubicBezTo>
                    <a:pt x="209" y="393"/>
                    <a:pt x="209" y="393"/>
                    <a:pt x="209" y="393"/>
                  </a:cubicBezTo>
                  <a:cubicBezTo>
                    <a:pt x="209" y="393"/>
                    <a:pt x="209" y="393"/>
                    <a:pt x="209" y="393"/>
                  </a:cubicBezTo>
                  <a:cubicBezTo>
                    <a:pt x="210" y="394"/>
                    <a:pt x="210" y="394"/>
                    <a:pt x="210" y="394"/>
                  </a:cubicBezTo>
                  <a:cubicBezTo>
                    <a:pt x="212" y="394"/>
                    <a:pt x="212" y="394"/>
                    <a:pt x="212" y="394"/>
                  </a:cubicBezTo>
                  <a:cubicBezTo>
                    <a:pt x="212" y="395"/>
                    <a:pt x="212" y="395"/>
                    <a:pt x="212" y="395"/>
                  </a:cubicBezTo>
                  <a:cubicBezTo>
                    <a:pt x="211" y="396"/>
                    <a:pt x="211" y="396"/>
                    <a:pt x="211" y="396"/>
                  </a:cubicBezTo>
                  <a:cubicBezTo>
                    <a:pt x="210" y="396"/>
                    <a:pt x="210" y="396"/>
                    <a:pt x="210" y="396"/>
                  </a:cubicBezTo>
                  <a:cubicBezTo>
                    <a:pt x="207" y="396"/>
                    <a:pt x="207" y="396"/>
                    <a:pt x="207" y="396"/>
                  </a:cubicBezTo>
                  <a:cubicBezTo>
                    <a:pt x="206" y="397"/>
                    <a:pt x="206" y="397"/>
                    <a:pt x="206" y="397"/>
                  </a:cubicBezTo>
                  <a:cubicBezTo>
                    <a:pt x="204" y="399"/>
                    <a:pt x="204" y="399"/>
                    <a:pt x="204" y="399"/>
                  </a:cubicBezTo>
                  <a:cubicBezTo>
                    <a:pt x="205" y="401"/>
                    <a:pt x="205" y="401"/>
                    <a:pt x="205" y="401"/>
                  </a:cubicBezTo>
                  <a:cubicBezTo>
                    <a:pt x="205" y="401"/>
                    <a:pt x="205" y="401"/>
                    <a:pt x="205" y="401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05" y="403"/>
                    <a:pt x="205" y="403"/>
                    <a:pt x="205" y="403"/>
                  </a:cubicBezTo>
                  <a:cubicBezTo>
                    <a:pt x="205" y="405"/>
                    <a:pt x="205" y="405"/>
                    <a:pt x="205" y="405"/>
                  </a:cubicBezTo>
                  <a:cubicBezTo>
                    <a:pt x="203" y="405"/>
                    <a:pt x="203" y="405"/>
                    <a:pt x="203" y="405"/>
                  </a:cubicBezTo>
                  <a:cubicBezTo>
                    <a:pt x="203" y="405"/>
                    <a:pt x="203" y="405"/>
                    <a:pt x="203" y="405"/>
                  </a:cubicBezTo>
                  <a:cubicBezTo>
                    <a:pt x="204" y="406"/>
                    <a:pt x="204" y="406"/>
                    <a:pt x="204" y="406"/>
                  </a:cubicBezTo>
                  <a:cubicBezTo>
                    <a:pt x="204" y="407"/>
                    <a:pt x="204" y="407"/>
                    <a:pt x="204" y="407"/>
                  </a:cubicBezTo>
                  <a:cubicBezTo>
                    <a:pt x="205" y="407"/>
                    <a:pt x="205" y="407"/>
                    <a:pt x="205" y="407"/>
                  </a:cubicBezTo>
                  <a:cubicBezTo>
                    <a:pt x="206" y="408"/>
                    <a:pt x="206" y="408"/>
                    <a:pt x="206" y="408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208" y="409"/>
                    <a:pt x="208" y="409"/>
                    <a:pt x="208" y="409"/>
                  </a:cubicBezTo>
                  <a:cubicBezTo>
                    <a:pt x="209" y="410"/>
                    <a:pt x="209" y="410"/>
                    <a:pt x="209" y="410"/>
                  </a:cubicBezTo>
                  <a:cubicBezTo>
                    <a:pt x="211" y="410"/>
                    <a:pt x="211" y="410"/>
                    <a:pt x="211" y="410"/>
                  </a:cubicBezTo>
                  <a:cubicBezTo>
                    <a:pt x="211" y="410"/>
                    <a:pt x="211" y="410"/>
                    <a:pt x="211" y="410"/>
                  </a:cubicBezTo>
                  <a:cubicBezTo>
                    <a:pt x="212" y="415"/>
                    <a:pt x="212" y="415"/>
                    <a:pt x="212" y="415"/>
                  </a:cubicBezTo>
                  <a:cubicBezTo>
                    <a:pt x="211" y="416"/>
                    <a:pt x="211" y="416"/>
                    <a:pt x="211" y="416"/>
                  </a:cubicBezTo>
                  <a:cubicBezTo>
                    <a:pt x="209" y="417"/>
                    <a:pt x="209" y="417"/>
                    <a:pt x="209" y="417"/>
                  </a:cubicBezTo>
                  <a:cubicBezTo>
                    <a:pt x="207" y="417"/>
                    <a:pt x="207" y="417"/>
                    <a:pt x="207" y="417"/>
                  </a:cubicBezTo>
                  <a:cubicBezTo>
                    <a:pt x="205" y="415"/>
                    <a:pt x="205" y="415"/>
                    <a:pt x="205" y="415"/>
                  </a:cubicBezTo>
                  <a:cubicBezTo>
                    <a:pt x="205" y="416"/>
                    <a:pt x="205" y="416"/>
                    <a:pt x="205" y="416"/>
                  </a:cubicBezTo>
                  <a:cubicBezTo>
                    <a:pt x="205" y="417"/>
                    <a:pt x="205" y="417"/>
                    <a:pt x="205" y="417"/>
                  </a:cubicBezTo>
                  <a:cubicBezTo>
                    <a:pt x="204" y="419"/>
                    <a:pt x="204" y="419"/>
                    <a:pt x="204" y="419"/>
                  </a:cubicBezTo>
                  <a:cubicBezTo>
                    <a:pt x="203" y="419"/>
                    <a:pt x="203" y="419"/>
                    <a:pt x="203" y="419"/>
                  </a:cubicBezTo>
                  <a:cubicBezTo>
                    <a:pt x="200" y="418"/>
                    <a:pt x="200" y="418"/>
                    <a:pt x="200" y="418"/>
                  </a:cubicBezTo>
                  <a:cubicBezTo>
                    <a:pt x="198" y="418"/>
                    <a:pt x="198" y="418"/>
                    <a:pt x="198" y="418"/>
                  </a:cubicBezTo>
                  <a:cubicBezTo>
                    <a:pt x="198" y="417"/>
                    <a:pt x="198" y="417"/>
                    <a:pt x="198" y="417"/>
                  </a:cubicBezTo>
                  <a:cubicBezTo>
                    <a:pt x="197" y="418"/>
                    <a:pt x="197" y="418"/>
                    <a:pt x="197" y="418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5" y="416"/>
                    <a:pt x="195" y="416"/>
                    <a:pt x="195" y="416"/>
                  </a:cubicBezTo>
                  <a:cubicBezTo>
                    <a:pt x="196" y="415"/>
                    <a:pt x="196" y="415"/>
                    <a:pt x="196" y="415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5" y="414"/>
                    <a:pt x="195" y="414"/>
                    <a:pt x="195" y="414"/>
                  </a:cubicBezTo>
                  <a:cubicBezTo>
                    <a:pt x="194" y="413"/>
                    <a:pt x="194" y="413"/>
                    <a:pt x="194" y="413"/>
                  </a:cubicBezTo>
                  <a:cubicBezTo>
                    <a:pt x="193" y="414"/>
                    <a:pt x="193" y="414"/>
                    <a:pt x="193" y="414"/>
                  </a:cubicBezTo>
                  <a:cubicBezTo>
                    <a:pt x="192" y="414"/>
                    <a:pt x="192" y="414"/>
                    <a:pt x="192" y="414"/>
                  </a:cubicBezTo>
                  <a:cubicBezTo>
                    <a:pt x="191" y="414"/>
                    <a:pt x="191" y="414"/>
                    <a:pt x="191" y="414"/>
                  </a:cubicBezTo>
                  <a:cubicBezTo>
                    <a:pt x="191" y="416"/>
                    <a:pt x="191" y="416"/>
                    <a:pt x="191" y="416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9" y="415"/>
                    <a:pt x="189" y="415"/>
                    <a:pt x="189" y="415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85" y="415"/>
                    <a:pt x="185" y="415"/>
                    <a:pt x="185" y="415"/>
                  </a:cubicBezTo>
                  <a:cubicBezTo>
                    <a:pt x="184" y="414"/>
                    <a:pt x="184" y="414"/>
                    <a:pt x="184" y="414"/>
                  </a:cubicBezTo>
                  <a:cubicBezTo>
                    <a:pt x="183" y="414"/>
                    <a:pt x="183" y="414"/>
                    <a:pt x="183" y="414"/>
                  </a:cubicBezTo>
                  <a:cubicBezTo>
                    <a:pt x="183" y="415"/>
                    <a:pt x="183" y="415"/>
                    <a:pt x="183" y="415"/>
                  </a:cubicBezTo>
                  <a:cubicBezTo>
                    <a:pt x="182" y="416"/>
                    <a:pt x="182" y="416"/>
                    <a:pt x="182" y="416"/>
                  </a:cubicBezTo>
                  <a:cubicBezTo>
                    <a:pt x="182" y="418"/>
                    <a:pt x="182" y="418"/>
                    <a:pt x="182" y="418"/>
                  </a:cubicBezTo>
                  <a:cubicBezTo>
                    <a:pt x="180" y="419"/>
                    <a:pt x="180" y="419"/>
                    <a:pt x="180" y="419"/>
                  </a:cubicBezTo>
                  <a:cubicBezTo>
                    <a:pt x="179" y="419"/>
                    <a:pt x="179" y="419"/>
                    <a:pt x="179" y="419"/>
                  </a:cubicBezTo>
                  <a:cubicBezTo>
                    <a:pt x="178" y="417"/>
                    <a:pt x="178" y="417"/>
                    <a:pt x="178" y="417"/>
                  </a:cubicBezTo>
                  <a:cubicBezTo>
                    <a:pt x="176" y="417"/>
                    <a:pt x="176" y="417"/>
                    <a:pt x="176" y="417"/>
                  </a:cubicBezTo>
                  <a:cubicBezTo>
                    <a:pt x="175" y="416"/>
                    <a:pt x="175" y="416"/>
                    <a:pt x="175" y="416"/>
                  </a:cubicBezTo>
                  <a:cubicBezTo>
                    <a:pt x="174" y="417"/>
                    <a:pt x="174" y="417"/>
                    <a:pt x="174" y="417"/>
                  </a:cubicBezTo>
                  <a:cubicBezTo>
                    <a:pt x="174" y="418"/>
                    <a:pt x="174" y="418"/>
                    <a:pt x="174" y="418"/>
                  </a:cubicBezTo>
                  <a:cubicBezTo>
                    <a:pt x="173" y="419"/>
                    <a:pt x="173" y="419"/>
                    <a:pt x="173" y="419"/>
                  </a:cubicBezTo>
                  <a:cubicBezTo>
                    <a:pt x="172" y="419"/>
                    <a:pt x="172" y="419"/>
                    <a:pt x="172" y="419"/>
                  </a:cubicBezTo>
                  <a:cubicBezTo>
                    <a:pt x="172" y="418"/>
                    <a:pt x="172" y="418"/>
                    <a:pt x="172" y="418"/>
                  </a:cubicBezTo>
                  <a:cubicBezTo>
                    <a:pt x="172" y="417"/>
                    <a:pt x="172" y="417"/>
                    <a:pt x="172" y="417"/>
                  </a:cubicBezTo>
                  <a:cubicBezTo>
                    <a:pt x="171" y="417"/>
                    <a:pt x="171" y="417"/>
                    <a:pt x="171" y="417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68" y="414"/>
                    <a:pt x="168" y="414"/>
                    <a:pt x="168" y="414"/>
                  </a:cubicBezTo>
                  <a:cubicBezTo>
                    <a:pt x="167" y="414"/>
                    <a:pt x="167" y="414"/>
                    <a:pt x="167" y="414"/>
                  </a:cubicBezTo>
                  <a:cubicBezTo>
                    <a:pt x="165" y="413"/>
                    <a:pt x="165" y="413"/>
                    <a:pt x="165" y="413"/>
                  </a:cubicBezTo>
                  <a:cubicBezTo>
                    <a:pt x="165" y="413"/>
                    <a:pt x="165" y="413"/>
                    <a:pt x="165" y="413"/>
                  </a:cubicBezTo>
                  <a:cubicBezTo>
                    <a:pt x="164" y="412"/>
                    <a:pt x="164" y="412"/>
                    <a:pt x="164" y="412"/>
                  </a:cubicBezTo>
                  <a:cubicBezTo>
                    <a:pt x="163" y="412"/>
                    <a:pt x="163" y="412"/>
                    <a:pt x="163" y="412"/>
                  </a:cubicBezTo>
                  <a:cubicBezTo>
                    <a:pt x="161" y="412"/>
                    <a:pt x="161" y="412"/>
                    <a:pt x="161" y="412"/>
                  </a:cubicBezTo>
                  <a:cubicBezTo>
                    <a:pt x="159" y="411"/>
                    <a:pt x="159" y="411"/>
                    <a:pt x="159" y="411"/>
                  </a:cubicBezTo>
                  <a:cubicBezTo>
                    <a:pt x="159" y="410"/>
                    <a:pt x="159" y="410"/>
                    <a:pt x="159" y="410"/>
                  </a:cubicBezTo>
                  <a:cubicBezTo>
                    <a:pt x="158" y="410"/>
                    <a:pt x="158" y="410"/>
                    <a:pt x="158" y="410"/>
                  </a:cubicBezTo>
                  <a:cubicBezTo>
                    <a:pt x="156" y="411"/>
                    <a:pt x="156" y="411"/>
                    <a:pt x="156" y="411"/>
                  </a:cubicBezTo>
                  <a:cubicBezTo>
                    <a:pt x="155" y="411"/>
                    <a:pt x="155" y="411"/>
                    <a:pt x="155" y="411"/>
                  </a:cubicBezTo>
                  <a:cubicBezTo>
                    <a:pt x="155" y="411"/>
                    <a:pt x="155" y="411"/>
                    <a:pt x="155" y="411"/>
                  </a:cubicBezTo>
                  <a:cubicBezTo>
                    <a:pt x="154" y="412"/>
                    <a:pt x="154" y="412"/>
                    <a:pt x="154" y="412"/>
                  </a:cubicBezTo>
                  <a:cubicBezTo>
                    <a:pt x="154" y="411"/>
                    <a:pt x="154" y="411"/>
                    <a:pt x="154" y="411"/>
                  </a:cubicBezTo>
                  <a:cubicBezTo>
                    <a:pt x="153" y="412"/>
                    <a:pt x="153" y="412"/>
                    <a:pt x="153" y="412"/>
                  </a:cubicBezTo>
                  <a:cubicBezTo>
                    <a:pt x="153" y="413"/>
                    <a:pt x="153" y="413"/>
                    <a:pt x="153" y="413"/>
                  </a:cubicBezTo>
                  <a:cubicBezTo>
                    <a:pt x="152" y="413"/>
                    <a:pt x="152" y="413"/>
                    <a:pt x="152" y="413"/>
                  </a:cubicBezTo>
                  <a:cubicBezTo>
                    <a:pt x="151" y="413"/>
                    <a:pt x="151" y="413"/>
                    <a:pt x="151" y="413"/>
                  </a:cubicBezTo>
                  <a:cubicBezTo>
                    <a:pt x="152" y="412"/>
                    <a:pt x="152" y="412"/>
                    <a:pt x="152" y="412"/>
                  </a:cubicBezTo>
                  <a:cubicBezTo>
                    <a:pt x="152" y="411"/>
                    <a:pt x="152" y="411"/>
                    <a:pt x="152" y="411"/>
                  </a:cubicBezTo>
                  <a:cubicBezTo>
                    <a:pt x="151" y="410"/>
                    <a:pt x="151" y="410"/>
                    <a:pt x="151" y="410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8" y="410"/>
                    <a:pt x="148" y="410"/>
                    <a:pt x="148" y="410"/>
                  </a:cubicBezTo>
                  <a:cubicBezTo>
                    <a:pt x="149" y="411"/>
                    <a:pt x="149" y="411"/>
                    <a:pt x="149" y="411"/>
                  </a:cubicBezTo>
                  <a:cubicBezTo>
                    <a:pt x="149" y="412"/>
                    <a:pt x="149" y="412"/>
                    <a:pt x="149" y="412"/>
                  </a:cubicBezTo>
                  <a:cubicBezTo>
                    <a:pt x="147" y="412"/>
                    <a:pt x="147" y="412"/>
                    <a:pt x="147" y="412"/>
                  </a:cubicBezTo>
                  <a:cubicBezTo>
                    <a:pt x="146" y="413"/>
                    <a:pt x="146" y="413"/>
                    <a:pt x="146" y="413"/>
                  </a:cubicBezTo>
                  <a:cubicBezTo>
                    <a:pt x="146" y="414"/>
                    <a:pt x="146" y="414"/>
                    <a:pt x="146" y="414"/>
                  </a:cubicBezTo>
                  <a:cubicBezTo>
                    <a:pt x="145" y="414"/>
                    <a:pt x="145" y="414"/>
                    <a:pt x="145" y="414"/>
                  </a:cubicBezTo>
                  <a:cubicBezTo>
                    <a:pt x="143" y="416"/>
                    <a:pt x="143" y="416"/>
                    <a:pt x="143" y="416"/>
                  </a:cubicBezTo>
                  <a:cubicBezTo>
                    <a:pt x="143" y="417"/>
                    <a:pt x="143" y="417"/>
                    <a:pt x="143" y="417"/>
                  </a:cubicBezTo>
                  <a:cubicBezTo>
                    <a:pt x="143" y="418"/>
                    <a:pt x="143" y="418"/>
                    <a:pt x="143" y="418"/>
                  </a:cubicBezTo>
                  <a:cubicBezTo>
                    <a:pt x="143" y="420"/>
                    <a:pt x="143" y="420"/>
                    <a:pt x="143" y="420"/>
                  </a:cubicBezTo>
                  <a:cubicBezTo>
                    <a:pt x="141" y="420"/>
                    <a:pt x="141" y="420"/>
                    <a:pt x="141" y="420"/>
                  </a:cubicBezTo>
                  <a:cubicBezTo>
                    <a:pt x="140" y="420"/>
                    <a:pt x="140" y="420"/>
                    <a:pt x="140" y="420"/>
                  </a:cubicBezTo>
                  <a:cubicBezTo>
                    <a:pt x="141" y="425"/>
                    <a:pt x="141" y="425"/>
                    <a:pt x="141" y="425"/>
                  </a:cubicBezTo>
                  <a:cubicBezTo>
                    <a:pt x="140" y="425"/>
                    <a:pt x="140" y="425"/>
                    <a:pt x="140" y="425"/>
                  </a:cubicBezTo>
                  <a:cubicBezTo>
                    <a:pt x="140" y="427"/>
                    <a:pt x="140" y="427"/>
                    <a:pt x="140" y="427"/>
                  </a:cubicBezTo>
                  <a:cubicBezTo>
                    <a:pt x="138" y="428"/>
                    <a:pt x="138" y="428"/>
                    <a:pt x="138" y="428"/>
                  </a:cubicBezTo>
                  <a:cubicBezTo>
                    <a:pt x="137" y="426"/>
                    <a:pt x="137" y="426"/>
                    <a:pt x="137" y="426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33" y="422"/>
                    <a:pt x="133" y="422"/>
                    <a:pt x="133" y="422"/>
                  </a:cubicBezTo>
                  <a:cubicBezTo>
                    <a:pt x="132" y="423"/>
                    <a:pt x="132" y="423"/>
                    <a:pt x="132" y="423"/>
                  </a:cubicBezTo>
                  <a:cubicBezTo>
                    <a:pt x="132" y="425"/>
                    <a:pt x="132" y="425"/>
                    <a:pt x="132" y="425"/>
                  </a:cubicBezTo>
                  <a:cubicBezTo>
                    <a:pt x="130" y="427"/>
                    <a:pt x="130" y="427"/>
                    <a:pt x="130" y="427"/>
                  </a:cubicBezTo>
                  <a:cubicBezTo>
                    <a:pt x="129" y="428"/>
                    <a:pt x="129" y="428"/>
                    <a:pt x="129" y="428"/>
                  </a:cubicBezTo>
                  <a:cubicBezTo>
                    <a:pt x="129" y="431"/>
                    <a:pt x="129" y="431"/>
                    <a:pt x="129" y="431"/>
                  </a:cubicBezTo>
                  <a:cubicBezTo>
                    <a:pt x="130" y="432"/>
                    <a:pt x="130" y="432"/>
                    <a:pt x="130" y="432"/>
                  </a:cubicBezTo>
                  <a:cubicBezTo>
                    <a:pt x="130" y="436"/>
                    <a:pt x="130" y="436"/>
                    <a:pt x="130" y="436"/>
                  </a:cubicBezTo>
                  <a:cubicBezTo>
                    <a:pt x="129" y="438"/>
                    <a:pt x="129" y="438"/>
                    <a:pt x="129" y="438"/>
                  </a:cubicBezTo>
                  <a:cubicBezTo>
                    <a:pt x="131" y="439"/>
                    <a:pt x="131" y="439"/>
                    <a:pt x="131" y="439"/>
                  </a:cubicBezTo>
                  <a:cubicBezTo>
                    <a:pt x="132" y="441"/>
                    <a:pt x="132" y="441"/>
                    <a:pt x="132" y="441"/>
                  </a:cubicBezTo>
                  <a:cubicBezTo>
                    <a:pt x="132" y="441"/>
                    <a:pt x="132" y="441"/>
                    <a:pt x="132" y="441"/>
                  </a:cubicBezTo>
                  <a:cubicBezTo>
                    <a:pt x="134" y="443"/>
                    <a:pt x="134" y="443"/>
                    <a:pt x="134" y="443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9" y="443"/>
                    <a:pt x="139" y="443"/>
                    <a:pt x="139" y="443"/>
                  </a:cubicBezTo>
                  <a:cubicBezTo>
                    <a:pt x="142" y="446"/>
                    <a:pt x="142" y="446"/>
                    <a:pt x="142" y="446"/>
                  </a:cubicBezTo>
                  <a:cubicBezTo>
                    <a:pt x="144" y="450"/>
                    <a:pt x="144" y="450"/>
                    <a:pt x="144" y="450"/>
                  </a:cubicBezTo>
                  <a:cubicBezTo>
                    <a:pt x="142" y="450"/>
                    <a:pt x="142" y="450"/>
                    <a:pt x="142" y="450"/>
                  </a:cubicBezTo>
                  <a:cubicBezTo>
                    <a:pt x="142" y="451"/>
                    <a:pt x="142" y="451"/>
                    <a:pt x="142" y="451"/>
                  </a:cubicBezTo>
                  <a:cubicBezTo>
                    <a:pt x="144" y="453"/>
                    <a:pt x="144" y="453"/>
                    <a:pt x="144" y="453"/>
                  </a:cubicBezTo>
                  <a:cubicBezTo>
                    <a:pt x="145" y="452"/>
                    <a:pt x="145" y="452"/>
                    <a:pt x="145" y="452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7" y="453"/>
                    <a:pt x="147" y="453"/>
                    <a:pt x="147" y="453"/>
                  </a:cubicBezTo>
                  <a:cubicBezTo>
                    <a:pt x="147" y="454"/>
                    <a:pt x="147" y="454"/>
                    <a:pt x="147" y="45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5"/>
                    <a:pt x="146" y="455"/>
                    <a:pt x="146" y="455"/>
                  </a:cubicBezTo>
                  <a:cubicBezTo>
                    <a:pt x="146" y="455"/>
                    <a:pt x="146" y="455"/>
                    <a:pt x="146" y="455"/>
                  </a:cubicBezTo>
                  <a:cubicBezTo>
                    <a:pt x="146" y="456"/>
                    <a:pt x="146" y="456"/>
                    <a:pt x="146" y="456"/>
                  </a:cubicBezTo>
                  <a:cubicBezTo>
                    <a:pt x="146" y="456"/>
                    <a:pt x="146" y="456"/>
                    <a:pt x="146" y="456"/>
                  </a:cubicBezTo>
                  <a:cubicBezTo>
                    <a:pt x="146" y="456"/>
                    <a:pt x="146" y="456"/>
                    <a:pt x="146" y="456"/>
                  </a:cubicBezTo>
                  <a:cubicBezTo>
                    <a:pt x="146" y="457"/>
                    <a:pt x="146" y="457"/>
                    <a:pt x="146" y="457"/>
                  </a:cubicBezTo>
                  <a:cubicBezTo>
                    <a:pt x="145" y="457"/>
                    <a:pt x="145" y="457"/>
                    <a:pt x="145" y="457"/>
                  </a:cubicBezTo>
                  <a:cubicBezTo>
                    <a:pt x="145" y="457"/>
                    <a:pt x="145" y="457"/>
                    <a:pt x="145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3" y="457"/>
                    <a:pt x="143" y="457"/>
                  </a:cubicBezTo>
                  <a:cubicBezTo>
                    <a:pt x="145" y="458"/>
                    <a:pt x="145" y="458"/>
                    <a:pt x="145" y="458"/>
                  </a:cubicBezTo>
                  <a:cubicBezTo>
                    <a:pt x="145" y="459"/>
                    <a:pt x="145" y="459"/>
                    <a:pt x="145" y="459"/>
                  </a:cubicBezTo>
                  <a:cubicBezTo>
                    <a:pt x="145" y="459"/>
                    <a:pt x="145" y="459"/>
                    <a:pt x="145" y="459"/>
                  </a:cubicBezTo>
                  <a:cubicBezTo>
                    <a:pt x="144" y="458"/>
                    <a:pt x="144" y="458"/>
                    <a:pt x="144" y="458"/>
                  </a:cubicBezTo>
                  <a:cubicBezTo>
                    <a:pt x="144" y="458"/>
                    <a:pt x="143" y="459"/>
                    <a:pt x="143" y="459"/>
                  </a:cubicBezTo>
                  <a:cubicBezTo>
                    <a:pt x="143" y="459"/>
                    <a:pt x="142" y="458"/>
                    <a:pt x="142" y="458"/>
                  </a:cubicBezTo>
                  <a:cubicBezTo>
                    <a:pt x="142" y="458"/>
                    <a:pt x="142" y="458"/>
                    <a:pt x="142" y="458"/>
                  </a:cubicBezTo>
                  <a:cubicBezTo>
                    <a:pt x="143" y="459"/>
                    <a:pt x="143" y="459"/>
                    <a:pt x="143" y="459"/>
                  </a:cubicBezTo>
                  <a:cubicBezTo>
                    <a:pt x="143" y="459"/>
                    <a:pt x="143" y="459"/>
                    <a:pt x="143" y="459"/>
                  </a:cubicBezTo>
                  <a:cubicBezTo>
                    <a:pt x="142" y="460"/>
                    <a:pt x="142" y="460"/>
                    <a:pt x="142" y="460"/>
                  </a:cubicBezTo>
                  <a:cubicBezTo>
                    <a:pt x="141" y="460"/>
                    <a:pt x="141" y="460"/>
                    <a:pt x="141" y="460"/>
                  </a:cubicBezTo>
                  <a:cubicBezTo>
                    <a:pt x="141" y="460"/>
                    <a:pt x="141" y="460"/>
                    <a:pt x="141" y="460"/>
                  </a:cubicBezTo>
                  <a:cubicBezTo>
                    <a:pt x="140" y="460"/>
                    <a:pt x="140" y="460"/>
                    <a:pt x="140" y="460"/>
                  </a:cubicBezTo>
                  <a:cubicBezTo>
                    <a:pt x="140" y="461"/>
                    <a:pt x="140" y="461"/>
                    <a:pt x="140" y="461"/>
                  </a:cubicBezTo>
                  <a:cubicBezTo>
                    <a:pt x="139" y="461"/>
                    <a:pt x="139" y="461"/>
                    <a:pt x="139" y="461"/>
                  </a:cubicBezTo>
                  <a:cubicBezTo>
                    <a:pt x="139" y="460"/>
                    <a:pt x="139" y="460"/>
                    <a:pt x="139" y="460"/>
                  </a:cubicBezTo>
                  <a:cubicBezTo>
                    <a:pt x="138" y="460"/>
                    <a:pt x="138" y="460"/>
                    <a:pt x="138" y="460"/>
                  </a:cubicBezTo>
                  <a:cubicBezTo>
                    <a:pt x="138" y="461"/>
                    <a:pt x="138" y="461"/>
                    <a:pt x="138" y="461"/>
                  </a:cubicBezTo>
                  <a:cubicBezTo>
                    <a:pt x="137" y="462"/>
                    <a:pt x="137" y="462"/>
                    <a:pt x="137" y="462"/>
                  </a:cubicBezTo>
                  <a:cubicBezTo>
                    <a:pt x="137" y="463"/>
                    <a:pt x="137" y="463"/>
                    <a:pt x="137" y="463"/>
                  </a:cubicBezTo>
                  <a:cubicBezTo>
                    <a:pt x="137" y="464"/>
                    <a:pt x="137" y="464"/>
                    <a:pt x="137" y="464"/>
                  </a:cubicBezTo>
                  <a:cubicBezTo>
                    <a:pt x="136" y="465"/>
                    <a:pt x="136" y="465"/>
                    <a:pt x="136" y="465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6" y="468"/>
                    <a:pt x="136" y="468"/>
                    <a:pt x="136" y="468"/>
                  </a:cubicBezTo>
                  <a:cubicBezTo>
                    <a:pt x="135" y="469"/>
                    <a:pt x="135" y="469"/>
                    <a:pt x="135" y="469"/>
                  </a:cubicBezTo>
                  <a:cubicBezTo>
                    <a:pt x="135" y="470"/>
                    <a:pt x="135" y="470"/>
                    <a:pt x="135" y="470"/>
                  </a:cubicBezTo>
                  <a:cubicBezTo>
                    <a:pt x="135" y="472"/>
                    <a:pt x="135" y="472"/>
                    <a:pt x="135" y="472"/>
                  </a:cubicBezTo>
                  <a:cubicBezTo>
                    <a:pt x="136" y="472"/>
                    <a:pt x="136" y="472"/>
                    <a:pt x="136" y="472"/>
                  </a:cubicBezTo>
                  <a:cubicBezTo>
                    <a:pt x="137" y="472"/>
                    <a:pt x="137" y="472"/>
                    <a:pt x="137" y="472"/>
                  </a:cubicBezTo>
                  <a:cubicBezTo>
                    <a:pt x="138" y="473"/>
                    <a:pt x="138" y="473"/>
                    <a:pt x="138" y="473"/>
                  </a:cubicBezTo>
                  <a:cubicBezTo>
                    <a:pt x="139" y="474"/>
                    <a:pt x="139" y="474"/>
                    <a:pt x="139" y="474"/>
                  </a:cubicBezTo>
                  <a:cubicBezTo>
                    <a:pt x="139" y="476"/>
                    <a:pt x="139" y="476"/>
                    <a:pt x="139" y="476"/>
                  </a:cubicBezTo>
                  <a:cubicBezTo>
                    <a:pt x="140" y="476"/>
                    <a:pt x="140" y="476"/>
                    <a:pt x="140" y="476"/>
                  </a:cubicBezTo>
                  <a:cubicBezTo>
                    <a:pt x="141" y="476"/>
                    <a:pt x="141" y="476"/>
                    <a:pt x="141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1" y="477"/>
                    <a:pt x="141" y="477"/>
                    <a:pt x="141" y="477"/>
                  </a:cubicBezTo>
                  <a:cubicBezTo>
                    <a:pt x="141" y="478"/>
                    <a:pt x="141" y="478"/>
                    <a:pt x="141" y="478"/>
                  </a:cubicBezTo>
                  <a:cubicBezTo>
                    <a:pt x="140" y="478"/>
                    <a:pt x="140" y="478"/>
                    <a:pt x="140" y="478"/>
                  </a:cubicBezTo>
                  <a:cubicBezTo>
                    <a:pt x="140" y="479"/>
                    <a:pt x="140" y="479"/>
                    <a:pt x="140" y="479"/>
                  </a:cubicBezTo>
                  <a:cubicBezTo>
                    <a:pt x="141" y="479"/>
                    <a:pt x="141" y="479"/>
                    <a:pt x="141" y="479"/>
                  </a:cubicBezTo>
                  <a:cubicBezTo>
                    <a:pt x="141" y="480"/>
                    <a:pt x="141" y="480"/>
                    <a:pt x="141" y="480"/>
                  </a:cubicBezTo>
                  <a:cubicBezTo>
                    <a:pt x="142" y="480"/>
                    <a:pt x="142" y="480"/>
                    <a:pt x="142" y="480"/>
                  </a:cubicBezTo>
                  <a:cubicBezTo>
                    <a:pt x="142" y="482"/>
                    <a:pt x="142" y="482"/>
                    <a:pt x="142" y="482"/>
                  </a:cubicBezTo>
                  <a:cubicBezTo>
                    <a:pt x="143" y="483"/>
                    <a:pt x="143" y="483"/>
                    <a:pt x="143" y="483"/>
                  </a:cubicBezTo>
                  <a:cubicBezTo>
                    <a:pt x="143" y="485"/>
                    <a:pt x="143" y="485"/>
                    <a:pt x="143" y="485"/>
                  </a:cubicBezTo>
                  <a:cubicBezTo>
                    <a:pt x="145" y="488"/>
                    <a:pt x="145" y="488"/>
                    <a:pt x="145" y="488"/>
                  </a:cubicBezTo>
                  <a:cubicBezTo>
                    <a:pt x="149" y="491"/>
                    <a:pt x="149" y="491"/>
                    <a:pt x="149" y="491"/>
                  </a:cubicBezTo>
                  <a:cubicBezTo>
                    <a:pt x="149" y="491"/>
                    <a:pt x="149" y="491"/>
                    <a:pt x="149" y="491"/>
                  </a:cubicBezTo>
                  <a:cubicBezTo>
                    <a:pt x="149" y="491"/>
                    <a:pt x="149" y="491"/>
                    <a:pt x="149" y="491"/>
                  </a:cubicBezTo>
                  <a:cubicBezTo>
                    <a:pt x="147" y="494"/>
                    <a:pt x="147" y="494"/>
                    <a:pt x="147" y="494"/>
                  </a:cubicBezTo>
                  <a:cubicBezTo>
                    <a:pt x="145" y="495"/>
                    <a:pt x="145" y="495"/>
                    <a:pt x="145" y="495"/>
                  </a:cubicBezTo>
                  <a:cubicBezTo>
                    <a:pt x="145" y="496"/>
                    <a:pt x="145" y="496"/>
                    <a:pt x="145" y="496"/>
                  </a:cubicBezTo>
                  <a:cubicBezTo>
                    <a:pt x="142" y="496"/>
                    <a:pt x="142" y="496"/>
                    <a:pt x="142" y="496"/>
                  </a:cubicBezTo>
                  <a:cubicBezTo>
                    <a:pt x="141" y="494"/>
                    <a:pt x="141" y="494"/>
                    <a:pt x="141" y="494"/>
                  </a:cubicBezTo>
                  <a:cubicBezTo>
                    <a:pt x="138" y="492"/>
                    <a:pt x="138" y="492"/>
                    <a:pt x="138" y="492"/>
                  </a:cubicBezTo>
                  <a:cubicBezTo>
                    <a:pt x="136" y="492"/>
                    <a:pt x="136" y="492"/>
                    <a:pt x="136" y="492"/>
                  </a:cubicBezTo>
                  <a:cubicBezTo>
                    <a:pt x="136" y="494"/>
                    <a:pt x="136" y="494"/>
                    <a:pt x="136" y="494"/>
                  </a:cubicBezTo>
                  <a:cubicBezTo>
                    <a:pt x="137" y="495"/>
                    <a:pt x="137" y="495"/>
                    <a:pt x="137" y="495"/>
                  </a:cubicBezTo>
                  <a:cubicBezTo>
                    <a:pt x="138" y="496"/>
                    <a:pt x="138" y="496"/>
                    <a:pt x="138" y="496"/>
                  </a:cubicBezTo>
                  <a:cubicBezTo>
                    <a:pt x="138" y="498"/>
                    <a:pt x="138" y="498"/>
                    <a:pt x="138" y="498"/>
                  </a:cubicBezTo>
                  <a:cubicBezTo>
                    <a:pt x="136" y="497"/>
                    <a:pt x="136" y="497"/>
                    <a:pt x="136" y="497"/>
                  </a:cubicBezTo>
                  <a:cubicBezTo>
                    <a:pt x="133" y="497"/>
                    <a:pt x="133" y="497"/>
                    <a:pt x="133" y="497"/>
                  </a:cubicBezTo>
                  <a:cubicBezTo>
                    <a:pt x="130" y="495"/>
                    <a:pt x="130" y="495"/>
                    <a:pt x="130" y="495"/>
                  </a:cubicBezTo>
                  <a:cubicBezTo>
                    <a:pt x="127" y="496"/>
                    <a:pt x="127" y="496"/>
                    <a:pt x="127" y="496"/>
                  </a:cubicBezTo>
                  <a:cubicBezTo>
                    <a:pt x="127" y="497"/>
                    <a:pt x="127" y="497"/>
                    <a:pt x="127" y="497"/>
                  </a:cubicBezTo>
                  <a:cubicBezTo>
                    <a:pt x="128" y="498"/>
                    <a:pt x="128" y="498"/>
                    <a:pt x="128" y="498"/>
                  </a:cubicBezTo>
                  <a:cubicBezTo>
                    <a:pt x="127" y="497"/>
                    <a:pt x="127" y="497"/>
                    <a:pt x="127" y="497"/>
                  </a:cubicBezTo>
                  <a:cubicBezTo>
                    <a:pt x="123" y="497"/>
                    <a:pt x="123" y="497"/>
                    <a:pt x="123" y="497"/>
                  </a:cubicBezTo>
                  <a:cubicBezTo>
                    <a:pt x="123" y="497"/>
                    <a:pt x="123" y="497"/>
                    <a:pt x="123" y="497"/>
                  </a:cubicBezTo>
                  <a:cubicBezTo>
                    <a:pt x="120" y="497"/>
                    <a:pt x="120" y="497"/>
                    <a:pt x="120" y="497"/>
                  </a:cubicBezTo>
                  <a:cubicBezTo>
                    <a:pt x="118" y="498"/>
                    <a:pt x="118" y="498"/>
                    <a:pt x="118" y="498"/>
                  </a:cubicBezTo>
                  <a:cubicBezTo>
                    <a:pt x="118" y="498"/>
                    <a:pt x="118" y="498"/>
                    <a:pt x="118" y="498"/>
                  </a:cubicBezTo>
                  <a:cubicBezTo>
                    <a:pt x="117" y="498"/>
                    <a:pt x="117" y="498"/>
                    <a:pt x="117" y="498"/>
                  </a:cubicBezTo>
                  <a:cubicBezTo>
                    <a:pt x="114" y="495"/>
                    <a:pt x="114" y="495"/>
                    <a:pt x="114" y="495"/>
                  </a:cubicBezTo>
                  <a:cubicBezTo>
                    <a:pt x="113" y="495"/>
                    <a:pt x="113" y="495"/>
                    <a:pt x="113" y="495"/>
                  </a:cubicBezTo>
                  <a:cubicBezTo>
                    <a:pt x="112" y="496"/>
                    <a:pt x="112" y="496"/>
                    <a:pt x="112" y="496"/>
                  </a:cubicBezTo>
                  <a:cubicBezTo>
                    <a:pt x="111" y="496"/>
                    <a:pt x="111" y="496"/>
                    <a:pt x="111" y="496"/>
                  </a:cubicBezTo>
                  <a:cubicBezTo>
                    <a:pt x="110" y="495"/>
                    <a:pt x="110" y="495"/>
                    <a:pt x="110" y="495"/>
                  </a:cubicBezTo>
                  <a:cubicBezTo>
                    <a:pt x="109" y="496"/>
                    <a:pt x="109" y="496"/>
                    <a:pt x="109" y="496"/>
                  </a:cubicBezTo>
                  <a:cubicBezTo>
                    <a:pt x="108" y="496"/>
                    <a:pt x="108" y="496"/>
                    <a:pt x="108" y="496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7" y="495"/>
                    <a:pt x="107" y="495"/>
                    <a:pt x="107" y="495"/>
                  </a:cubicBezTo>
                  <a:cubicBezTo>
                    <a:pt x="107" y="495"/>
                    <a:pt x="107" y="495"/>
                    <a:pt x="107" y="495"/>
                  </a:cubicBezTo>
                  <a:cubicBezTo>
                    <a:pt x="107" y="494"/>
                    <a:pt x="107" y="494"/>
                    <a:pt x="107" y="494"/>
                  </a:cubicBezTo>
                  <a:cubicBezTo>
                    <a:pt x="107" y="493"/>
                    <a:pt x="107" y="493"/>
                    <a:pt x="107" y="493"/>
                  </a:cubicBezTo>
                  <a:cubicBezTo>
                    <a:pt x="108" y="493"/>
                    <a:pt x="108" y="493"/>
                    <a:pt x="108" y="493"/>
                  </a:cubicBezTo>
                  <a:cubicBezTo>
                    <a:pt x="106" y="491"/>
                    <a:pt x="106" y="491"/>
                    <a:pt x="106" y="491"/>
                  </a:cubicBezTo>
                  <a:cubicBezTo>
                    <a:pt x="106" y="488"/>
                    <a:pt x="106" y="488"/>
                    <a:pt x="106" y="488"/>
                  </a:cubicBezTo>
                  <a:cubicBezTo>
                    <a:pt x="105" y="487"/>
                    <a:pt x="105" y="487"/>
                    <a:pt x="105" y="487"/>
                  </a:cubicBezTo>
                  <a:cubicBezTo>
                    <a:pt x="104" y="485"/>
                    <a:pt x="104" y="485"/>
                    <a:pt x="104" y="485"/>
                  </a:cubicBezTo>
                  <a:cubicBezTo>
                    <a:pt x="103" y="485"/>
                    <a:pt x="103" y="485"/>
                    <a:pt x="103" y="485"/>
                  </a:cubicBezTo>
                  <a:cubicBezTo>
                    <a:pt x="102" y="484"/>
                    <a:pt x="102" y="484"/>
                    <a:pt x="102" y="484"/>
                  </a:cubicBezTo>
                  <a:cubicBezTo>
                    <a:pt x="101" y="483"/>
                    <a:pt x="101" y="483"/>
                    <a:pt x="101" y="483"/>
                  </a:cubicBezTo>
                  <a:cubicBezTo>
                    <a:pt x="100" y="483"/>
                    <a:pt x="100" y="483"/>
                    <a:pt x="100" y="483"/>
                  </a:cubicBezTo>
                  <a:cubicBezTo>
                    <a:pt x="100" y="483"/>
                    <a:pt x="100" y="483"/>
                    <a:pt x="100" y="483"/>
                  </a:cubicBezTo>
                  <a:cubicBezTo>
                    <a:pt x="98" y="482"/>
                    <a:pt x="98" y="482"/>
                    <a:pt x="98" y="482"/>
                  </a:cubicBezTo>
                  <a:cubicBezTo>
                    <a:pt x="97" y="481"/>
                    <a:pt x="97" y="481"/>
                    <a:pt x="97" y="481"/>
                  </a:cubicBezTo>
                  <a:cubicBezTo>
                    <a:pt x="97" y="481"/>
                    <a:pt x="97" y="481"/>
                    <a:pt x="97" y="481"/>
                  </a:cubicBezTo>
                  <a:cubicBezTo>
                    <a:pt x="95" y="481"/>
                    <a:pt x="95" y="481"/>
                    <a:pt x="95" y="481"/>
                  </a:cubicBezTo>
                  <a:cubicBezTo>
                    <a:pt x="95" y="480"/>
                    <a:pt x="95" y="480"/>
                    <a:pt x="95" y="480"/>
                  </a:cubicBezTo>
                  <a:cubicBezTo>
                    <a:pt x="94" y="480"/>
                    <a:pt x="94" y="480"/>
                    <a:pt x="94" y="480"/>
                  </a:cubicBezTo>
                  <a:cubicBezTo>
                    <a:pt x="93" y="479"/>
                    <a:pt x="93" y="479"/>
                    <a:pt x="93" y="479"/>
                  </a:cubicBezTo>
                  <a:cubicBezTo>
                    <a:pt x="93" y="478"/>
                    <a:pt x="93" y="478"/>
                    <a:pt x="93" y="478"/>
                  </a:cubicBezTo>
                  <a:cubicBezTo>
                    <a:pt x="92" y="478"/>
                    <a:pt x="92" y="478"/>
                    <a:pt x="92" y="478"/>
                  </a:cubicBezTo>
                  <a:cubicBezTo>
                    <a:pt x="91" y="476"/>
                    <a:pt x="91" y="476"/>
                    <a:pt x="91" y="476"/>
                  </a:cubicBezTo>
                  <a:cubicBezTo>
                    <a:pt x="87" y="473"/>
                    <a:pt x="87" y="473"/>
                    <a:pt x="87" y="473"/>
                  </a:cubicBezTo>
                  <a:cubicBezTo>
                    <a:pt x="85" y="473"/>
                    <a:pt x="85" y="473"/>
                    <a:pt x="85" y="473"/>
                  </a:cubicBezTo>
                  <a:cubicBezTo>
                    <a:pt x="83" y="471"/>
                    <a:pt x="83" y="471"/>
                    <a:pt x="83" y="471"/>
                  </a:cubicBezTo>
                  <a:cubicBezTo>
                    <a:pt x="80" y="471"/>
                    <a:pt x="80" y="471"/>
                    <a:pt x="80" y="471"/>
                  </a:cubicBezTo>
                  <a:cubicBezTo>
                    <a:pt x="79" y="470"/>
                    <a:pt x="79" y="470"/>
                    <a:pt x="79" y="470"/>
                  </a:cubicBezTo>
                  <a:cubicBezTo>
                    <a:pt x="79" y="469"/>
                    <a:pt x="79" y="469"/>
                    <a:pt x="79" y="469"/>
                  </a:cubicBezTo>
                  <a:cubicBezTo>
                    <a:pt x="77" y="468"/>
                    <a:pt x="77" y="468"/>
                    <a:pt x="77" y="468"/>
                  </a:cubicBezTo>
                  <a:cubicBezTo>
                    <a:pt x="76" y="468"/>
                    <a:pt x="76" y="468"/>
                    <a:pt x="76" y="468"/>
                  </a:cubicBezTo>
                  <a:cubicBezTo>
                    <a:pt x="75" y="468"/>
                    <a:pt x="75" y="468"/>
                    <a:pt x="75" y="468"/>
                  </a:cubicBezTo>
                  <a:cubicBezTo>
                    <a:pt x="76" y="467"/>
                    <a:pt x="76" y="467"/>
                    <a:pt x="76" y="467"/>
                  </a:cubicBezTo>
                  <a:cubicBezTo>
                    <a:pt x="77" y="466"/>
                    <a:pt x="77" y="466"/>
                    <a:pt x="77" y="466"/>
                  </a:cubicBezTo>
                  <a:cubicBezTo>
                    <a:pt x="76" y="465"/>
                    <a:pt x="76" y="465"/>
                    <a:pt x="76" y="465"/>
                  </a:cubicBezTo>
                  <a:cubicBezTo>
                    <a:pt x="76" y="465"/>
                    <a:pt x="76" y="465"/>
                    <a:pt x="76" y="465"/>
                  </a:cubicBezTo>
                  <a:cubicBezTo>
                    <a:pt x="78" y="465"/>
                    <a:pt x="78" y="465"/>
                    <a:pt x="78" y="465"/>
                  </a:cubicBezTo>
                  <a:cubicBezTo>
                    <a:pt x="79" y="466"/>
                    <a:pt x="79" y="466"/>
                    <a:pt x="79" y="466"/>
                  </a:cubicBezTo>
                  <a:cubicBezTo>
                    <a:pt x="79" y="466"/>
                    <a:pt x="79" y="466"/>
                    <a:pt x="79" y="466"/>
                  </a:cubicBezTo>
                  <a:cubicBezTo>
                    <a:pt x="80" y="466"/>
                    <a:pt x="80" y="466"/>
                    <a:pt x="80" y="466"/>
                  </a:cubicBezTo>
                  <a:cubicBezTo>
                    <a:pt x="80" y="464"/>
                    <a:pt x="80" y="464"/>
                    <a:pt x="80" y="464"/>
                  </a:cubicBezTo>
                  <a:cubicBezTo>
                    <a:pt x="80" y="464"/>
                    <a:pt x="80" y="464"/>
                    <a:pt x="80" y="464"/>
                  </a:cubicBezTo>
                  <a:cubicBezTo>
                    <a:pt x="80" y="462"/>
                    <a:pt x="80" y="462"/>
                    <a:pt x="80" y="462"/>
                  </a:cubicBezTo>
                  <a:cubicBezTo>
                    <a:pt x="81" y="461"/>
                    <a:pt x="81" y="461"/>
                    <a:pt x="81" y="461"/>
                  </a:cubicBezTo>
                  <a:cubicBezTo>
                    <a:pt x="81" y="461"/>
                    <a:pt x="81" y="461"/>
                    <a:pt x="81" y="461"/>
                  </a:cubicBezTo>
                  <a:cubicBezTo>
                    <a:pt x="82" y="460"/>
                    <a:pt x="82" y="460"/>
                    <a:pt x="82" y="460"/>
                  </a:cubicBezTo>
                  <a:cubicBezTo>
                    <a:pt x="83" y="460"/>
                    <a:pt x="83" y="460"/>
                    <a:pt x="83" y="460"/>
                  </a:cubicBezTo>
                  <a:cubicBezTo>
                    <a:pt x="83" y="460"/>
                    <a:pt x="83" y="460"/>
                    <a:pt x="83" y="460"/>
                  </a:cubicBezTo>
                  <a:cubicBezTo>
                    <a:pt x="84" y="459"/>
                    <a:pt x="84" y="459"/>
                    <a:pt x="84" y="459"/>
                  </a:cubicBezTo>
                  <a:cubicBezTo>
                    <a:pt x="84" y="459"/>
                    <a:pt x="84" y="459"/>
                    <a:pt x="84" y="459"/>
                  </a:cubicBezTo>
                  <a:cubicBezTo>
                    <a:pt x="83" y="458"/>
                    <a:pt x="83" y="458"/>
                    <a:pt x="83" y="458"/>
                  </a:cubicBezTo>
                  <a:cubicBezTo>
                    <a:pt x="82" y="458"/>
                    <a:pt x="82" y="458"/>
                    <a:pt x="82" y="458"/>
                  </a:cubicBezTo>
                  <a:cubicBezTo>
                    <a:pt x="82" y="458"/>
                    <a:pt x="82" y="458"/>
                    <a:pt x="82" y="458"/>
                  </a:cubicBezTo>
                  <a:cubicBezTo>
                    <a:pt x="81" y="457"/>
                    <a:pt x="81" y="457"/>
                    <a:pt x="81" y="457"/>
                  </a:cubicBezTo>
                  <a:cubicBezTo>
                    <a:pt x="80" y="456"/>
                    <a:pt x="80" y="456"/>
                    <a:pt x="80" y="456"/>
                  </a:cubicBezTo>
                  <a:cubicBezTo>
                    <a:pt x="82" y="455"/>
                    <a:pt x="82" y="455"/>
                    <a:pt x="82" y="455"/>
                  </a:cubicBezTo>
                  <a:cubicBezTo>
                    <a:pt x="84" y="456"/>
                    <a:pt x="84" y="456"/>
                    <a:pt x="84" y="456"/>
                  </a:cubicBezTo>
                  <a:cubicBezTo>
                    <a:pt x="84" y="455"/>
                    <a:pt x="84" y="455"/>
                    <a:pt x="84" y="455"/>
                  </a:cubicBezTo>
                  <a:cubicBezTo>
                    <a:pt x="84" y="455"/>
                    <a:pt x="84" y="455"/>
                    <a:pt x="84" y="455"/>
                  </a:cubicBezTo>
                  <a:cubicBezTo>
                    <a:pt x="83" y="454"/>
                    <a:pt x="83" y="454"/>
                    <a:pt x="83" y="454"/>
                  </a:cubicBezTo>
                  <a:cubicBezTo>
                    <a:pt x="84" y="453"/>
                    <a:pt x="84" y="453"/>
                    <a:pt x="84" y="453"/>
                  </a:cubicBezTo>
                  <a:cubicBezTo>
                    <a:pt x="88" y="451"/>
                    <a:pt x="88" y="451"/>
                    <a:pt x="88" y="451"/>
                  </a:cubicBezTo>
                  <a:cubicBezTo>
                    <a:pt x="88" y="450"/>
                    <a:pt x="88" y="450"/>
                    <a:pt x="88" y="450"/>
                  </a:cubicBezTo>
                  <a:cubicBezTo>
                    <a:pt x="88" y="450"/>
                    <a:pt x="88" y="450"/>
                    <a:pt x="88" y="450"/>
                  </a:cubicBezTo>
                  <a:cubicBezTo>
                    <a:pt x="86" y="450"/>
                    <a:pt x="86" y="450"/>
                    <a:pt x="86" y="450"/>
                  </a:cubicBezTo>
                  <a:cubicBezTo>
                    <a:pt x="84" y="451"/>
                    <a:pt x="84" y="451"/>
                    <a:pt x="84" y="451"/>
                  </a:cubicBezTo>
                  <a:cubicBezTo>
                    <a:pt x="83" y="451"/>
                    <a:pt x="83" y="451"/>
                    <a:pt x="83" y="451"/>
                  </a:cubicBezTo>
                  <a:cubicBezTo>
                    <a:pt x="83" y="451"/>
                    <a:pt x="83" y="451"/>
                    <a:pt x="83" y="451"/>
                  </a:cubicBezTo>
                  <a:cubicBezTo>
                    <a:pt x="83" y="451"/>
                    <a:pt x="83" y="451"/>
                    <a:pt x="83" y="451"/>
                  </a:cubicBezTo>
                  <a:cubicBezTo>
                    <a:pt x="83" y="448"/>
                    <a:pt x="83" y="448"/>
                    <a:pt x="83" y="448"/>
                  </a:cubicBezTo>
                  <a:cubicBezTo>
                    <a:pt x="84" y="448"/>
                    <a:pt x="84" y="448"/>
                    <a:pt x="84" y="448"/>
                  </a:cubicBezTo>
                  <a:cubicBezTo>
                    <a:pt x="85" y="445"/>
                    <a:pt x="85" y="445"/>
                    <a:pt x="85" y="445"/>
                  </a:cubicBezTo>
                  <a:cubicBezTo>
                    <a:pt x="88" y="445"/>
                    <a:pt x="88" y="445"/>
                    <a:pt x="88" y="445"/>
                  </a:cubicBezTo>
                  <a:cubicBezTo>
                    <a:pt x="90" y="444"/>
                    <a:pt x="90" y="444"/>
                    <a:pt x="90" y="444"/>
                  </a:cubicBezTo>
                  <a:cubicBezTo>
                    <a:pt x="89" y="443"/>
                    <a:pt x="89" y="443"/>
                    <a:pt x="89" y="443"/>
                  </a:cubicBezTo>
                  <a:cubicBezTo>
                    <a:pt x="90" y="440"/>
                    <a:pt x="90" y="440"/>
                    <a:pt x="90" y="440"/>
                  </a:cubicBezTo>
                  <a:cubicBezTo>
                    <a:pt x="90" y="439"/>
                    <a:pt x="90" y="439"/>
                    <a:pt x="90" y="439"/>
                  </a:cubicBezTo>
                  <a:cubicBezTo>
                    <a:pt x="88" y="437"/>
                    <a:pt x="88" y="437"/>
                    <a:pt x="88" y="437"/>
                  </a:cubicBezTo>
                  <a:cubicBezTo>
                    <a:pt x="88" y="435"/>
                    <a:pt x="88" y="435"/>
                    <a:pt x="88" y="435"/>
                  </a:cubicBezTo>
                  <a:cubicBezTo>
                    <a:pt x="90" y="434"/>
                    <a:pt x="90" y="434"/>
                    <a:pt x="90" y="434"/>
                  </a:cubicBezTo>
                  <a:cubicBezTo>
                    <a:pt x="91" y="433"/>
                    <a:pt x="91" y="433"/>
                    <a:pt x="91" y="433"/>
                  </a:cubicBezTo>
                  <a:cubicBezTo>
                    <a:pt x="91" y="431"/>
                    <a:pt x="91" y="431"/>
                    <a:pt x="91" y="431"/>
                  </a:cubicBezTo>
                  <a:cubicBezTo>
                    <a:pt x="90" y="431"/>
                    <a:pt x="90" y="431"/>
                    <a:pt x="90" y="431"/>
                  </a:cubicBezTo>
                  <a:cubicBezTo>
                    <a:pt x="89" y="429"/>
                    <a:pt x="89" y="429"/>
                    <a:pt x="89" y="429"/>
                  </a:cubicBezTo>
                  <a:cubicBezTo>
                    <a:pt x="88" y="430"/>
                    <a:pt x="88" y="430"/>
                    <a:pt x="88" y="430"/>
                  </a:cubicBezTo>
                  <a:cubicBezTo>
                    <a:pt x="87" y="430"/>
                    <a:pt x="87" y="430"/>
                    <a:pt x="87" y="430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84" y="429"/>
                    <a:pt x="84" y="429"/>
                    <a:pt x="84" y="429"/>
                  </a:cubicBezTo>
                  <a:cubicBezTo>
                    <a:pt x="82" y="428"/>
                    <a:pt x="82" y="428"/>
                    <a:pt x="82" y="428"/>
                  </a:cubicBezTo>
                  <a:cubicBezTo>
                    <a:pt x="81" y="428"/>
                    <a:pt x="81" y="428"/>
                    <a:pt x="81" y="428"/>
                  </a:cubicBezTo>
                  <a:cubicBezTo>
                    <a:pt x="78" y="428"/>
                    <a:pt x="78" y="428"/>
                    <a:pt x="78" y="428"/>
                  </a:cubicBezTo>
                  <a:cubicBezTo>
                    <a:pt x="78" y="429"/>
                    <a:pt x="78" y="429"/>
                    <a:pt x="78" y="429"/>
                  </a:cubicBezTo>
                  <a:cubicBezTo>
                    <a:pt x="77" y="428"/>
                    <a:pt x="77" y="428"/>
                    <a:pt x="77" y="428"/>
                  </a:cubicBezTo>
                  <a:cubicBezTo>
                    <a:pt x="75" y="426"/>
                    <a:pt x="75" y="426"/>
                    <a:pt x="75" y="426"/>
                  </a:cubicBezTo>
                  <a:cubicBezTo>
                    <a:pt x="74" y="423"/>
                    <a:pt x="74" y="423"/>
                    <a:pt x="74" y="423"/>
                  </a:cubicBezTo>
                  <a:cubicBezTo>
                    <a:pt x="73" y="423"/>
                    <a:pt x="73" y="423"/>
                    <a:pt x="73" y="423"/>
                  </a:cubicBezTo>
                  <a:cubicBezTo>
                    <a:pt x="71" y="425"/>
                    <a:pt x="71" y="425"/>
                    <a:pt x="71" y="425"/>
                  </a:cubicBezTo>
                  <a:cubicBezTo>
                    <a:pt x="69" y="425"/>
                    <a:pt x="69" y="425"/>
                    <a:pt x="69" y="425"/>
                  </a:cubicBezTo>
                  <a:cubicBezTo>
                    <a:pt x="68" y="425"/>
                    <a:pt x="68" y="425"/>
                    <a:pt x="68" y="425"/>
                  </a:cubicBezTo>
                  <a:cubicBezTo>
                    <a:pt x="66" y="424"/>
                    <a:pt x="66" y="424"/>
                    <a:pt x="66" y="424"/>
                  </a:cubicBezTo>
                  <a:cubicBezTo>
                    <a:pt x="65" y="425"/>
                    <a:pt x="65" y="425"/>
                    <a:pt x="65" y="425"/>
                  </a:cubicBezTo>
                  <a:cubicBezTo>
                    <a:pt x="62" y="423"/>
                    <a:pt x="62" y="423"/>
                    <a:pt x="62" y="423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19"/>
                    <a:pt x="61" y="419"/>
                    <a:pt x="61" y="419"/>
                  </a:cubicBezTo>
                  <a:cubicBezTo>
                    <a:pt x="60" y="419"/>
                    <a:pt x="60" y="419"/>
                    <a:pt x="60" y="419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9" y="416"/>
                    <a:pt x="59" y="416"/>
                    <a:pt x="59" y="416"/>
                  </a:cubicBezTo>
                  <a:cubicBezTo>
                    <a:pt x="55" y="417"/>
                    <a:pt x="55" y="417"/>
                    <a:pt x="55" y="417"/>
                  </a:cubicBezTo>
                  <a:cubicBezTo>
                    <a:pt x="53" y="415"/>
                    <a:pt x="53" y="415"/>
                    <a:pt x="53" y="415"/>
                  </a:cubicBezTo>
                  <a:cubicBezTo>
                    <a:pt x="54" y="413"/>
                    <a:pt x="54" y="413"/>
                    <a:pt x="54" y="413"/>
                  </a:cubicBezTo>
                  <a:cubicBezTo>
                    <a:pt x="53" y="412"/>
                    <a:pt x="53" y="412"/>
                    <a:pt x="53" y="412"/>
                  </a:cubicBezTo>
                  <a:cubicBezTo>
                    <a:pt x="52" y="409"/>
                    <a:pt x="52" y="409"/>
                    <a:pt x="52" y="409"/>
                  </a:cubicBezTo>
                  <a:cubicBezTo>
                    <a:pt x="50" y="409"/>
                    <a:pt x="50" y="409"/>
                    <a:pt x="50" y="409"/>
                  </a:cubicBezTo>
                  <a:cubicBezTo>
                    <a:pt x="49" y="410"/>
                    <a:pt x="49" y="410"/>
                    <a:pt x="49" y="410"/>
                  </a:cubicBezTo>
                  <a:cubicBezTo>
                    <a:pt x="46" y="410"/>
                    <a:pt x="46" y="410"/>
                    <a:pt x="46" y="410"/>
                  </a:cubicBezTo>
                  <a:cubicBezTo>
                    <a:pt x="43" y="409"/>
                    <a:pt x="43" y="409"/>
                    <a:pt x="43" y="409"/>
                  </a:cubicBezTo>
                  <a:cubicBezTo>
                    <a:pt x="42" y="410"/>
                    <a:pt x="42" y="410"/>
                    <a:pt x="42" y="410"/>
                  </a:cubicBezTo>
                  <a:cubicBezTo>
                    <a:pt x="42" y="411"/>
                    <a:pt x="42" y="411"/>
                    <a:pt x="42" y="411"/>
                  </a:cubicBezTo>
                  <a:cubicBezTo>
                    <a:pt x="40" y="411"/>
                    <a:pt x="40" y="411"/>
                    <a:pt x="40" y="411"/>
                  </a:cubicBezTo>
                  <a:cubicBezTo>
                    <a:pt x="39" y="411"/>
                    <a:pt x="39" y="411"/>
                    <a:pt x="39" y="411"/>
                  </a:cubicBezTo>
                  <a:cubicBezTo>
                    <a:pt x="39" y="410"/>
                    <a:pt x="39" y="410"/>
                    <a:pt x="39" y="410"/>
                  </a:cubicBezTo>
                  <a:cubicBezTo>
                    <a:pt x="38" y="408"/>
                    <a:pt x="38" y="408"/>
                    <a:pt x="38" y="408"/>
                  </a:cubicBezTo>
                  <a:cubicBezTo>
                    <a:pt x="38" y="406"/>
                    <a:pt x="38" y="406"/>
                    <a:pt x="38" y="406"/>
                  </a:cubicBezTo>
                  <a:cubicBezTo>
                    <a:pt x="37" y="404"/>
                    <a:pt x="37" y="404"/>
                    <a:pt x="37" y="404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7" y="402"/>
                    <a:pt x="37" y="402"/>
                    <a:pt x="37" y="402"/>
                  </a:cubicBezTo>
                  <a:cubicBezTo>
                    <a:pt x="39" y="403"/>
                    <a:pt x="39" y="403"/>
                    <a:pt x="39" y="403"/>
                  </a:cubicBezTo>
                  <a:cubicBezTo>
                    <a:pt x="42" y="403"/>
                    <a:pt x="42" y="403"/>
                    <a:pt x="42" y="403"/>
                  </a:cubicBezTo>
                  <a:cubicBezTo>
                    <a:pt x="43" y="400"/>
                    <a:pt x="43" y="400"/>
                    <a:pt x="43" y="400"/>
                  </a:cubicBezTo>
                  <a:cubicBezTo>
                    <a:pt x="44" y="400"/>
                    <a:pt x="44" y="400"/>
                    <a:pt x="44" y="400"/>
                  </a:cubicBezTo>
                  <a:cubicBezTo>
                    <a:pt x="42" y="399"/>
                    <a:pt x="42" y="399"/>
                    <a:pt x="42" y="399"/>
                  </a:cubicBezTo>
                  <a:cubicBezTo>
                    <a:pt x="42" y="398"/>
                    <a:pt x="42" y="398"/>
                    <a:pt x="42" y="398"/>
                  </a:cubicBezTo>
                  <a:cubicBezTo>
                    <a:pt x="40" y="396"/>
                    <a:pt x="40" y="396"/>
                    <a:pt x="40" y="396"/>
                  </a:cubicBezTo>
                  <a:cubicBezTo>
                    <a:pt x="38" y="395"/>
                    <a:pt x="38" y="395"/>
                    <a:pt x="38" y="395"/>
                  </a:cubicBezTo>
                  <a:cubicBezTo>
                    <a:pt x="37" y="393"/>
                    <a:pt x="37" y="393"/>
                    <a:pt x="37" y="393"/>
                  </a:cubicBezTo>
                  <a:cubicBezTo>
                    <a:pt x="36" y="392"/>
                    <a:pt x="36" y="392"/>
                    <a:pt x="36" y="392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33" y="388"/>
                    <a:pt x="33" y="388"/>
                    <a:pt x="33" y="388"/>
                  </a:cubicBezTo>
                  <a:cubicBezTo>
                    <a:pt x="32" y="386"/>
                    <a:pt x="32" y="386"/>
                    <a:pt x="32" y="386"/>
                  </a:cubicBezTo>
                  <a:cubicBezTo>
                    <a:pt x="32" y="385"/>
                    <a:pt x="32" y="385"/>
                    <a:pt x="32" y="385"/>
                  </a:cubicBezTo>
                  <a:cubicBezTo>
                    <a:pt x="31" y="383"/>
                    <a:pt x="31" y="383"/>
                    <a:pt x="31" y="383"/>
                  </a:cubicBezTo>
                  <a:cubicBezTo>
                    <a:pt x="31" y="382"/>
                    <a:pt x="31" y="382"/>
                    <a:pt x="31" y="382"/>
                  </a:cubicBezTo>
                  <a:cubicBezTo>
                    <a:pt x="31" y="380"/>
                    <a:pt x="31" y="380"/>
                    <a:pt x="31" y="380"/>
                  </a:cubicBezTo>
                  <a:cubicBezTo>
                    <a:pt x="28" y="379"/>
                    <a:pt x="28" y="379"/>
                    <a:pt x="28" y="379"/>
                  </a:cubicBezTo>
                  <a:cubicBezTo>
                    <a:pt x="27" y="379"/>
                    <a:pt x="27" y="379"/>
                    <a:pt x="27" y="379"/>
                  </a:cubicBezTo>
                  <a:cubicBezTo>
                    <a:pt x="27" y="378"/>
                    <a:pt x="27" y="378"/>
                    <a:pt x="27" y="378"/>
                  </a:cubicBezTo>
                  <a:cubicBezTo>
                    <a:pt x="25" y="379"/>
                    <a:pt x="25" y="379"/>
                    <a:pt x="25" y="379"/>
                  </a:cubicBezTo>
                  <a:cubicBezTo>
                    <a:pt x="23" y="380"/>
                    <a:pt x="23" y="380"/>
                    <a:pt x="23" y="380"/>
                  </a:cubicBezTo>
                  <a:cubicBezTo>
                    <a:pt x="22" y="378"/>
                    <a:pt x="22" y="378"/>
                    <a:pt x="22" y="378"/>
                  </a:cubicBezTo>
                  <a:cubicBezTo>
                    <a:pt x="21" y="378"/>
                    <a:pt x="21" y="378"/>
                    <a:pt x="21" y="378"/>
                  </a:cubicBezTo>
                  <a:cubicBezTo>
                    <a:pt x="19" y="379"/>
                    <a:pt x="19" y="379"/>
                    <a:pt x="19" y="379"/>
                  </a:cubicBezTo>
                  <a:cubicBezTo>
                    <a:pt x="18" y="377"/>
                    <a:pt x="18" y="377"/>
                    <a:pt x="18" y="377"/>
                  </a:cubicBezTo>
                  <a:cubicBezTo>
                    <a:pt x="16" y="377"/>
                    <a:pt x="16" y="377"/>
                    <a:pt x="16" y="377"/>
                  </a:cubicBezTo>
                  <a:cubicBezTo>
                    <a:pt x="15" y="377"/>
                    <a:pt x="15" y="377"/>
                    <a:pt x="15" y="377"/>
                  </a:cubicBezTo>
                  <a:cubicBezTo>
                    <a:pt x="15" y="377"/>
                    <a:pt x="15" y="377"/>
                    <a:pt x="15" y="377"/>
                  </a:cubicBezTo>
                  <a:cubicBezTo>
                    <a:pt x="15" y="375"/>
                    <a:pt x="15" y="375"/>
                    <a:pt x="15" y="375"/>
                  </a:cubicBezTo>
                  <a:cubicBezTo>
                    <a:pt x="14" y="374"/>
                    <a:pt x="14" y="374"/>
                    <a:pt x="14" y="374"/>
                  </a:cubicBezTo>
                  <a:cubicBezTo>
                    <a:pt x="13" y="372"/>
                    <a:pt x="13" y="372"/>
                    <a:pt x="13" y="372"/>
                  </a:cubicBezTo>
                  <a:cubicBezTo>
                    <a:pt x="13" y="371"/>
                    <a:pt x="13" y="371"/>
                    <a:pt x="13" y="371"/>
                  </a:cubicBezTo>
                  <a:cubicBezTo>
                    <a:pt x="12" y="370"/>
                    <a:pt x="12" y="370"/>
                    <a:pt x="12" y="370"/>
                  </a:cubicBezTo>
                  <a:cubicBezTo>
                    <a:pt x="12" y="369"/>
                    <a:pt x="12" y="369"/>
                    <a:pt x="12" y="369"/>
                  </a:cubicBezTo>
                  <a:cubicBezTo>
                    <a:pt x="12" y="368"/>
                    <a:pt x="12" y="368"/>
                    <a:pt x="12" y="368"/>
                  </a:cubicBezTo>
                  <a:cubicBezTo>
                    <a:pt x="11" y="368"/>
                    <a:pt x="11" y="368"/>
                    <a:pt x="11" y="368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11" y="366"/>
                    <a:pt x="11" y="366"/>
                    <a:pt x="11" y="366"/>
                  </a:cubicBezTo>
                  <a:cubicBezTo>
                    <a:pt x="10" y="366"/>
                    <a:pt x="10" y="366"/>
                    <a:pt x="10" y="366"/>
                  </a:cubicBezTo>
                  <a:cubicBezTo>
                    <a:pt x="11" y="364"/>
                    <a:pt x="11" y="364"/>
                    <a:pt x="11" y="364"/>
                  </a:cubicBezTo>
                  <a:cubicBezTo>
                    <a:pt x="11" y="363"/>
                    <a:pt x="11" y="363"/>
                    <a:pt x="11" y="363"/>
                  </a:cubicBezTo>
                  <a:cubicBezTo>
                    <a:pt x="12" y="362"/>
                    <a:pt x="12" y="362"/>
                    <a:pt x="12" y="362"/>
                  </a:cubicBezTo>
                  <a:cubicBezTo>
                    <a:pt x="12" y="361"/>
                    <a:pt x="12" y="361"/>
                    <a:pt x="12" y="361"/>
                  </a:cubicBezTo>
                  <a:cubicBezTo>
                    <a:pt x="9" y="356"/>
                    <a:pt x="9" y="356"/>
                    <a:pt x="9" y="356"/>
                  </a:cubicBezTo>
                  <a:cubicBezTo>
                    <a:pt x="9" y="351"/>
                    <a:pt x="9" y="351"/>
                    <a:pt x="9" y="351"/>
                  </a:cubicBezTo>
                  <a:cubicBezTo>
                    <a:pt x="10" y="351"/>
                    <a:pt x="10" y="351"/>
                    <a:pt x="10" y="351"/>
                  </a:cubicBezTo>
                  <a:cubicBezTo>
                    <a:pt x="10" y="349"/>
                    <a:pt x="10" y="349"/>
                    <a:pt x="10" y="349"/>
                  </a:cubicBezTo>
                  <a:cubicBezTo>
                    <a:pt x="11" y="347"/>
                    <a:pt x="11" y="347"/>
                    <a:pt x="11" y="347"/>
                  </a:cubicBezTo>
                  <a:cubicBezTo>
                    <a:pt x="12" y="347"/>
                    <a:pt x="12" y="347"/>
                    <a:pt x="12" y="347"/>
                  </a:cubicBezTo>
                  <a:cubicBezTo>
                    <a:pt x="12" y="347"/>
                    <a:pt x="12" y="347"/>
                    <a:pt x="12" y="347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1" y="346"/>
                    <a:pt x="11" y="346"/>
                    <a:pt x="11" y="346"/>
                  </a:cubicBezTo>
                  <a:cubicBezTo>
                    <a:pt x="11" y="344"/>
                    <a:pt x="11" y="344"/>
                    <a:pt x="11" y="344"/>
                  </a:cubicBezTo>
                  <a:cubicBezTo>
                    <a:pt x="11" y="343"/>
                    <a:pt x="11" y="343"/>
                    <a:pt x="11" y="343"/>
                  </a:cubicBezTo>
                  <a:cubicBezTo>
                    <a:pt x="11" y="343"/>
                    <a:pt x="11" y="343"/>
                    <a:pt x="11" y="343"/>
                  </a:cubicBezTo>
                  <a:cubicBezTo>
                    <a:pt x="11" y="343"/>
                    <a:pt x="11" y="343"/>
                    <a:pt x="11" y="343"/>
                  </a:cubicBezTo>
                  <a:cubicBezTo>
                    <a:pt x="12" y="344"/>
                    <a:pt x="12" y="344"/>
                    <a:pt x="12" y="344"/>
                  </a:cubicBezTo>
                  <a:cubicBezTo>
                    <a:pt x="13" y="343"/>
                    <a:pt x="13" y="343"/>
                    <a:pt x="13" y="343"/>
                  </a:cubicBezTo>
                  <a:cubicBezTo>
                    <a:pt x="13" y="342"/>
                    <a:pt x="13" y="342"/>
                    <a:pt x="13" y="342"/>
                  </a:cubicBezTo>
                  <a:cubicBezTo>
                    <a:pt x="14" y="341"/>
                    <a:pt x="14" y="341"/>
                    <a:pt x="14" y="341"/>
                  </a:cubicBezTo>
                  <a:cubicBezTo>
                    <a:pt x="15" y="342"/>
                    <a:pt x="15" y="342"/>
                    <a:pt x="15" y="342"/>
                  </a:cubicBezTo>
                  <a:cubicBezTo>
                    <a:pt x="16" y="341"/>
                    <a:pt x="16" y="341"/>
                    <a:pt x="16" y="341"/>
                  </a:cubicBezTo>
                  <a:cubicBezTo>
                    <a:pt x="17" y="340"/>
                    <a:pt x="17" y="340"/>
                    <a:pt x="17" y="340"/>
                  </a:cubicBezTo>
                  <a:cubicBezTo>
                    <a:pt x="17" y="340"/>
                    <a:pt x="17" y="340"/>
                    <a:pt x="17" y="340"/>
                  </a:cubicBezTo>
                  <a:cubicBezTo>
                    <a:pt x="19" y="340"/>
                    <a:pt x="19" y="340"/>
                    <a:pt x="19" y="340"/>
                  </a:cubicBezTo>
                  <a:cubicBezTo>
                    <a:pt x="20" y="339"/>
                    <a:pt x="20" y="339"/>
                    <a:pt x="20" y="339"/>
                  </a:cubicBezTo>
                  <a:cubicBezTo>
                    <a:pt x="19" y="338"/>
                    <a:pt x="19" y="338"/>
                    <a:pt x="19" y="338"/>
                  </a:cubicBezTo>
                  <a:cubicBezTo>
                    <a:pt x="18" y="338"/>
                    <a:pt x="18" y="338"/>
                    <a:pt x="18" y="338"/>
                  </a:cubicBezTo>
                  <a:cubicBezTo>
                    <a:pt x="17" y="338"/>
                    <a:pt x="17" y="338"/>
                    <a:pt x="17" y="338"/>
                  </a:cubicBezTo>
                  <a:cubicBezTo>
                    <a:pt x="16" y="338"/>
                    <a:pt x="16" y="338"/>
                    <a:pt x="16" y="338"/>
                  </a:cubicBezTo>
                  <a:cubicBezTo>
                    <a:pt x="15" y="337"/>
                    <a:pt x="15" y="337"/>
                    <a:pt x="15" y="337"/>
                  </a:cubicBezTo>
                  <a:cubicBezTo>
                    <a:pt x="14" y="337"/>
                    <a:pt x="14" y="337"/>
                    <a:pt x="14" y="337"/>
                  </a:cubicBezTo>
                  <a:cubicBezTo>
                    <a:pt x="12" y="335"/>
                    <a:pt x="12" y="335"/>
                    <a:pt x="12" y="335"/>
                  </a:cubicBezTo>
                  <a:cubicBezTo>
                    <a:pt x="12" y="334"/>
                    <a:pt x="12" y="334"/>
                    <a:pt x="12" y="334"/>
                  </a:cubicBezTo>
                  <a:cubicBezTo>
                    <a:pt x="14" y="335"/>
                    <a:pt x="14" y="335"/>
                    <a:pt x="14" y="335"/>
                  </a:cubicBezTo>
                  <a:cubicBezTo>
                    <a:pt x="14" y="334"/>
                    <a:pt x="14" y="334"/>
                    <a:pt x="14" y="334"/>
                  </a:cubicBezTo>
                  <a:cubicBezTo>
                    <a:pt x="13" y="334"/>
                    <a:pt x="13" y="334"/>
                    <a:pt x="13" y="334"/>
                  </a:cubicBezTo>
                  <a:cubicBezTo>
                    <a:pt x="14" y="333"/>
                    <a:pt x="14" y="333"/>
                    <a:pt x="14" y="333"/>
                  </a:cubicBezTo>
                  <a:cubicBezTo>
                    <a:pt x="13" y="333"/>
                    <a:pt x="13" y="333"/>
                    <a:pt x="13" y="333"/>
                  </a:cubicBezTo>
                  <a:cubicBezTo>
                    <a:pt x="13" y="333"/>
                    <a:pt x="11" y="334"/>
                    <a:pt x="11" y="334"/>
                  </a:cubicBezTo>
                  <a:cubicBezTo>
                    <a:pt x="11" y="334"/>
                    <a:pt x="11" y="334"/>
                    <a:pt x="11" y="334"/>
                  </a:cubicBezTo>
                  <a:cubicBezTo>
                    <a:pt x="11" y="334"/>
                    <a:pt x="11" y="334"/>
                    <a:pt x="11" y="334"/>
                  </a:cubicBezTo>
                  <a:cubicBezTo>
                    <a:pt x="11" y="333"/>
                    <a:pt x="11" y="333"/>
                    <a:pt x="11" y="333"/>
                  </a:cubicBezTo>
                  <a:cubicBezTo>
                    <a:pt x="14" y="330"/>
                    <a:pt x="14" y="330"/>
                    <a:pt x="14" y="330"/>
                  </a:cubicBezTo>
                  <a:cubicBezTo>
                    <a:pt x="15" y="329"/>
                    <a:pt x="15" y="329"/>
                    <a:pt x="15" y="329"/>
                  </a:cubicBezTo>
                  <a:cubicBezTo>
                    <a:pt x="17" y="326"/>
                    <a:pt x="17" y="326"/>
                    <a:pt x="17" y="326"/>
                  </a:cubicBezTo>
                  <a:cubicBezTo>
                    <a:pt x="18" y="323"/>
                    <a:pt x="18" y="323"/>
                    <a:pt x="18" y="323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22" y="316"/>
                    <a:pt x="22" y="316"/>
                    <a:pt x="22" y="316"/>
                  </a:cubicBezTo>
                  <a:cubicBezTo>
                    <a:pt x="24" y="312"/>
                    <a:pt x="24" y="312"/>
                    <a:pt x="24" y="312"/>
                  </a:cubicBezTo>
                  <a:cubicBezTo>
                    <a:pt x="24" y="310"/>
                    <a:pt x="24" y="310"/>
                    <a:pt x="24" y="310"/>
                  </a:cubicBezTo>
                  <a:cubicBezTo>
                    <a:pt x="21" y="307"/>
                    <a:pt x="21" y="307"/>
                    <a:pt x="21" y="307"/>
                  </a:cubicBezTo>
                  <a:cubicBezTo>
                    <a:pt x="19" y="306"/>
                    <a:pt x="19" y="306"/>
                    <a:pt x="19" y="306"/>
                  </a:cubicBezTo>
                  <a:cubicBezTo>
                    <a:pt x="16" y="302"/>
                    <a:pt x="16" y="302"/>
                    <a:pt x="16" y="302"/>
                  </a:cubicBezTo>
                  <a:cubicBezTo>
                    <a:pt x="17" y="300"/>
                    <a:pt x="17" y="300"/>
                    <a:pt x="17" y="300"/>
                  </a:cubicBezTo>
                  <a:cubicBezTo>
                    <a:pt x="18" y="298"/>
                    <a:pt x="18" y="298"/>
                    <a:pt x="18" y="298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295"/>
                    <a:pt x="16" y="295"/>
                    <a:pt x="16" y="295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5" y="292"/>
                    <a:pt x="15" y="292"/>
                    <a:pt x="15" y="292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14" y="289"/>
                    <a:pt x="14" y="289"/>
                    <a:pt x="14" y="289"/>
                  </a:cubicBezTo>
                  <a:cubicBezTo>
                    <a:pt x="13" y="288"/>
                    <a:pt x="13" y="288"/>
                    <a:pt x="13" y="288"/>
                  </a:cubicBezTo>
                  <a:cubicBezTo>
                    <a:pt x="13" y="286"/>
                    <a:pt x="13" y="286"/>
                    <a:pt x="13" y="286"/>
                  </a:cubicBezTo>
                  <a:cubicBezTo>
                    <a:pt x="14" y="285"/>
                    <a:pt x="14" y="285"/>
                    <a:pt x="14" y="285"/>
                  </a:cubicBezTo>
                  <a:cubicBezTo>
                    <a:pt x="13" y="285"/>
                    <a:pt x="13" y="285"/>
                    <a:pt x="13" y="285"/>
                  </a:cubicBezTo>
                  <a:cubicBezTo>
                    <a:pt x="13" y="284"/>
                    <a:pt x="13" y="284"/>
                    <a:pt x="13" y="284"/>
                  </a:cubicBezTo>
                  <a:cubicBezTo>
                    <a:pt x="13" y="280"/>
                    <a:pt x="13" y="280"/>
                    <a:pt x="13" y="280"/>
                  </a:cubicBezTo>
                  <a:cubicBezTo>
                    <a:pt x="14" y="279"/>
                    <a:pt x="14" y="279"/>
                    <a:pt x="14" y="279"/>
                  </a:cubicBezTo>
                  <a:cubicBezTo>
                    <a:pt x="11" y="273"/>
                    <a:pt x="11" y="273"/>
                    <a:pt x="11" y="273"/>
                  </a:cubicBezTo>
                  <a:cubicBezTo>
                    <a:pt x="9" y="268"/>
                    <a:pt x="9" y="268"/>
                    <a:pt x="9" y="268"/>
                  </a:cubicBezTo>
                  <a:cubicBezTo>
                    <a:pt x="8" y="266"/>
                    <a:pt x="8" y="266"/>
                    <a:pt x="8" y="266"/>
                  </a:cubicBezTo>
                  <a:cubicBezTo>
                    <a:pt x="7" y="265"/>
                    <a:pt x="7" y="265"/>
                    <a:pt x="7" y="265"/>
                  </a:cubicBezTo>
                  <a:cubicBezTo>
                    <a:pt x="8" y="262"/>
                    <a:pt x="8" y="262"/>
                    <a:pt x="8" y="262"/>
                  </a:cubicBezTo>
                  <a:cubicBezTo>
                    <a:pt x="9" y="260"/>
                    <a:pt x="9" y="260"/>
                    <a:pt x="9" y="260"/>
                  </a:cubicBezTo>
                  <a:cubicBezTo>
                    <a:pt x="9" y="258"/>
                    <a:pt x="9" y="258"/>
                    <a:pt x="9" y="258"/>
                  </a:cubicBezTo>
                  <a:cubicBezTo>
                    <a:pt x="9" y="257"/>
                    <a:pt x="9" y="257"/>
                    <a:pt x="9" y="257"/>
                  </a:cubicBezTo>
                  <a:cubicBezTo>
                    <a:pt x="6" y="255"/>
                    <a:pt x="6" y="255"/>
                    <a:pt x="6" y="255"/>
                  </a:cubicBezTo>
                  <a:cubicBezTo>
                    <a:pt x="5" y="254"/>
                    <a:pt x="5" y="254"/>
                    <a:pt x="5" y="254"/>
                  </a:cubicBezTo>
                  <a:cubicBezTo>
                    <a:pt x="4" y="253"/>
                    <a:pt x="4" y="253"/>
                    <a:pt x="4" y="253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3" y="240"/>
                    <a:pt x="3" y="240"/>
                    <a:pt x="3" y="240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6" y="238"/>
                    <a:pt x="6" y="238"/>
                    <a:pt x="6" y="238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7" y="235"/>
                    <a:pt x="7" y="235"/>
                    <a:pt x="7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9" y="235"/>
                    <a:pt x="9" y="235"/>
                    <a:pt x="9" y="235"/>
                  </a:cubicBezTo>
                  <a:cubicBezTo>
                    <a:pt x="10" y="234"/>
                    <a:pt x="10" y="234"/>
                    <a:pt x="10" y="234"/>
                  </a:cubicBezTo>
                  <a:cubicBezTo>
                    <a:pt x="10" y="233"/>
                    <a:pt x="10" y="233"/>
                    <a:pt x="10" y="233"/>
                  </a:cubicBezTo>
                  <a:cubicBezTo>
                    <a:pt x="10" y="233"/>
                    <a:pt x="10" y="233"/>
                    <a:pt x="10" y="233"/>
                  </a:cubicBezTo>
                  <a:cubicBezTo>
                    <a:pt x="11" y="233"/>
                    <a:pt x="11" y="233"/>
                    <a:pt x="11" y="233"/>
                  </a:cubicBezTo>
                  <a:cubicBezTo>
                    <a:pt x="12" y="234"/>
                    <a:pt x="12" y="234"/>
                    <a:pt x="12" y="234"/>
                  </a:cubicBezTo>
                  <a:cubicBezTo>
                    <a:pt x="12" y="235"/>
                    <a:pt x="12" y="235"/>
                    <a:pt x="12" y="235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5" y="233"/>
                    <a:pt x="15" y="233"/>
                    <a:pt x="15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14" y="232"/>
                    <a:pt x="14" y="232"/>
                    <a:pt x="14" y="232"/>
                  </a:cubicBezTo>
                  <a:cubicBezTo>
                    <a:pt x="15" y="232"/>
                    <a:pt x="15" y="232"/>
                    <a:pt x="15" y="232"/>
                  </a:cubicBezTo>
                  <a:cubicBezTo>
                    <a:pt x="15" y="232"/>
                    <a:pt x="15" y="232"/>
                    <a:pt x="15" y="232"/>
                  </a:cubicBezTo>
                  <a:cubicBezTo>
                    <a:pt x="15" y="231"/>
                    <a:pt x="15" y="231"/>
                    <a:pt x="15" y="231"/>
                  </a:cubicBezTo>
                  <a:cubicBezTo>
                    <a:pt x="14" y="231"/>
                    <a:pt x="14" y="231"/>
                    <a:pt x="14" y="231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16" y="230"/>
                    <a:pt x="16" y="230"/>
                    <a:pt x="16" y="230"/>
                  </a:cubicBezTo>
                  <a:cubicBezTo>
                    <a:pt x="17" y="231"/>
                    <a:pt x="17" y="231"/>
                    <a:pt x="17" y="231"/>
                  </a:cubicBezTo>
                  <a:cubicBezTo>
                    <a:pt x="18" y="232"/>
                    <a:pt x="18" y="232"/>
                    <a:pt x="18" y="232"/>
                  </a:cubicBezTo>
                  <a:cubicBezTo>
                    <a:pt x="18" y="232"/>
                    <a:pt x="18" y="232"/>
                    <a:pt x="18" y="232"/>
                  </a:cubicBezTo>
                  <a:cubicBezTo>
                    <a:pt x="19" y="232"/>
                    <a:pt x="19" y="232"/>
                    <a:pt x="19" y="232"/>
                  </a:cubicBezTo>
                  <a:cubicBezTo>
                    <a:pt x="20" y="232"/>
                    <a:pt x="20" y="232"/>
                    <a:pt x="20" y="232"/>
                  </a:cubicBezTo>
                  <a:cubicBezTo>
                    <a:pt x="20" y="233"/>
                    <a:pt x="20" y="233"/>
                    <a:pt x="20" y="233"/>
                  </a:cubicBezTo>
                  <a:cubicBezTo>
                    <a:pt x="21" y="233"/>
                    <a:pt x="21" y="233"/>
                    <a:pt x="21" y="233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7" y="235"/>
                    <a:pt x="17" y="235"/>
                    <a:pt x="17" y="235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5"/>
                    <a:pt x="16" y="235"/>
                    <a:pt x="16" y="235"/>
                  </a:cubicBezTo>
                  <a:cubicBezTo>
                    <a:pt x="16" y="236"/>
                    <a:pt x="16" y="236"/>
                    <a:pt x="16" y="236"/>
                  </a:cubicBezTo>
                  <a:cubicBezTo>
                    <a:pt x="17" y="235"/>
                    <a:pt x="17" y="235"/>
                    <a:pt x="17" y="235"/>
                  </a:cubicBezTo>
                  <a:cubicBezTo>
                    <a:pt x="17" y="236"/>
                    <a:pt x="17" y="236"/>
                    <a:pt x="17" y="236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19" y="236"/>
                    <a:pt x="19" y="236"/>
                    <a:pt x="19" y="236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7"/>
                    <a:pt x="21" y="237"/>
                    <a:pt x="21" y="237"/>
                  </a:cubicBez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23" y="237"/>
                    <a:pt x="23" y="237"/>
                    <a:pt x="23" y="237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6" y="236"/>
                    <a:pt x="26" y="236"/>
                    <a:pt x="26" y="236"/>
                  </a:cubicBezTo>
                  <a:cubicBezTo>
                    <a:pt x="26" y="236"/>
                    <a:pt x="26" y="236"/>
                    <a:pt x="26" y="236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31" y="238"/>
                    <a:pt x="31" y="238"/>
                    <a:pt x="31" y="238"/>
                  </a:cubicBezTo>
                  <a:cubicBezTo>
                    <a:pt x="32" y="237"/>
                    <a:pt x="32" y="237"/>
                    <a:pt x="32" y="237"/>
                  </a:cubicBezTo>
                  <a:cubicBezTo>
                    <a:pt x="32" y="237"/>
                    <a:pt x="32" y="237"/>
                    <a:pt x="32" y="237"/>
                  </a:cubicBezTo>
                  <a:cubicBezTo>
                    <a:pt x="34" y="237"/>
                    <a:pt x="34" y="237"/>
                    <a:pt x="34" y="237"/>
                  </a:cubicBezTo>
                  <a:cubicBezTo>
                    <a:pt x="35" y="238"/>
                    <a:pt x="35" y="238"/>
                    <a:pt x="35" y="238"/>
                  </a:cubicBezTo>
                  <a:cubicBezTo>
                    <a:pt x="35" y="237"/>
                    <a:pt x="35" y="237"/>
                    <a:pt x="35" y="237"/>
                  </a:cubicBezTo>
                  <a:cubicBezTo>
                    <a:pt x="37" y="238"/>
                    <a:pt x="37" y="238"/>
                    <a:pt x="37" y="238"/>
                  </a:cubicBezTo>
                  <a:cubicBezTo>
                    <a:pt x="43" y="241"/>
                    <a:pt x="43" y="241"/>
                    <a:pt x="43" y="241"/>
                  </a:cubicBezTo>
                  <a:cubicBezTo>
                    <a:pt x="47" y="244"/>
                    <a:pt x="47" y="244"/>
                    <a:pt x="47" y="244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50" y="246"/>
                    <a:pt x="50" y="246"/>
                    <a:pt x="50" y="246"/>
                  </a:cubicBezTo>
                  <a:cubicBezTo>
                    <a:pt x="51" y="248"/>
                    <a:pt x="51" y="248"/>
                    <a:pt x="51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7" y="250"/>
                    <a:pt x="57" y="250"/>
                    <a:pt x="57" y="250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57" y="248"/>
                    <a:pt x="57" y="248"/>
                    <a:pt x="57" y="248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61" y="252"/>
                    <a:pt x="61" y="252"/>
                    <a:pt x="61" y="252"/>
                  </a:cubicBezTo>
                  <a:cubicBezTo>
                    <a:pt x="61" y="253"/>
                    <a:pt x="61" y="253"/>
                    <a:pt x="61" y="253"/>
                  </a:cubicBezTo>
                  <a:cubicBezTo>
                    <a:pt x="62" y="253"/>
                    <a:pt x="62" y="253"/>
                    <a:pt x="62" y="253"/>
                  </a:cubicBezTo>
                  <a:cubicBezTo>
                    <a:pt x="62" y="253"/>
                    <a:pt x="62" y="253"/>
                    <a:pt x="62" y="253"/>
                  </a:cubicBezTo>
                  <a:cubicBezTo>
                    <a:pt x="63" y="253"/>
                    <a:pt x="63" y="253"/>
                    <a:pt x="63" y="253"/>
                  </a:cubicBezTo>
                  <a:cubicBezTo>
                    <a:pt x="65" y="254"/>
                    <a:pt x="65" y="254"/>
                    <a:pt x="65" y="254"/>
                  </a:cubicBezTo>
                  <a:cubicBezTo>
                    <a:pt x="65" y="256"/>
                    <a:pt x="65" y="256"/>
                    <a:pt x="65" y="256"/>
                  </a:cubicBezTo>
                  <a:cubicBezTo>
                    <a:pt x="66" y="256"/>
                    <a:pt x="66" y="256"/>
                    <a:pt x="66" y="256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68" y="260"/>
                    <a:pt x="68" y="260"/>
                    <a:pt x="68" y="260"/>
                  </a:cubicBezTo>
                  <a:cubicBezTo>
                    <a:pt x="68" y="261"/>
                    <a:pt x="68" y="261"/>
                    <a:pt x="68" y="261"/>
                  </a:cubicBezTo>
                  <a:cubicBezTo>
                    <a:pt x="68" y="263"/>
                    <a:pt x="68" y="263"/>
                    <a:pt x="68" y="263"/>
                  </a:cubicBezTo>
                  <a:cubicBezTo>
                    <a:pt x="67" y="264"/>
                    <a:pt x="67" y="264"/>
                    <a:pt x="67" y="264"/>
                  </a:cubicBezTo>
                  <a:cubicBezTo>
                    <a:pt x="67" y="265"/>
                    <a:pt x="67" y="265"/>
                    <a:pt x="67" y="265"/>
                  </a:cubicBezTo>
                  <a:cubicBezTo>
                    <a:pt x="66" y="267"/>
                    <a:pt x="66" y="267"/>
                    <a:pt x="66" y="267"/>
                  </a:cubicBezTo>
                  <a:cubicBezTo>
                    <a:pt x="66" y="267"/>
                    <a:pt x="66" y="267"/>
                    <a:pt x="66" y="267"/>
                  </a:cubicBezTo>
                  <a:cubicBezTo>
                    <a:pt x="63" y="271"/>
                    <a:pt x="63" y="271"/>
                    <a:pt x="63" y="271"/>
                  </a:cubicBezTo>
                  <a:cubicBezTo>
                    <a:pt x="62" y="272"/>
                    <a:pt x="62" y="272"/>
                    <a:pt x="62" y="272"/>
                  </a:cubicBezTo>
                  <a:cubicBezTo>
                    <a:pt x="59" y="272"/>
                    <a:pt x="59" y="272"/>
                    <a:pt x="59" y="272"/>
                  </a:cubicBezTo>
                  <a:cubicBezTo>
                    <a:pt x="59" y="273"/>
                    <a:pt x="59" y="273"/>
                    <a:pt x="59" y="273"/>
                  </a:cubicBezTo>
                  <a:cubicBezTo>
                    <a:pt x="57" y="273"/>
                    <a:pt x="57" y="273"/>
                    <a:pt x="57" y="273"/>
                  </a:cubicBezTo>
                  <a:cubicBezTo>
                    <a:pt x="56" y="273"/>
                    <a:pt x="56" y="273"/>
                    <a:pt x="56" y="273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48" y="273"/>
                    <a:pt x="48" y="273"/>
                    <a:pt x="48" y="273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4" y="272"/>
                    <a:pt x="44" y="272"/>
                    <a:pt x="44" y="272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41" y="271"/>
                    <a:pt x="41" y="271"/>
                    <a:pt x="41" y="271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39" y="270"/>
                    <a:pt x="39" y="270"/>
                    <a:pt x="39" y="270"/>
                  </a:cubicBezTo>
                  <a:cubicBezTo>
                    <a:pt x="39" y="269"/>
                    <a:pt x="39" y="269"/>
                    <a:pt x="39" y="269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3" y="270"/>
                    <a:pt x="33" y="270"/>
                    <a:pt x="33" y="270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34" y="268"/>
                    <a:pt x="34" y="268"/>
                    <a:pt x="34" y="268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3" y="268"/>
                    <a:pt x="33" y="268"/>
                    <a:pt x="33" y="268"/>
                  </a:cubicBezTo>
                  <a:cubicBezTo>
                    <a:pt x="30" y="268"/>
                    <a:pt x="30" y="268"/>
                    <a:pt x="30" y="268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8" y="267"/>
                    <a:pt x="28" y="267"/>
                    <a:pt x="28" y="267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4"/>
                    <a:pt x="25" y="264"/>
                    <a:pt x="25" y="264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3" y="265"/>
                    <a:pt x="23" y="265"/>
                    <a:pt x="23" y="265"/>
                  </a:cubicBezTo>
                  <a:cubicBezTo>
                    <a:pt x="23" y="266"/>
                    <a:pt x="23" y="266"/>
                    <a:pt x="23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8"/>
                    <a:pt x="25" y="268"/>
                    <a:pt x="25" y="268"/>
                  </a:cubicBezTo>
                  <a:cubicBezTo>
                    <a:pt x="27" y="269"/>
                    <a:pt x="27" y="269"/>
                    <a:pt x="27" y="269"/>
                  </a:cubicBezTo>
                  <a:cubicBezTo>
                    <a:pt x="27" y="269"/>
                    <a:pt x="27" y="269"/>
                    <a:pt x="27" y="269"/>
                  </a:cubicBezTo>
                  <a:cubicBezTo>
                    <a:pt x="26" y="270"/>
                    <a:pt x="26" y="270"/>
                    <a:pt x="26" y="270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0" y="271"/>
                    <a:pt x="30" y="271"/>
                    <a:pt x="30" y="271"/>
                  </a:cubicBezTo>
                  <a:cubicBezTo>
                    <a:pt x="30" y="272"/>
                    <a:pt x="30" y="272"/>
                    <a:pt x="30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28" y="273"/>
                    <a:pt x="28" y="273"/>
                    <a:pt x="28" y="273"/>
                  </a:cubicBezTo>
                  <a:cubicBezTo>
                    <a:pt x="30" y="273"/>
                    <a:pt x="30" y="273"/>
                    <a:pt x="30" y="273"/>
                  </a:cubicBezTo>
                  <a:cubicBezTo>
                    <a:pt x="30" y="273"/>
                    <a:pt x="30" y="273"/>
                    <a:pt x="30" y="273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5" y="274"/>
                    <a:pt x="35" y="274"/>
                    <a:pt x="35" y="274"/>
                  </a:cubicBezTo>
                  <a:cubicBezTo>
                    <a:pt x="37" y="276"/>
                    <a:pt x="37" y="276"/>
                    <a:pt x="37" y="276"/>
                  </a:cubicBezTo>
                  <a:cubicBezTo>
                    <a:pt x="37" y="276"/>
                    <a:pt x="37" y="276"/>
                    <a:pt x="37" y="276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7" y="278"/>
                    <a:pt x="37" y="278"/>
                    <a:pt x="37" y="278"/>
                  </a:cubicBezTo>
                  <a:cubicBezTo>
                    <a:pt x="37" y="279"/>
                    <a:pt x="37" y="279"/>
                    <a:pt x="37" y="279"/>
                  </a:cubicBezTo>
                  <a:cubicBezTo>
                    <a:pt x="37" y="281"/>
                    <a:pt x="37" y="281"/>
                    <a:pt x="37" y="281"/>
                  </a:cubicBezTo>
                  <a:cubicBezTo>
                    <a:pt x="36" y="282"/>
                    <a:pt x="36" y="282"/>
                    <a:pt x="36" y="282"/>
                  </a:cubicBezTo>
                  <a:cubicBezTo>
                    <a:pt x="36" y="283"/>
                    <a:pt x="36" y="283"/>
                    <a:pt x="36" y="283"/>
                  </a:cubicBezTo>
                  <a:cubicBezTo>
                    <a:pt x="37" y="283"/>
                    <a:pt x="37" y="283"/>
                    <a:pt x="37" y="283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39" y="286"/>
                    <a:pt x="39" y="286"/>
                    <a:pt x="39" y="286"/>
                  </a:cubicBezTo>
                  <a:cubicBezTo>
                    <a:pt x="39" y="287"/>
                    <a:pt x="39" y="287"/>
                    <a:pt x="39" y="287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40" y="289"/>
                    <a:pt x="40" y="289"/>
                    <a:pt x="40" y="289"/>
                  </a:cubicBezTo>
                  <a:cubicBezTo>
                    <a:pt x="40" y="291"/>
                    <a:pt x="40" y="291"/>
                    <a:pt x="40" y="291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0" y="292"/>
                    <a:pt x="40" y="292"/>
                    <a:pt x="40" y="292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3" y="294"/>
                    <a:pt x="43" y="294"/>
                    <a:pt x="43" y="294"/>
                  </a:cubicBezTo>
                  <a:cubicBezTo>
                    <a:pt x="44" y="293"/>
                    <a:pt x="44" y="293"/>
                    <a:pt x="44" y="293"/>
                  </a:cubicBezTo>
                  <a:cubicBezTo>
                    <a:pt x="45" y="293"/>
                    <a:pt x="45" y="293"/>
                    <a:pt x="45" y="293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95"/>
                    <a:pt x="47" y="295"/>
                    <a:pt x="47" y="295"/>
                  </a:cubicBezTo>
                  <a:cubicBezTo>
                    <a:pt x="47" y="297"/>
                    <a:pt x="47" y="297"/>
                    <a:pt x="47" y="297"/>
                  </a:cubicBezTo>
                  <a:cubicBezTo>
                    <a:pt x="48" y="297"/>
                    <a:pt x="48" y="297"/>
                    <a:pt x="48" y="297"/>
                  </a:cubicBezTo>
                  <a:cubicBezTo>
                    <a:pt x="50" y="297"/>
                    <a:pt x="50" y="297"/>
                    <a:pt x="50" y="297"/>
                  </a:cubicBezTo>
                  <a:cubicBezTo>
                    <a:pt x="50" y="298"/>
                    <a:pt x="50" y="298"/>
                    <a:pt x="50" y="298"/>
                  </a:cubicBezTo>
                  <a:cubicBezTo>
                    <a:pt x="52" y="298"/>
                    <a:pt x="52" y="298"/>
                    <a:pt x="52" y="298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6" y="294"/>
                    <a:pt x="56" y="294"/>
                    <a:pt x="56" y="294"/>
                  </a:cubicBezTo>
                  <a:cubicBezTo>
                    <a:pt x="57" y="294"/>
                    <a:pt x="57" y="294"/>
                    <a:pt x="57" y="294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5" y="293"/>
                    <a:pt x="55" y="293"/>
                    <a:pt x="55" y="293"/>
                  </a:cubicBezTo>
                  <a:cubicBezTo>
                    <a:pt x="55" y="292"/>
                    <a:pt x="55" y="292"/>
                    <a:pt x="55" y="292"/>
                  </a:cubicBezTo>
                  <a:cubicBezTo>
                    <a:pt x="54" y="292"/>
                    <a:pt x="54" y="292"/>
                    <a:pt x="54" y="292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52" y="293"/>
                    <a:pt x="52" y="293"/>
                    <a:pt x="52" y="293"/>
                  </a:cubicBezTo>
                  <a:cubicBezTo>
                    <a:pt x="51" y="292"/>
                    <a:pt x="51" y="292"/>
                    <a:pt x="51" y="292"/>
                  </a:cubicBezTo>
                  <a:cubicBezTo>
                    <a:pt x="50" y="291"/>
                    <a:pt x="50" y="291"/>
                    <a:pt x="50" y="291"/>
                  </a:cubicBezTo>
                  <a:cubicBezTo>
                    <a:pt x="48" y="290"/>
                    <a:pt x="48" y="290"/>
                    <a:pt x="48" y="290"/>
                  </a:cubicBezTo>
                  <a:cubicBezTo>
                    <a:pt x="48" y="289"/>
                    <a:pt x="48" y="289"/>
                    <a:pt x="48" y="289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48" y="287"/>
                    <a:pt x="48" y="287"/>
                    <a:pt x="48" y="287"/>
                  </a:cubicBezTo>
                  <a:cubicBezTo>
                    <a:pt x="49" y="286"/>
                    <a:pt x="49" y="286"/>
                    <a:pt x="49" y="286"/>
                  </a:cubicBezTo>
                  <a:cubicBezTo>
                    <a:pt x="48" y="285"/>
                    <a:pt x="48" y="285"/>
                    <a:pt x="48" y="285"/>
                  </a:cubicBezTo>
                  <a:cubicBezTo>
                    <a:pt x="49" y="285"/>
                    <a:pt x="49" y="285"/>
                    <a:pt x="49" y="285"/>
                  </a:cubicBezTo>
                  <a:cubicBezTo>
                    <a:pt x="48" y="284"/>
                    <a:pt x="48" y="284"/>
                    <a:pt x="48" y="284"/>
                  </a:cubicBezTo>
                  <a:cubicBezTo>
                    <a:pt x="48" y="283"/>
                    <a:pt x="48" y="283"/>
                    <a:pt x="48" y="283"/>
                  </a:cubicBezTo>
                  <a:cubicBezTo>
                    <a:pt x="50" y="283"/>
                    <a:pt x="50" y="283"/>
                    <a:pt x="50" y="283"/>
                  </a:cubicBezTo>
                  <a:cubicBezTo>
                    <a:pt x="51" y="284"/>
                    <a:pt x="51" y="284"/>
                    <a:pt x="51" y="284"/>
                  </a:cubicBezTo>
                  <a:cubicBezTo>
                    <a:pt x="53" y="284"/>
                    <a:pt x="53" y="284"/>
                    <a:pt x="53" y="284"/>
                  </a:cubicBezTo>
                  <a:cubicBezTo>
                    <a:pt x="54" y="286"/>
                    <a:pt x="54" y="286"/>
                    <a:pt x="54" y="286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57" y="287"/>
                    <a:pt x="57" y="287"/>
                    <a:pt x="57" y="28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63" y="290"/>
                    <a:pt x="63" y="290"/>
                    <a:pt x="63" y="290"/>
                  </a:cubicBezTo>
                  <a:cubicBezTo>
                    <a:pt x="65" y="291"/>
                    <a:pt x="65" y="291"/>
                    <a:pt x="65" y="291"/>
                  </a:cubicBezTo>
                  <a:cubicBezTo>
                    <a:pt x="65" y="290"/>
                    <a:pt x="65" y="290"/>
                    <a:pt x="65" y="290"/>
                  </a:cubicBezTo>
                  <a:cubicBezTo>
                    <a:pt x="66" y="289"/>
                    <a:pt x="66" y="289"/>
                    <a:pt x="66" y="289"/>
                  </a:cubicBezTo>
                  <a:cubicBezTo>
                    <a:pt x="66" y="288"/>
                    <a:pt x="66" y="288"/>
                    <a:pt x="66" y="288"/>
                  </a:cubicBezTo>
                  <a:cubicBezTo>
                    <a:pt x="67" y="288"/>
                    <a:pt x="67" y="288"/>
                    <a:pt x="67" y="288"/>
                  </a:cubicBezTo>
                  <a:cubicBezTo>
                    <a:pt x="68" y="287"/>
                    <a:pt x="68" y="287"/>
                    <a:pt x="68" y="287"/>
                  </a:cubicBezTo>
                  <a:cubicBezTo>
                    <a:pt x="67" y="284"/>
                    <a:pt x="67" y="284"/>
                    <a:pt x="67" y="284"/>
                  </a:cubicBezTo>
                  <a:cubicBezTo>
                    <a:pt x="64" y="281"/>
                    <a:pt x="64" y="281"/>
                    <a:pt x="64" y="281"/>
                  </a:cubicBezTo>
                  <a:cubicBezTo>
                    <a:pt x="63" y="280"/>
                    <a:pt x="63" y="280"/>
                    <a:pt x="63" y="280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5" y="277"/>
                    <a:pt x="65" y="277"/>
                    <a:pt x="65" y="277"/>
                  </a:cubicBezTo>
                  <a:cubicBezTo>
                    <a:pt x="66" y="275"/>
                    <a:pt x="66" y="275"/>
                    <a:pt x="66" y="275"/>
                  </a:cubicBezTo>
                  <a:cubicBezTo>
                    <a:pt x="67" y="274"/>
                    <a:pt x="67" y="274"/>
                    <a:pt x="67" y="274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69" y="272"/>
                    <a:pt x="69" y="272"/>
                    <a:pt x="69" y="272"/>
                  </a:cubicBezTo>
                  <a:cubicBezTo>
                    <a:pt x="71" y="271"/>
                    <a:pt x="71" y="271"/>
                    <a:pt x="71" y="271"/>
                  </a:cubicBezTo>
                  <a:cubicBezTo>
                    <a:pt x="73" y="268"/>
                    <a:pt x="73" y="268"/>
                    <a:pt x="73" y="268"/>
                  </a:cubicBezTo>
                  <a:cubicBezTo>
                    <a:pt x="74" y="267"/>
                    <a:pt x="74" y="267"/>
                    <a:pt x="74" y="267"/>
                  </a:cubicBezTo>
                  <a:cubicBezTo>
                    <a:pt x="75" y="267"/>
                    <a:pt x="75" y="267"/>
                    <a:pt x="75" y="267"/>
                  </a:cubicBezTo>
                  <a:cubicBezTo>
                    <a:pt x="76" y="268"/>
                    <a:pt x="76" y="268"/>
                    <a:pt x="76" y="268"/>
                  </a:cubicBezTo>
                  <a:cubicBezTo>
                    <a:pt x="78" y="268"/>
                    <a:pt x="78" y="268"/>
                    <a:pt x="78" y="268"/>
                  </a:cubicBezTo>
                  <a:cubicBezTo>
                    <a:pt x="80" y="268"/>
                    <a:pt x="80" y="268"/>
                    <a:pt x="80" y="268"/>
                  </a:cubicBezTo>
                  <a:cubicBezTo>
                    <a:pt x="81" y="269"/>
                    <a:pt x="81" y="269"/>
                    <a:pt x="81" y="269"/>
                  </a:cubicBezTo>
                  <a:cubicBezTo>
                    <a:pt x="81" y="270"/>
                    <a:pt x="81" y="270"/>
                    <a:pt x="81" y="270"/>
                  </a:cubicBezTo>
                  <a:cubicBezTo>
                    <a:pt x="82" y="269"/>
                    <a:pt x="82" y="269"/>
                    <a:pt x="82" y="269"/>
                  </a:cubicBezTo>
                  <a:cubicBezTo>
                    <a:pt x="84" y="270"/>
                    <a:pt x="84" y="270"/>
                    <a:pt x="84" y="270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85" y="272"/>
                    <a:pt x="85" y="272"/>
                    <a:pt x="85" y="272"/>
                  </a:cubicBezTo>
                  <a:cubicBezTo>
                    <a:pt x="85" y="270"/>
                    <a:pt x="85" y="270"/>
                    <a:pt x="85" y="270"/>
                  </a:cubicBezTo>
                  <a:cubicBezTo>
                    <a:pt x="84" y="269"/>
                    <a:pt x="84" y="269"/>
                    <a:pt x="84" y="269"/>
                  </a:cubicBezTo>
                  <a:cubicBezTo>
                    <a:pt x="85" y="268"/>
                    <a:pt x="85" y="268"/>
                    <a:pt x="85" y="268"/>
                  </a:cubicBezTo>
                  <a:cubicBezTo>
                    <a:pt x="85" y="265"/>
                    <a:pt x="85" y="265"/>
                    <a:pt x="85" y="265"/>
                  </a:cubicBezTo>
                  <a:cubicBezTo>
                    <a:pt x="85" y="264"/>
                    <a:pt x="85" y="264"/>
                    <a:pt x="85" y="264"/>
                  </a:cubicBezTo>
                  <a:cubicBezTo>
                    <a:pt x="84" y="264"/>
                    <a:pt x="84" y="264"/>
                    <a:pt x="84" y="264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5" y="261"/>
                    <a:pt x="85" y="261"/>
                    <a:pt x="85" y="261"/>
                  </a:cubicBezTo>
                  <a:cubicBezTo>
                    <a:pt x="84" y="260"/>
                    <a:pt x="84" y="260"/>
                    <a:pt x="84" y="260"/>
                  </a:cubicBezTo>
                  <a:cubicBezTo>
                    <a:pt x="82" y="259"/>
                    <a:pt x="82" y="259"/>
                    <a:pt x="82" y="259"/>
                  </a:cubicBezTo>
                  <a:cubicBezTo>
                    <a:pt x="80" y="259"/>
                    <a:pt x="80" y="259"/>
                    <a:pt x="80" y="259"/>
                  </a:cubicBezTo>
                  <a:cubicBezTo>
                    <a:pt x="80" y="257"/>
                    <a:pt x="80" y="257"/>
                    <a:pt x="80" y="257"/>
                  </a:cubicBezTo>
                  <a:cubicBezTo>
                    <a:pt x="80" y="256"/>
                    <a:pt x="80" y="256"/>
                    <a:pt x="80" y="256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1" y="253"/>
                    <a:pt x="81" y="253"/>
                    <a:pt x="81" y="253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1" y="251"/>
                    <a:pt x="81" y="251"/>
                    <a:pt x="81" y="251"/>
                  </a:cubicBezTo>
                  <a:cubicBezTo>
                    <a:pt x="81" y="250"/>
                    <a:pt x="81" y="250"/>
                    <a:pt x="81" y="250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0" y="248"/>
                    <a:pt x="80" y="248"/>
                    <a:pt x="80" y="248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78" y="244"/>
                    <a:pt x="78" y="244"/>
                    <a:pt x="78" y="244"/>
                  </a:cubicBezTo>
                  <a:cubicBezTo>
                    <a:pt x="75" y="241"/>
                    <a:pt x="75" y="241"/>
                    <a:pt x="75" y="241"/>
                  </a:cubicBezTo>
                  <a:cubicBezTo>
                    <a:pt x="75" y="241"/>
                    <a:pt x="75" y="241"/>
                    <a:pt x="75" y="241"/>
                  </a:cubicBezTo>
                  <a:cubicBezTo>
                    <a:pt x="76" y="241"/>
                    <a:pt x="76" y="241"/>
                    <a:pt x="76" y="241"/>
                  </a:cubicBezTo>
                  <a:cubicBezTo>
                    <a:pt x="79" y="242"/>
                    <a:pt x="79" y="242"/>
                    <a:pt x="79" y="242"/>
                  </a:cubicBezTo>
                  <a:cubicBezTo>
                    <a:pt x="80" y="242"/>
                    <a:pt x="80" y="242"/>
                    <a:pt x="80" y="242"/>
                  </a:cubicBezTo>
                  <a:cubicBezTo>
                    <a:pt x="81" y="242"/>
                    <a:pt x="81" y="242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88" y="243"/>
                    <a:pt x="88" y="243"/>
                    <a:pt x="88" y="243"/>
                  </a:cubicBezTo>
                  <a:cubicBezTo>
                    <a:pt x="88" y="244"/>
                    <a:pt x="88" y="244"/>
                    <a:pt x="88" y="244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91" y="247"/>
                    <a:pt x="91" y="247"/>
                    <a:pt x="91" y="247"/>
                  </a:cubicBezTo>
                  <a:cubicBezTo>
                    <a:pt x="93" y="249"/>
                    <a:pt x="93" y="249"/>
                    <a:pt x="93" y="249"/>
                  </a:cubicBezTo>
                  <a:cubicBezTo>
                    <a:pt x="93" y="250"/>
                    <a:pt x="93" y="250"/>
                    <a:pt x="93" y="250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0" y="251"/>
                    <a:pt x="90" y="251"/>
                    <a:pt x="90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7" y="252"/>
                    <a:pt x="87" y="252"/>
                    <a:pt x="87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7" y="253"/>
                    <a:pt x="87" y="253"/>
                    <a:pt x="87" y="253"/>
                  </a:cubicBezTo>
                  <a:cubicBezTo>
                    <a:pt x="86" y="253"/>
                    <a:pt x="86" y="253"/>
                    <a:pt x="86" y="253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6" y="255"/>
                    <a:pt x="86" y="255"/>
                    <a:pt x="86" y="255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90" y="258"/>
                    <a:pt x="90" y="258"/>
                    <a:pt x="90" y="258"/>
                  </a:cubicBezTo>
                  <a:cubicBezTo>
                    <a:pt x="92" y="261"/>
                    <a:pt x="92" y="261"/>
                    <a:pt x="92" y="261"/>
                  </a:cubicBezTo>
                  <a:cubicBezTo>
                    <a:pt x="93" y="261"/>
                    <a:pt x="93" y="261"/>
                    <a:pt x="93" y="261"/>
                  </a:cubicBezTo>
                  <a:cubicBezTo>
                    <a:pt x="95" y="260"/>
                    <a:pt x="95" y="260"/>
                    <a:pt x="95" y="260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96" y="261"/>
                    <a:pt x="96" y="261"/>
                    <a:pt x="96" y="261"/>
                  </a:cubicBezTo>
                  <a:cubicBezTo>
                    <a:pt x="98" y="261"/>
                    <a:pt x="98" y="261"/>
                    <a:pt x="98" y="261"/>
                  </a:cubicBezTo>
                  <a:cubicBezTo>
                    <a:pt x="98" y="260"/>
                    <a:pt x="98" y="260"/>
                    <a:pt x="98" y="260"/>
                  </a:cubicBezTo>
                  <a:cubicBezTo>
                    <a:pt x="100" y="259"/>
                    <a:pt x="100" y="259"/>
                    <a:pt x="100" y="259"/>
                  </a:cubicBezTo>
                  <a:cubicBezTo>
                    <a:pt x="101" y="258"/>
                    <a:pt x="101" y="258"/>
                    <a:pt x="101" y="258"/>
                  </a:cubicBezTo>
                  <a:cubicBezTo>
                    <a:pt x="100" y="256"/>
                    <a:pt x="100" y="256"/>
                    <a:pt x="100" y="256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1" y="253"/>
                    <a:pt x="101" y="253"/>
                    <a:pt x="101" y="253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0" y="252"/>
                    <a:pt x="100" y="252"/>
                    <a:pt x="100" y="252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06" y="251"/>
                    <a:pt x="106" y="251"/>
                    <a:pt x="106" y="251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4" y="249"/>
                    <a:pt x="104" y="249"/>
                    <a:pt x="104" y="249"/>
                  </a:cubicBezTo>
                  <a:cubicBezTo>
                    <a:pt x="104" y="248"/>
                    <a:pt x="104" y="248"/>
                    <a:pt x="104" y="248"/>
                  </a:cubicBezTo>
                  <a:cubicBezTo>
                    <a:pt x="105" y="248"/>
                    <a:pt x="105" y="248"/>
                    <a:pt x="105" y="248"/>
                  </a:cubicBezTo>
                  <a:cubicBezTo>
                    <a:pt x="105" y="249"/>
                    <a:pt x="105" y="249"/>
                    <a:pt x="105" y="249"/>
                  </a:cubicBezTo>
                  <a:cubicBezTo>
                    <a:pt x="107" y="248"/>
                    <a:pt x="107" y="248"/>
                    <a:pt x="107" y="248"/>
                  </a:cubicBezTo>
                  <a:cubicBezTo>
                    <a:pt x="109" y="245"/>
                    <a:pt x="109" y="245"/>
                    <a:pt x="109" y="245"/>
                  </a:cubicBezTo>
                  <a:cubicBezTo>
                    <a:pt x="110" y="245"/>
                    <a:pt x="110" y="245"/>
                    <a:pt x="110" y="245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12" y="241"/>
                    <a:pt x="112" y="241"/>
                    <a:pt x="112" y="241"/>
                  </a:cubicBezTo>
                  <a:cubicBezTo>
                    <a:pt x="113" y="241"/>
                    <a:pt x="113" y="241"/>
                    <a:pt x="113" y="241"/>
                  </a:cubicBezTo>
                  <a:cubicBezTo>
                    <a:pt x="114" y="241"/>
                    <a:pt x="114" y="241"/>
                    <a:pt x="114" y="241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9" y="239"/>
                    <a:pt x="119" y="239"/>
                    <a:pt x="119" y="239"/>
                  </a:cubicBezTo>
                  <a:cubicBezTo>
                    <a:pt x="119" y="240"/>
                    <a:pt x="119" y="240"/>
                    <a:pt x="119" y="240"/>
                  </a:cubicBezTo>
                  <a:cubicBezTo>
                    <a:pt x="119" y="240"/>
                    <a:pt x="119" y="240"/>
                    <a:pt x="119" y="240"/>
                  </a:cubicBezTo>
                  <a:cubicBezTo>
                    <a:pt x="120" y="241"/>
                    <a:pt x="120" y="241"/>
                    <a:pt x="120" y="241"/>
                  </a:cubicBezTo>
                  <a:cubicBezTo>
                    <a:pt x="119" y="241"/>
                    <a:pt x="119" y="241"/>
                    <a:pt x="119" y="241"/>
                  </a:cubicBezTo>
                  <a:cubicBezTo>
                    <a:pt x="120" y="242"/>
                    <a:pt x="120" y="242"/>
                    <a:pt x="120" y="242"/>
                  </a:cubicBezTo>
                  <a:cubicBezTo>
                    <a:pt x="121" y="241"/>
                    <a:pt x="121" y="241"/>
                    <a:pt x="121" y="241"/>
                  </a:cubicBezTo>
                  <a:cubicBezTo>
                    <a:pt x="121" y="240"/>
                    <a:pt x="121" y="240"/>
                    <a:pt x="121" y="240"/>
                  </a:cubicBezTo>
                  <a:cubicBezTo>
                    <a:pt x="121" y="239"/>
                    <a:pt x="121" y="239"/>
                    <a:pt x="121" y="239"/>
                  </a:cubicBezTo>
                  <a:cubicBezTo>
                    <a:pt x="120" y="238"/>
                    <a:pt x="120" y="238"/>
                    <a:pt x="120" y="238"/>
                  </a:cubicBezTo>
                  <a:cubicBezTo>
                    <a:pt x="120" y="238"/>
                    <a:pt x="120" y="238"/>
                    <a:pt x="120" y="238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2" y="237"/>
                    <a:pt x="122" y="237"/>
                    <a:pt x="122" y="237"/>
                  </a:cubicBezTo>
                  <a:cubicBezTo>
                    <a:pt x="122" y="237"/>
                    <a:pt x="122" y="237"/>
                    <a:pt x="122" y="237"/>
                  </a:cubicBezTo>
                  <a:cubicBezTo>
                    <a:pt x="123" y="238"/>
                    <a:pt x="123" y="238"/>
                    <a:pt x="123" y="238"/>
                  </a:cubicBezTo>
                  <a:cubicBezTo>
                    <a:pt x="124" y="238"/>
                    <a:pt x="124" y="238"/>
                    <a:pt x="124" y="238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4" y="237"/>
                    <a:pt x="124" y="237"/>
                    <a:pt x="124" y="237"/>
                  </a:cubicBezTo>
                  <a:cubicBezTo>
                    <a:pt x="123" y="235"/>
                    <a:pt x="123" y="235"/>
                    <a:pt x="123" y="235"/>
                  </a:cubicBezTo>
                  <a:cubicBezTo>
                    <a:pt x="123" y="235"/>
                    <a:pt x="123" y="235"/>
                    <a:pt x="123" y="235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30" y="232"/>
                    <a:pt x="130" y="232"/>
                    <a:pt x="130" y="232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29" y="233"/>
                    <a:pt x="129" y="233"/>
                    <a:pt x="129" y="233"/>
                  </a:cubicBezTo>
                  <a:cubicBezTo>
                    <a:pt x="128" y="233"/>
                    <a:pt x="128" y="233"/>
                    <a:pt x="128" y="233"/>
                  </a:cubicBezTo>
                  <a:cubicBezTo>
                    <a:pt x="125" y="235"/>
                    <a:pt x="125" y="235"/>
                    <a:pt x="125" y="235"/>
                  </a:cubicBezTo>
                  <a:cubicBezTo>
                    <a:pt x="126" y="235"/>
                    <a:pt x="126" y="235"/>
                    <a:pt x="126" y="235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27" y="235"/>
                    <a:pt x="127" y="235"/>
                    <a:pt x="127" y="235"/>
                  </a:cubicBezTo>
                  <a:cubicBezTo>
                    <a:pt x="129" y="236"/>
                    <a:pt x="129" y="236"/>
                    <a:pt x="129" y="236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28" y="237"/>
                    <a:pt x="128" y="237"/>
                    <a:pt x="128" y="237"/>
                  </a:cubicBezTo>
                  <a:cubicBezTo>
                    <a:pt x="128" y="239"/>
                    <a:pt x="128" y="239"/>
                    <a:pt x="128" y="239"/>
                  </a:cubicBezTo>
                  <a:cubicBezTo>
                    <a:pt x="128" y="239"/>
                    <a:pt x="128" y="239"/>
                    <a:pt x="128" y="239"/>
                  </a:cubicBezTo>
                  <a:cubicBezTo>
                    <a:pt x="127" y="239"/>
                    <a:pt x="127" y="239"/>
                    <a:pt x="127" y="239"/>
                  </a:cubicBezTo>
                  <a:cubicBezTo>
                    <a:pt x="125" y="241"/>
                    <a:pt x="125" y="241"/>
                    <a:pt x="125" y="241"/>
                  </a:cubicBezTo>
                  <a:cubicBezTo>
                    <a:pt x="126" y="242"/>
                    <a:pt x="126" y="242"/>
                    <a:pt x="126" y="242"/>
                  </a:cubicBezTo>
                  <a:cubicBezTo>
                    <a:pt x="127" y="242"/>
                    <a:pt x="127" y="242"/>
                    <a:pt x="127" y="242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29" y="241"/>
                    <a:pt x="129" y="241"/>
                    <a:pt x="129" y="241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31" y="243"/>
                    <a:pt x="131" y="243"/>
                    <a:pt x="131" y="243"/>
                  </a:cubicBezTo>
                  <a:cubicBezTo>
                    <a:pt x="131" y="242"/>
                    <a:pt x="131" y="242"/>
                    <a:pt x="131" y="242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33" y="240"/>
                    <a:pt x="133" y="240"/>
                    <a:pt x="133" y="240"/>
                  </a:cubicBezTo>
                  <a:cubicBezTo>
                    <a:pt x="134" y="241"/>
                    <a:pt x="134" y="241"/>
                    <a:pt x="134" y="241"/>
                  </a:cubicBezTo>
                  <a:cubicBezTo>
                    <a:pt x="135" y="242"/>
                    <a:pt x="135" y="242"/>
                    <a:pt x="135" y="242"/>
                  </a:cubicBezTo>
                  <a:cubicBezTo>
                    <a:pt x="135" y="241"/>
                    <a:pt x="135" y="241"/>
                    <a:pt x="135" y="24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34" y="238"/>
                    <a:pt x="134" y="238"/>
                    <a:pt x="134" y="238"/>
                  </a:cubicBezTo>
                  <a:cubicBezTo>
                    <a:pt x="135" y="237"/>
                    <a:pt x="135" y="237"/>
                    <a:pt x="135" y="23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36"/>
                    <a:pt x="137" y="236"/>
                    <a:pt x="137" y="236"/>
                  </a:cubicBezTo>
                  <a:cubicBezTo>
                    <a:pt x="138" y="235"/>
                    <a:pt x="138" y="235"/>
                    <a:pt x="138" y="235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0" y="236"/>
                    <a:pt x="140" y="236"/>
                    <a:pt x="140" y="236"/>
                  </a:cubicBezTo>
                  <a:cubicBezTo>
                    <a:pt x="141" y="236"/>
                    <a:pt x="141" y="236"/>
                    <a:pt x="141" y="236"/>
                  </a:cubicBezTo>
                  <a:cubicBezTo>
                    <a:pt x="142" y="236"/>
                    <a:pt x="142" y="236"/>
                    <a:pt x="142" y="236"/>
                  </a:cubicBezTo>
                  <a:cubicBezTo>
                    <a:pt x="144" y="236"/>
                    <a:pt x="144" y="236"/>
                    <a:pt x="144" y="236"/>
                  </a:cubicBezTo>
                  <a:cubicBezTo>
                    <a:pt x="145" y="235"/>
                    <a:pt x="145" y="235"/>
                    <a:pt x="145" y="235"/>
                  </a:cubicBezTo>
                  <a:cubicBezTo>
                    <a:pt x="145" y="234"/>
                    <a:pt x="145" y="234"/>
                    <a:pt x="145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8" y="233"/>
                    <a:pt x="148" y="233"/>
                    <a:pt x="148" y="233"/>
                  </a:cubicBezTo>
                  <a:cubicBezTo>
                    <a:pt x="149" y="232"/>
                    <a:pt x="149" y="232"/>
                    <a:pt x="149" y="232"/>
                  </a:cubicBezTo>
                  <a:cubicBezTo>
                    <a:pt x="150" y="232"/>
                    <a:pt x="150" y="232"/>
                    <a:pt x="150" y="232"/>
                  </a:cubicBezTo>
                  <a:cubicBezTo>
                    <a:pt x="151" y="230"/>
                    <a:pt x="151" y="230"/>
                    <a:pt x="151" y="230"/>
                  </a:cubicBezTo>
                  <a:cubicBezTo>
                    <a:pt x="152" y="230"/>
                    <a:pt x="152" y="230"/>
                    <a:pt x="152" y="230"/>
                  </a:cubicBezTo>
                  <a:cubicBezTo>
                    <a:pt x="153" y="229"/>
                    <a:pt x="153" y="229"/>
                    <a:pt x="153" y="229"/>
                  </a:cubicBezTo>
                  <a:cubicBezTo>
                    <a:pt x="153" y="230"/>
                    <a:pt x="153" y="230"/>
                    <a:pt x="153" y="230"/>
                  </a:cubicBezTo>
                  <a:cubicBezTo>
                    <a:pt x="152" y="231"/>
                    <a:pt x="152" y="231"/>
                    <a:pt x="152" y="231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4" y="233"/>
                    <a:pt x="154" y="233"/>
                    <a:pt x="154" y="233"/>
                  </a:cubicBezTo>
                  <a:cubicBezTo>
                    <a:pt x="155" y="233"/>
                    <a:pt x="155" y="233"/>
                    <a:pt x="155" y="233"/>
                  </a:cubicBezTo>
                  <a:cubicBezTo>
                    <a:pt x="153" y="234"/>
                    <a:pt x="153" y="234"/>
                    <a:pt x="153" y="234"/>
                  </a:cubicBezTo>
                  <a:cubicBezTo>
                    <a:pt x="154" y="235"/>
                    <a:pt x="154" y="235"/>
                    <a:pt x="154" y="235"/>
                  </a:cubicBezTo>
                  <a:cubicBezTo>
                    <a:pt x="154" y="236"/>
                    <a:pt x="154" y="236"/>
                    <a:pt x="154" y="236"/>
                  </a:cubicBezTo>
                  <a:cubicBezTo>
                    <a:pt x="155" y="237"/>
                    <a:pt x="155" y="237"/>
                    <a:pt x="155" y="237"/>
                  </a:cubicBezTo>
                  <a:cubicBezTo>
                    <a:pt x="158" y="237"/>
                    <a:pt x="158" y="237"/>
                    <a:pt x="158" y="237"/>
                  </a:cubicBezTo>
                  <a:cubicBezTo>
                    <a:pt x="158" y="237"/>
                    <a:pt x="158" y="237"/>
                    <a:pt x="158" y="237"/>
                  </a:cubicBezTo>
                  <a:cubicBezTo>
                    <a:pt x="158" y="236"/>
                    <a:pt x="158" y="236"/>
                    <a:pt x="158" y="236"/>
                  </a:cubicBezTo>
                  <a:cubicBezTo>
                    <a:pt x="158" y="236"/>
                    <a:pt x="158" y="236"/>
                    <a:pt x="158" y="236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3"/>
                    <a:pt x="157" y="233"/>
                    <a:pt x="157" y="233"/>
                  </a:cubicBezTo>
                  <a:cubicBezTo>
                    <a:pt x="158" y="233"/>
                    <a:pt x="158" y="233"/>
                    <a:pt x="158" y="233"/>
                  </a:cubicBezTo>
                  <a:cubicBezTo>
                    <a:pt x="159" y="233"/>
                    <a:pt x="159" y="233"/>
                    <a:pt x="159" y="233"/>
                  </a:cubicBezTo>
                  <a:cubicBezTo>
                    <a:pt x="161" y="233"/>
                    <a:pt x="161" y="233"/>
                    <a:pt x="161" y="233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2" y="230"/>
                    <a:pt x="162" y="230"/>
                    <a:pt x="162" y="230"/>
                  </a:cubicBezTo>
                  <a:cubicBezTo>
                    <a:pt x="163" y="231"/>
                    <a:pt x="163" y="231"/>
                    <a:pt x="163" y="231"/>
                  </a:cubicBezTo>
                  <a:cubicBezTo>
                    <a:pt x="164" y="231"/>
                    <a:pt x="164" y="231"/>
                    <a:pt x="164" y="231"/>
                  </a:cubicBezTo>
                  <a:cubicBezTo>
                    <a:pt x="163" y="229"/>
                    <a:pt x="163" y="229"/>
                    <a:pt x="163" y="229"/>
                  </a:cubicBezTo>
                  <a:cubicBezTo>
                    <a:pt x="161" y="229"/>
                    <a:pt x="161" y="229"/>
                    <a:pt x="161" y="229"/>
                  </a:cubicBezTo>
                  <a:cubicBezTo>
                    <a:pt x="161" y="228"/>
                    <a:pt x="161" y="228"/>
                    <a:pt x="161" y="228"/>
                  </a:cubicBezTo>
                  <a:cubicBezTo>
                    <a:pt x="160" y="226"/>
                    <a:pt x="160" y="226"/>
                    <a:pt x="160" y="226"/>
                  </a:cubicBezTo>
                  <a:cubicBezTo>
                    <a:pt x="159" y="226"/>
                    <a:pt x="159" y="226"/>
                    <a:pt x="159" y="226"/>
                  </a:cubicBezTo>
                  <a:cubicBezTo>
                    <a:pt x="159" y="227"/>
                    <a:pt x="159" y="227"/>
                    <a:pt x="159" y="227"/>
                  </a:cubicBezTo>
                  <a:cubicBezTo>
                    <a:pt x="158" y="226"/>
                    <a:pt x="158" y="226"/>
                    <a:pt x="158" y="226"/>
                  </a:cubicBezTo>
                  <a:cubicBezTo>
                    <a:pt x="158" y="223"/>
                    <a:pt x="158" y="223"/>
                    <a:pt x="158" y="223"/>
                  </a:cubicBezTo>
                  <a:cubicBezTo>
                    <a:pt x="157" y="223"/>
                    <a:pt x="157" y="223"/>
                    <a:pt x="157" y="223"/>
                  </a:cubicBezTo>
                  <a:cubicBezTo>
                    <a:pt x="156" y="221"/>
                    <a:pt x="156" y="221"/>
                    <a:pt x="156" y="221"/>
                  </a:cubicBezTo>
                  <a:cubicBezTo>
                    <a:pt x="156" y="221"/>
                    <a:pt x="156" y="221"/>
                    <a:pt x="156" y="221"/>
                  </a:cubicBezTo>
                  <a:cubicBezTo>
                    <a:pt x="157" y="221"/>
                    <a:pt x="157" y="221"/>
                    <a:pt x="157" y="221"/>
                  </a:cubicBezTo>
                  <a:cubicBezTo>
                    <a:pt x="157" y="219"/>
                    <a:pt x="157" y="219"/>
                    <a:pt x="157" y="219"/>
                  </a:cubicBezTo>
                  <a:cubicBezTo>
                    <a:pt x="157" y="218"/>
                    <a:pt x="157" y="218"/>
                    <a:pt x="157" y="218"/>
                  </a:cubicBezTo>
                  <a:cubicBezTo>
                    <a:pt x="157" y="217"/>
                    <a:pt x="157" y="217"/>
                    <a:pt x="157" y="217"/>
                  </a:cubicBezTo>
                  <a:cubicBezTo>
                    <a:pt x="158" y="218"/>
                    <a:pt x="158" y="218"/>
                    <a:pt x="158" y="218"/>
                  </a:cubicBezTo>
                  <a:cubicBezTo>
                    <a:pt x="159" y="217"/>
                    <a:pt x="159" y="217"/>
                    <a:pt x="159" y="217"/>
                  </a:cubicBezTo>
                  <a:cubicBezTo>
                    <a:pt x="160" y="218"/>
                    <a:pt x="160" y="218"/>
                    <a:pt x="160" y="218"/>
                  </a:cubicBezTo>
                  <a:cubicBezTo>
                    <a:pt x="161" y="218"/>
                    <a:pt x="161" y="218"/>
                    <a:pt x="161" y="218"/>
                  </a:cubicBezTo>
                  <a:cubicBezTo>
                    <a:pt x="162" y="218"/>
                    <a:pt x="162" y="218"/>
                    <a:pt x="162" y="218"/>
                  </a:cubicBezTo>
                  <a:cubicBezTo>
                    <a:pt x="167" y="218"/>
                    <a:pt x="167" y="218"/>
                    <a:pt x="167" y="218"/>
                  </a:cubicBezTo>
                  <a:cubicBezTo>
                    <a:pt x="173" y="218"/>
                    <a:pt x="173" y="218"/>
                    <a:pt x="173" y="218"/>
                  </a:cubicBezTo>
                  <a:cubicBezTo>
                    <a:pt x="175" y="219"/>
                    <a:pt x="175" y="219"/>
                    <a:pt x="175" y="219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79" y="222"/>
                    <a:pt x="179" y="222"/>
                    <a:pt x="179" y="222"/>
                  </a:cubicBezTo>
                  <a:cubicBezTo>
                    <a:pt x="179" y="224"/>
                    <a:pt x="179" y="224"/>
                    <a:pt x="179" y="224"/>
                  </a:cubicBezTo>
                  <a:cubicBezTo>
                    <a:pt x="181" y="222"/>
                    <a:pt x="181" y="222"/>
                    <a:pt x="181" y="222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3" y="223"/>
                    <a:pt x="183" y="223"/>
                    <a:pt x="183" y="223"/>
                  </a:cubicBezTo>
                  <a:cubicBezTo>
                    <a:pt x="184" y="223"/>
                    <a:pt x="184" y="223"/>
                    <a:pt x="184" y="223"/>
                  </a:cubicBezTo>
                  <a:cubicBezTo>
                    <a:pt x="185" y="224"/>
                    <a:pt x="185" y="224"/>
                    <a:pt x="185" y="224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4" y="227"/>
                    <a:pt x="194" y="227"/>
                    <a:pt x="194" y="227"/>
                  </a:cubicBezTo>
                  <a:cubicBezTo>
                    <a:pt x="195" y="228"/>
                    <a:pt x="195" y="228"/>
                    <a:pt x="195" y="228"/>
                  </a:cubicBezTo>
                  <a:cubicBezTo>
                    <a:pt x="196" y="229"/>
                    <a:pt x="196" y="229"/>
                    <a:pt x="196" y="229"/>
                  </a:cubicBezTo>
                  <a:cubicBezTo>
                    <a:pt x="198" y="230"/>
                    <a:pt x="198" y="230"/>
                    <a:pt x="198" y="230"/>
                  </a:cubicBezTo>
                  <a:cubicBezTo>
                    <a:pt x="199" y="231"/>
                    <a:pt x="199" y="231"/>
                    <a:pt x="199" y="231"/>
                  </a:cubicBezTo>
                  <a:cubicBezTo>
                    <a:pt x="201" y="234"/>
                    <a:pt x="201" y="234"/>
                    <a:pt x="201" y="234"/>
                  </a:cubicBezTo>
                  <a:cubicBezTo>
                    <a:pt x="202" y="234"/>
                    <a:pt x="202" y="234"/>
                    <a:pt x="202" y="234"/>
                  </a:cubicBezTo>
                  <a:cubicBezTo>
                    <a:pt x="202" y="233"/>
                    <a:pt x="202" y="233"/>
                    <a:pt x="202" y="233"/>
                  </a:cubicBezTo>
                  <a:cubicBezTo>
                    <a:pt x="202" y="232"/>
                    <a:pt x="202" y="232"/>
                    <a:pt x="202" y="232"/>
                  </a:cubicBezTo>
                  <a:cubicBezTo>
                    <a:pt x="203" y="232"/>
                    <a:pt x="203" y="232"/>
                    <a:pt x="203" y="232"/>
                  </a:cubicBezTo>
                  <a:cubicBezTo>
                    <a:pt x="203" y="231"/>
                    <a:pt x="203" y="231"/>
                    <a:pt x="203" y="231"/>
                  </a:cubicBezTo>
                  <a:cubicBezTo>
                    <a:pt x="202" y="230"/>
                    <a:pt x="202" y="230"/>
                    <a:pt x="202" y="230"/>
                  </a:cubicBezTo>
                  <a:cubicBezTo>
                    <a:pt x="202" y="229"/>
                    <a:pt x="202" y="229"/>
                    <a:pt x="202" y="229"/>
                  </a:cubicBezTo>
                  <a:cubicBezTo>
                    <a:pt x="202" y="225"/>
                    <a:pt x="202" y="225"/>
                    <a:pt x="202" y="225"/>
                  </a:cubicBezTo>
                  <a:cubicBezTo>
                    <a:pt x="204" y="224"/>
                    <a:pt x="204" y="224"/>
                    <a:pt x="204" y="224"/>
                  </a:cubicBezTo>
                  <a:cubicBezTo>
                    <a:pt x="202" y="225"/>
                    <a:pt x="202" y="225"/>
                    <a:pt x="202" y="225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1" y="224"/>
                    <a:pt x="201" y="224"/>
                    <a:pt x="201" y="224"/>
                  </a:cubicBezTo>
                  <a:cubicBezTo>
                    <a:pt x="200" y="225"/>
                    <a:pt x="200" y="225"/>
                    <a:pt x="200" y="225"/>
                  </a:cubicBezTo>
                  <a:cubicBezTo>
                    <a:pt x="199" y="224"/>
                    <a:pt x="199" y="224"/>
                    <a:pt x="199" y="224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94" y="217"/>
                    <a:pt x="194" y="217"/>
                    <a:pt x="194" y="217"/>
                  </a:cubicBezTo>
                  <a:cubicBezTo>
                    <a:pt x="193" y="219"/>
                    <a:pt x="193" y="219"/>
                    <a:pt x="193" y="219"/>
                  </a:cubicBezTo>
                  <a:cubicBezTo>
                    <a:pt x="191" y="218"/>
                    <a:pt x="191" y="218"/>
                    <a:pt x="191" y="218"/>
                  </a:cubicBezTo>
                  <a:cubicBezTo>
                    <a:pt x="190" y="218"/>
                    <a:pt x="190" y="218"/>
                    <a:pt x="190" y="218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8" y="218"/>
                    <a:pt x="188" y="218"/>
                    <a:pt x="188" y="218"/>
                  </a:cubicBezTo>
                  <a:cubicBezTo>
                    <a:pt x="188" y="216"/>
                    <a:pt x="188" y="216"/>
                    <a:pt x="188" y="216"/>
                  </a:cubicBezTo>
                  <a:cubicBezTo>
                    <a:pt x="187" y="215"/>
                    <a:pt x="187" y="215"/>
                    <a:pt x="187" y="215"/>
                  </a:cubicBezTo>
                  <a:cubicBezTo>
                    <a:pt x="186" y="212"/>
                    <a:pt x="186" y="212"/>
                    <a:pt x="186" y="212"/>
                  </a:cubicBezTo>
                  <a:cubicBezTo>
                    <a:pt x="186" y="211"/>
                    <a:pt x="186" y="211"/>
                    <a:pt x="186" y="211"/>
                  </a:cubicBezTo>
                  <a:cubicBezTo>
                    <a:pt x="187" y="212"/>
                    <a:pt x="187" y="212"/>
                    <a:pt x="187" y="212"/>
                  </a:cubicBezTo>
                  <a:cubicBezTo>
                    <a:pt x="188" y="211"/>
                    <a:pt x="188" y="211"/>
                    <a:pt x="188" y="211"/>
                  </a:cubicBezTo>
                  <a:cubicBezTo>
                    <a:pt x="188" y="210"/>
                    <a:pt x="188" y="210"/>
                    <a:pt x="188" y="210"/>
                  </a:cubicBezTo>
                  <a:cubicBezTo>
                    <a:pt x="186" y="208"/>
                    <a:pt x="186" y="208"/>
                    <a:pt x="186" y="208"/>
                  </a:cubicBezTo>
                  <a:cubicBezTo>
                    <a:pt x="186" y="207"/>
                    <a:pt x="186" y="207"/>
                    <a:pt x="186" y="207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187" y="206"/>
                    <a:pt x="187" y="206"/>
                    <a:pt x="187" y="206"/>
                  </a:cubicBezTo>
                  <a:cubicBezTo>
                    <a:pt x="186" y="205"/>
                    <a:pt x="186" y="205"/>
                    <a:pt x="186" y="205"/>
                  </a:cubicBezTo>
                  <a:cubicBezTo>
                    <a:pt x="185" y="205"/>
                    <a:pt x="185" y="205"/>
                    <a:pt x="185" y="205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3" y="202"/>
                    <a:pt x="183" y="202"/>
                    <a:pt x="183" y="202"/>
                  </a:cubicBezTo>
                  <a:cubicBezTo>
                    <a:pt x="182" y="202"/>
                    <a:pt x="182" y="202"/>
                    <a:pt x="182" y="202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81" y="199"/>
                    <a:pt x="181" y="199"/>
                    <a:pt x="181" y="199"/>
                  </a:cubicBezTo>
                  <a:cubicBezTo>
                    <a:pt x="182" y="198"/>
                    <a:pt x="182" y="198"/>
                    <a:pt x="182" y="198"/>
                  </a:cubicBezTo>
                  <a:cubicBezTo>
                    <a:pt x="181" y="196"/>
                    <a:pt x="181" y="196"/>
                    <a:pt x="181" y="196"/>
                  </a:cubicBezTo>
                  <a:cubicBezTo>
                    <a:pt x="181" y="195"/>
                    <a:pt x="181" y="195"/>
                    <a:pt x="181" y="195"/>
                  </a:cubicBezTo>
                  <a:cubicBezTo>
                    <a:pt x="181" y="195"/>
                    <a:pt x="181" y="195"/>
                    <a:pt x="181" y="195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85" y="190"/>
                    <a:pt x="185" y="190"/>
                    <a:pt x="185" y="190"/>
                  </a:cubicBezTo>
                  <a:cubicBezTo>
                    <a:pt x="185" y="188"/>
                    <a:pt x="185" y="188"/>
                    <a:pt x="185" y="188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85" y="184"/>
                    <a:pt x="185" y="184"/>
                    <a:pt x="185" y="184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5" y="181"/>
                    <a:pt x="185" y="181"/>
                    <a:pt x="185" y="181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5"/>
                    <a:pt x="185" y="175"/>
                    <a:pt x="185" y="175"/>
                  </a:cubicBezTo>
                  <a:cubicBezTo>
                    <a:pt x="184" y="173"/>
                    <a:pt x="184" y="173"/>
                    <a:pt x="184" y="173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4" y="169"/>
                    <a:pt x="184" y="169"/>
                    <a:pt x="184" y="169"/>
                  </a:cubicBezTo>
                  <a:cubicBezTo>
                    <a:pt x="185" y="168"/>
                    <a:pt x="185" y="168"/>
                    <a:pt x="185" y="168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86" y="169"/>
                    <a:pt x="186" y="169"/>
                    <a:pt x="186" y="169"/>
                  </a:cubicBezTo>
                  <a:cubicBezTo>
                    <a:pt x="186" y="170"/>
                    <a:pt x="186" y="170"/>
                    <a:pt x="186" y="170"/>
                  </a:cubicBezTo>
                  <a:cubicBezTo>
                    <a:pt x="187" y="169"/>
                    <a:pt x="187" y="169"/>
                    <a:pt x="187" y="169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191" y="169"/>
                    <a:pt x="191" y="169"/>
                    <a:pt x="191" y="169"/>
                  </a:cubicBezTo>
                  <a:cubicBezTo>
                    <a:pt x="192" y="169"/>
                    <a:pt x="192" y="169"/>
                    <a:pt x="192" y="169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4" y="168"/>
                    <a:pt x="194" y="168"/>
                    <a:pt x="194" y="168"/>
                  </a:cubicBezTo>
                  <a:cubicBezTo>
                    <a:pt x="195" y="169"/>
                    <a:pt x="195" y="169"/>
                    <a:pt x="195" y="169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1" y="170"/>
                    <a:pt x="201" y="170"/>
                    <a:pt x="201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2" y="172"/>
                    <a:pt x="202" y="172"/>
                    <a:pt x="202" y="172"/>
                  </a:cubicBezTo>
                  <a:cubicBezTo>
                    <a:pt x="201" y="172"/>
                    <a:pt x="201" y="172"/>
                    <a:pt x="201" y="17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5"/>
                    <a:pt x="202" y="175"/>
                    <a:pt x="202" y="175"/>
                  </a:cubicBezTo>
                  <a:cubicBezTo>
                    <a:pt x="203" y="176"/>
                    <a:pt x="203" y="176"/>
                    <a:pt x="203" y="176"/>
                  </a:cubicBezTo>
                  <a:cubicBezTo>
                    <a:pt x="203" y="178"/>
                    <a:pt x="203" y="178"/>
                    <a:pt x="203" y="178"/>
                  </a:cubicBezTo>
                  <a:cubicBezTo>
                    <a:pt x="204" y="180"/>
                    <a:pt x="204" y="180"/>
                    <a:pt x="204" y="180"/>
                  </a:cubicBezTo>
                  <a:cubicBezTo>
                    <a:pt x="203" y="183"/>
                    <a:pt x="203" y="183"/>
                    <a:pt x="203" y="183"/>
                  </a:cubicBezTo>
                  <a:cubicBezTo>
                    <a:pt x="204" y="184"/>
                    <a:pt x="204" y="184"/>
                    <a:pt x="204" y="184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4" y="186"/>
                    <a:pt x="204" y="186"/>
                    <a:pt x="204" y="186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3" y="189"/>
                    <a:pt x="203" y="189"/>
                    <a:pt x="203" y="189"/>
                  </a:cubicBezTo>
                  <a:cubicBezTo>
                    <a:pt x="205" y="190"/>
                    <a:pt x="205" y="190"/>
                    <a:pt x="205" y="190"/>
                  </a:cubicBezTo>
                  <a:cubicBezTo>
                    <a:pt x="206" y="192"/>
                    <a:pt x="206" y="192"/>
                    <a:pt x="206" y="192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9" y="193"/>
                    <a:pt x="209" y="193"/>
                    <a:pt x="209" y="193"/>
                  </a:cubicBezTo>
                  <a:cubicBezTo>
                    <a:pt x="209" y="195"/>
                    <a:pt x="209" y="195"/>
                    <a:pt x="209" y="195"/>
                  </a:cubicBezTo>
                  <a:cubicBezTo>
                    <a:pt x="211" y="196"/>
                    <a:pt x="211" y="196"/>
                    <a:pt x="211" y="196"/>
                  </a:cubicBezTo>
                  <a:cubicBezTo>
                    <a:pt x="212" y="198"/>
                    <a:pt x="212" y="198"/>
                    <a:pt x="212" y="198"/>
                  </a:cubicBezTo>
                  <a:cubicBezTo>
                    <a:pt x="212" y="202"/>
                    <a:pt x="212" y="202"/>
                    <a:pt x="212" y="202"/>
                  </a:cubicBezTo>
                  <a:cubicBezTo>
                    <a:pt x="213" y="203"/>
                    <a:pt x="213" y="203"/>
                    <a:pt x="213" y="203"/>
                  </a:cubicBezTo>
                  <a:cubicBezTo>
                    <a:pt x="213" y="203"/>
                    <a:pt x="213" y="203"/>
                    <a:pt x="213" y="203"/>
                  </a:cubicBezTo>
                  <a:cubicBezTo>
                    <a:pt x="213" y="204"/>
                    <a:pt x="213" y="204"/>
                    <a:pt x="213" y="204"/>
                  </a:cubicBezTo>
                  <a:cubicBezTo>
                    <a:pt x="214" y="206"/>
                    <a:pt x="214" y="206"/>
                    <a:pt x="214" y="206"/>
                  </a:cubicBezTo>
                  <a:cubicBezTo>
                    <a:pt x="214" y="208"/>
                    <a:pt x="214" y="208"/>
                    <a:pt x="214" y="208"/>
                  </a:cubicBezTo>
                  <a:cubicBezTo>
                    <a:pt x="216" y="211"/>
                    <a:pt x="216" y="211"/>
                    <a:pt x="216" y="211"/>
                  </a:cubicBezTo>
                  <a:cubicBezTo>
                    <a:pt x="215" y="212"/>
                    <a:pt x="215" y="212"/>
                    <a:pt x="215" y="212"/>
                  </a:cubicBezTo>
                  <a:cubicBezTo>
                    <a:pt x="216" y="214"/>
                    <a:pt x="216" y="214"/>
                    <a:pt x="216" y="214"/>
                  </a:cubicBezTo>
                  <a:cubicBezTo>
                    <a:pt x="218" y="214"/>
                    <a:pt x="218" y="214"/>
                    <a:pt x="218" y="214"/>
                  </a:cubicBezTo>
                  <a:cubicBezTo>
                    <a:pt x="217" y="216"/>
                    <a:pt x="217" y="216"/>
                    <a:pt x="217" y="216"/>
                  </a:cubicBezTo>
                  <a:cubicBezTo>
                    <a:pt x="218" y="216"/>
                    <a:pt x="218" y="216"/>
                    <a:pt x="218" y="216"/>
                  </a:cubicBezTo>
                  <a:cubicBezTo>
                    <a:pt x="218" y="219"/>
                    <a:pt x="218" y="219"/>
                    <a:pt x="218" y="219"/>
                  </a:cubicBezTo>
                  <a:cubicBezTo>
                    <a:pt x="221" y="222"/>
                    <a:pt x="221" y="222"/>
                    <a:pt x="221" y="222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4" y="224"/>
                    <a:pt x="224" y="224"/>
                    <a:pt x="224" y="224"/>
                  </a:cubicBezTo>
                  <a:cubicBezTo>
                    <a:pt x="226" y="226"/>
                    <a:pt x="226" y="226"/>
                    <a:pt x="226" y="226"/>
                  </a:cubicBezTo>
                  <a:cubicBezTo>
                    <a:pt x="226" y="227"/>
                    <a:pt x="226" y="227"/>
                    <a:pt x="226" y="227"/>
                  </a:cubicBezTo>
                  <a:cubicBezTo>
                    <a:pt x="226" y="227"/>
                    <a:pt x="226" y="227"/>
                    <a:pt x="226" y="227"/>
                  </a:cubicBezTo>
                  <a:cubicBezTo>
                    <a:pt x="226" y="228"/>
                    <a:pt x="226" y="228"/>
                    <a:pt x="226" y="228"/>
                  </a:cubicBezTo>
                  <a:cubicBezTo>
                    <a:pt x="225" y="230"/>
                    <a:pt x="225" y="230"/>
                    <a:pt x="225" y="230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8" y="233"/>
                    <a:pt x="228" y="233"/>
                    <a:pt x="228" y="233"/>
                  </a:cubicBezTo>
                  <a:cubicBezTo>
                    <a:pt x="228" y="235"/>
                    <a:pt x="228" y="235"/>
                    <a:pt x="228" y="235"/>
                  </a:cubicBezTo>
                  <a:cubicBezTo>
                    <a:pt x="227" y="236"/>
                    <a:pt x="227" y="236"/>
                    <a:pt x="227" y="236"/>
                  </a:cubicBezTo>
                  <a:cubicBezTo>
                    <a:pt x="227" y="237"/>
                    <a:pt x="227" y="237"/>
                    <a:pt x="227" y="237"/>
                  </a:cubicBezTo>
                  <a:cubicBezTo>
                    <a:pt x="226" y="238"/>
                    <a:pt x="226" y="238"/>
                    <a:pt x="226" y="238"/>
                  </a:cubicBezTo>
                  <a:cubicBezTo>
                    <a:pt x="226" y="239"/>
                    <a:pt x="226" y="239"/>
                    <a:pt x="226" y="239"/>
                  </a:cubicBezTo>
                  <a:cubicBezTo>
                    <a:pt x="226" y="241"/>
                    <a:pt x="226" y="241"/>
                    <a:pt x="226" y="241"/>
                  </a:cubicBezTo>
                  <a:cubicBezTo>
                    <a:pt x="225" y="242"/>
                    <a:pt x="225" y="242"/>
                    <a:pt x="225" y="242"/>
                  </a:cubicBezTo>
                  <a:cubicBezTo>
                    <a:pt x="225" y="243"/>
                    <a:pt x="225" y="243"/>
                    <a:pt x="225" y="243"/>
                  </a:cubicBezTo>
                  <a:cubicBezTo>
                    <a:pt x="226" y="242"/>
                    <a:pt x="226" y="242"/>
                    <a:pt x="226" y="242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5" y="244"/>
                    <a:pt x="225" y="244"/>
                    <a:pt x="225" y="244"/>
                  </a:cubicBezTo>
                  <a:cubicBezTo>
                    <a:pt x="225" y="247"/>
                    <a:pt x="225" y="247"/>
                    <a:pt x="225" y="247"/>
                  </a:cubicBezTo>
                  <a:cubicBezTo>
                    <a:pt x="224" y="247"/>
                    <a:pt x="224" y="247"/>
                    <a:pt x="224" y="247"/>
                  </a:cubicBezTo>
                  <a:cubicBezTo>
                    <a:pt x="223" y="247"/>
                    <a:pt x="223" y="247"/>
                    <a:pt x="223" y="247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24" y="249"/>
                    <a:pt x="224" y="249"/>
                    <a:pt x="224" y="249"/>
                  </a:cubicBezTo>
                  <a:cubicBezTo>
                    <a:pt x="224" y="250"/>
                    <a:pt x="224" y="250"/>
                    <a:pt x="224" y="250"/>
                  </a:cubicBezTo>
                  <a:cubicBezTo>
                    <a:pt x="223" y="251"/>
                    <a:pt x="223" y="251"/>
                    <a:pt x="223" y="251"/>
                  </a:cubicBezTo>
                  <a:cubicBezTo>
                    <a:pt x="222" y="252"/>
                    <a:pt x="222" y="252"/>
                    <a:pt x="222" y="252"/>
                  </a:cubicBezTo>
                  <a:cubicBezTo>
                    <a:pt x="219" y="252"/>
                    <a:pt x="219" y="252"/>
                    <a:pt x="219" y="252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20" y="250"/>
                    <a:pt x="220" y="250"/>
                    <a:pt x="220" y="250"/>
                  </a:cubicBezTo>
                  <a:cubicBezTo>
                    <a:pt x="220" y="249"/>
                    <a:pt x="220" y="249"/>
                    <a:pt x="220" y="249"/>
                  </a:cubicBezTo>
                  <a:cubicBezTo>
                    <a:pt x="219" y="249"/>
                    <a:pt x="219" y="249"/>
                    <a:pt x="219" y="249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18" y="250"/>
                    <a:pt x="218" y="250"/>
                    <a:pt x="218" y="25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14" y="249"/>
                    <a:pt x="214" y="249"/>
                    <a:pt x="214" y="249"/>
                  </a:cubicBezTo>
                  <a:cubicBezTo>
                    <a:pt x="211" y="250"/>
                    <a:pt x="211" y="250"/>
                    <a:pt x="211" y="250"/>
                  </a:cubicBezTo>
                  <a:cubicBezTo>
                    <a:pt x="209" y="250"/>
                    <a:pt x="209" y="250"/>
                    <a:pt x="209" y="250"/>
                  </a:cubicBezTo>
                  <a:cubicBezTo>
                    <a:pt x="208" y="251"/>
                    <a:pt x="208" y="251"/>
                    <a:pt x="208" y="251"/>
                  </a:cubicBezTo>
                  <a:cubicBezTo>
                    <a:pt x="209" y="251"/>
                    <a:pt x="209" y="251"/>
                    <a:pt x="209" y="251"/>
                  </a:cubicBezTo>
                  <a:cubicBezTo>
                    <a:pt x="209" y="252"/>
                    <a:pt x="209" y="252"/>
                    <a:pt x="209" y="252"/>
                  </a:cubicBezTo>
                  <a:cubicBezTo>
                    <a:pt x="210" y="251"/>
                    <a:pt x="210" y="251"/>
                    <a:pt x="210" y="251"/>
                  </a:cubicBezTo>
                  <a:cubicBezTo>
                    <a:pt x="212" y="250"/>
                    <a:pt x="212" y="250"/>
                    <a:pt x="212" y="250"/>
                  </a:cubicBezTo>
                  <a:cubicBezTo>
                    <a:pt x="212" y="252"/>
                    <a:pt x="212" y="252"/>
                    <a:pt x="212" y="252"/>
                  </a:cubicBezTo>
                  <a:cubicBezTo>
                    <a:pt x="214" y="253"/>
                    <a:pt x="214" y="253"/>
                    <a:pt x="214" y="253"/>
                  </a:cubicBezTo>
                  <a:cubicBezTo>
                    <a:pt x="219" y="254"/>
                    <a:pt x="219" y="254"/>
                    <a:pt x="219" y="254"/>
                  </a:cubicBezTo>
                  <a:cubicBezTo>
                    <a:pt x="221" y="255"/>
                    <a:pt x="221" y="255"/>
                    <a:pt x="221" y="255"/>
                  </a:cubicBezTo>
                  <a:cubicBezTo>
                    <a:pt x="223" y="254"/>
                    <a:pt x="223" y="254"/>
                    <a:pt x="223" y="254"/>
                  </a:cubicBezTo>
                  <a:cubicBezTo>
                    <a:pt x="225" y="254"/>
                    <a:pt x="225" y="254"/>
                    <a:pt x="225" y="254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30" y="254"/>
                    <a:pt x="230" y="254"/>
                    <a:pt x="230" y="254"/>
                  </a:cubicBezTo>
                  <a:cubicBezTo>
                    <a:pt x="230" y="253"/>
                    <a:pt x="230" y="253"/>
                    <a:pt x="230" y="253"/>
                  </a:cubicBezTo>
                  <a:cubicBezTo>
                    <a:pt x="229" y="252"/>
                    <a:pt x="229" y="252"/>
                    <a:pt x="229" y="252"/>
                  </a:cubicBezTo>
                  <a:cubicBezTo>
                    <a:pt x="229" y="250"/>
                    <a:pt x="229" y="250"/>
                    <a:pt x="229" y="250"/>
                  </a:cubicBezTo>
                  <a:cubicBezTo>
                    <a:pt x="230" y="249"/>
                    <a:pt x="230" y="249"/>
                    <a:pt x="230" y="249"/>
                  </a:cubicBezTo>
                  <a:cubicBezTo>
                    <a:pt x="231" y="249"/>
                    <a:pt x="231" y="249"/>
                    <a:pt x="231" y="249"/>
                  </a:cubicBezTo>
                  <a:cubicBezTo>
                    <a:pt x="231" y="248"/>
                    <a:pt x="231" y="248"/>
                    <a:pt x="231" y="248"/>
                  </a:cubicBezTo>
                  <a:cubicBezTo>
                    <a:pt x="233" y="246"/>
                    <a:pt x="233" y="246"/>
                    <a:pt x="233" y="246"/>
                  </a:cubicBezTo>
                  <a:cubicBezTo>
                    <a:pt x="233" y="245"/>
                    <a:pt x="233" y="245"/>
                    <a:pt x="233" y="245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38"/>
                    <a:pt x="233" y="238"/>
                    <a:pt x="233" y="238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36" y="234"/>
                    <a:pt x="236" y="234"/>
                    <a:pt x="236" y="234"/>
                  </a:cubicBezTo>
                  <a:cubicBezTo>
                    <a:pt x="234" y="229"/>
                    <a:pt x="234" y="229"/>
                    <a:pt x="234" y="229"/>
                  </a:cubicBezTo>
                  <a:cubicBezTo>
                    <a:pt x="231" y="227"/>
                    <a:pt x="231" y="227"/>
                    <a:pt x="231" y="227"/>
                  </a:cubicBezTo>
                  <a:cubicBezTo>
                    <a:pt x="230" y="226"/>
                    <a:pt x="230" y="226"/>
                    <a:pt x="230" y="226"/>
                  </a:cubicBezTo>
                  <a:cubicBezTo>
                    <a:pt x="230" y="223"/>
                    <a:pt x="230" y="223"/>
                    <a:pt x="230" y="223"/>
                  </a:cubicBezTo>
                  <a:cubicBezTo>
                    <a:pt x="232" y="221"/>
                    <a:pt x="232" y="221"/>
                    <a:pt x="232" y="221"/>
                  </a:cubicBezTo>
                  <a:cubicBezTo>
                    <a:pt x="233" y="220"/>
                    <a:pt x="233" y="220"/>
                    <a:pt x="233" y="220"/>
                  </a:cubicBezTo>
                  <a:cubicBezTo>
                    <a:pt x="235" y="220"/>
                    <a:pt x="235" y="220"/>
                    <a:pt x="235" y="220"/>
                  </a:cubicBezTo>
                  <a:cubicBezTo>
                    <a:pt x="237" y="217"/>
                    <a:pt x="237" y="217"/>
                    <a:pt x="237" y="217"/>
                  </a:cubicBezTo>
                  <a:cubicBezTo>
                    <a:pt x="239" y="217"/>
                    <a:pt x="239" y="217"/>
                    <a:pt x="239" y="217"/>
                  </a:cubicBezTo>
                  <a:cubicBezTo>
                    <a:pt x="241" y="219"/>
                    <a:pt x="241" y="219"/>
                    <a:pt x="241" y="219"/>
                  </a:cubicBezTo>
                  <a:cubicBezTo>
                    <a:pt x="241" y="221"/>
                    <a:pt x="241" y="221"/>
                    <a:pt x="241" y="221"/>
                  </a:cubicBezTo>
                  <a:cubicBezTo>
                    <a:pt x="243" y="222"/>
                    <a:pt x="243" y="222"/>
                    <a:pt x="243" y="222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6" y="224"/>
                    <a:pt x="246" y="224"/>
                    <a:pt x="246" y="224"/>
                  </a:cubicBezTo>
                  <a:cubicBezTo>
                    <a:pt x="245" y="226"/>
                    <a:pt x="245" y="226"/>
                    <a:pt x="245" y="226"/>
                  </a:cubicBezTo>
                  <a:cubicBezTo>
                    <a:pt x="247" y="227"/>
                    <a:pt x="247" y="227"/>
                    <a:pt x="247" y="227"/>
                  </a:cubicBezTo>
                  <a:cubicBezTo>
                    <a:pt x="247" y="228"/>
                    <a:pt x="247" y="228"/>
                    <a:pt x="247" y="228"/>
                  </a:cubicBezTo>
                  <a:cubicBezTo>
                    <a:pt x="248" y="230"/>
                    <a:pt x="248" y="230"/>
                    <a:pt x="248" y="23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248" y="232"/>
                    <a:pt x="248" y="232"/>
                    <a:pt x="248" y="232"/>
                  </a:cubicBezTo>
                  <a:cubicBezTo>
                    <a:pt x="249" y="233"/>
                    <a:pt x="249" y="233"/>
                    <a:pt x="249" y="233"/>
                  </a:cubicBezTo>
                  <a:cubicBezTo>
                    <a:pt x="250" y="233"/>
                    <a:pt x="250" y="233"/>
                    <a:pt x="250" y="233"/>
                  </a:cubicBezTo>
                  <a:cubicBezTo>
                    <a:pt x="252" y="234"/>
                    <a:pt x="252" y="234"/>
                    <a:pt x="252" y="234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5" y="234"/>
                    <a:pt x="255" y="234"/>
                    <a:pt x="255" y="234"/>
                  </a:cubicBezTo>
                  <a:cubicBezTo>
                    <a:pt x="256" y="234"/>
                    <a:pt x="256" y="234"/>
                    <a:pt x="256" y="234"/>
                  </a:cubicBezTo>
                  <a:cubicBezTo>
                    <a:pt x="257" y="233"/>
                    <a:pt x="257" y="233"/>
                    <a:pt x="257" y="233"/>
                  </a:cubicBezTo>
                  <a:cubicBezTo>
                    <a:pt x="258" y="232"/>
                    <a:pt x="258" y="232"/>
                    <a:pt x="258" y="232"/>
                  </a:cubicBezTo>
                  <a:cubicBezTo>
                    <a:pt x="257" y="232"/>
                    <a:pt x="257" y="232"/>
                    <a:pt x="257" y="232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4" y="233"/>
                    <a:pt x="254" y="233"/>
                    <a:pt x="254" y="233"/>
                  </a:cubicBezTo>
                  <a:cubicBezTo>
                    <a:pt x="252" y="233"/>
                    <a:pt x="252" y="233"/>
                    <a:pt x="252" y="233"/>
                  </a:cubicBezTo>
                  <a:cubicBezTo>
                    <a:pt x="252" y="232"/>
                    <a:pt x="252" y="232"/>
                    <a:pt x="252" y="232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9" y="231"/>
                    <a:pt x="249" y="231"/>
                    <a:pt x="249" y="231"/>
                  </a:cubicBezTo>
                  <a:cubicBezTo>
                    <a:pt x="250" y="230"/>
                    <a:pt x="250" y="230"/>
                    <a:pt x="250" y="230"/>
                  </a:cubicBezTo>
                  <a:cubicBezTo>
                    <a:pt x="249" y="229"/>
                    <a:pt x="249" y="229"/>
                    <a:pt x="249" y="229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8" y="225"/>
                    <a:pt x="248" y="225"/>
                    <a:pt x="248" y="225"/>
                  </a:cubicBezTo>
                  <a:cubicBezTo>
                    <a:pt x="250" y="225"/>
                    <a:pt x="250" y="225"/>
                    <a:pt x="250" y="225"/>
                  </a:cubicBezTo>
                  <a:cubicBezTo>
                    <a:pt x="251" y="224"/>
                    <a:pt x="251" y="224"/>
                    <a:pt x="251" y="224"/>
                  </a:cubicBezTo>
                  <a:cubicBezTo>
                    <a:pt x="250" y="224"/>
                    <a:pt x="250" y="224"/>
                    <a:pt x="250" y="224"/>
                  </a:cubicBezTo>
                  <a:cubicBezTo>
                    <a:pt x="249" y="223"/>
                    <a:pt x="249" y="223"/>
                    <a:pt x="249" y="223"/>
                  </a:cubicBezTo>
                  <a:cubicBezTo>
                    <a:pt x="249" y="222"/>
                    <a:pt x="249" y="222"/>
                    <a:pt x="249" y="222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7" y="219"/>
                    <a:pt x="247" y="219"/>
                    <a:pt x="247" y="219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43" y="217"/>
                    <a:pt x="243" y="217"/>
                    <a:pt x="243" y="217"/>
                  </a:cubicBezTo>
                  <a:cubicBezTo>
                    <a:pt x="240" y="216"/>
                    <a:pt x="240" y="216"/>
                    <a:pt x="240" y="216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6" y="214"/>
                    <a:pt x="236" y="214"/>
                    <a:pt x="236" y="214"/>
                  </a:cubicBezTo>
                  <a:cubicBezTo>
                    <a:pt x="234" y="214"/>
                    <a:pt x="234" y="214"/>
                    <a:pt x="234" y="214"/>
                  </a:cubicBezTo>
                  <a:cubicBezTo>
                    <a:pt x="233" y="214"/>
                    <a:pt x="233" y="214"/>
                    <a:pt x="233" y="214"/>
                  </a:cubicBezTo>
                  <a:cubicBezTo>
                    <a:pt x="231" y="215"/>
                    <a:pt x="231" y="215"/>
                    <a:pt x="231" y="215"/>
                  </a:cubicBezTo>
                  <a:cubicBezTo>
                    <a:pt x="231" y="217"/>
                    <a:pt x="231" y="217"/>
                    <a:pt x="231" y="217"/>
                  </a:cubicBezTo>
                  <a:cubicBezTo>
                    <a:pt x="230" y="218"/>
                    <a:pt x="230" y="218"/>
                    <a:pt x="230" y="218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26" y="218"/>
                    <a:pt x="226" y="218"/>
                    <a:pt x="226" y="218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24" y="217"/>
                    <a:pt x="224" y="217"/>
                    <a:pt x="224" y="217"/>
                  </a:cubicBezTo>
                  <a:cubicBezTo>
                    <a:pt x="224" y="215"/>
                    <a:pt x="224" y="215"/>
                    <a:pt x="224" y="215"/>
                  </a:cubicBezTo>
                  <a:cubicBezTo>
                    <a:pt x="224" y="214"/>
                    <a:pt x="224" y="214"/>
                    <a:pt x="224" y="214"/>
                  </a:cubicBezTo>
                  <a:cubicBezTo>
                    <a:pt x="221" y="211"/>
                    <a:pt x="221" y="211"/>
                    <a:pt x="221" y="211"/>
                  </a:cubicBezTo>
                  <a:cubicBezTo>
                    <a:pt x="220" y="210"/>
                    <a:pt x="220" y="210"/>
                    <a:pt x="220" y="210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203"/>
                    <a:pt x="220" y="203"/>
                    <a:pt x="220" y="203"/>
                  </a:cubicBezTo>
                  <a:cubicBezTo>
                    <a:pt x="220" y="199"/>
                    <a:pt x="220" y="199"/>
                    <a:pt x="220" y="199"/>
                  </a:cubicBezTo>
                  <a:cubicBezTo>
                    <a:pt x="219" y="197"/>
                    <a:pt x="219" y="197"/>
                    <a:pt x="219" y="197"/>
                  </a:cubicBezTo>
                  <a:cubicBezTo>
                    <a:pt x="217" y="195"/>
                    <a:pt x="217" y="195"/>
                    <a:pt x="217" y="195"/>
                  </a:cubicBezTo>
                  <a:cubicBezTo>
                    <a:pt x="216" y="195"/>
                    <a:pt x="216" y="195"/>
                    <a:pt x="216" y="195"/>
                  </a:cubicBezTo>
                  <a:cubicBezTo>
                    <a:pt x="215" y="193"/>
                    <a:pt x="215" y="193"/>
                    <a:pt x="215" y="193"/>
                  </a:cubicBezTo>
                  <a:cubicBezTo>
                    <a:pt x="212" y="191"/>
                    <a:pt x="212" y="191"/>
                    <a:pt x="212" y="191"/>
                  </a:cubicBezTo>
                  <a:cubicBezTo>
                    <a:pt x="210" y="190"/>
                    <a:pt x="210" y="190"/>
                    <a:pt x="210" y="190"/>
                  </a:cubicBezTo>
                  <a:cubicBezTo>
                    <a:pt x="210" y="188"/>
                    <a:pt x="210" y="188"/>
                    <a:pt x="210" y="188"/>
                  </a:cubicBezTo>
                  <a:cubicBezTo>
                    <a:pt x="211" y="186"/>
                    <a:pt x="211" y="186"/>
                    <a:pt x="211" y="186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9" y="182"/>
                    <a:pt x="209" y="182"/>
                    <a:pt x="209" y="182"/>
                  </a:cubicBezTo>
                  <a:cubicBezTo>
                    <a:pt x="211" y="181"/>
                    <a:pt x="211" y="181"/>
                    <a:pt x="211" y="181"/>
                  </a:cubicBezTo>
                  <a:cubicBezTo>
                    <a:pt x="213" y="178"/>
                    <a:pt x="213" y="178"/>
                    <a:pt x="213" y="178"/>
                  </a:cubicBezTo>
                  <a:cubicBezTo>
                    <a:pt x="214" y="176"/>
                    <a:pt x="214" y="176"/>
                    <a:pt x="214" y="176"/>
                  </a:cubicBezTo>
                  <a:cubicBezTo>
                    <a:pt x="213" y="172"/>
                    <a:pt x="213" y="172"/>
                    <a:pt x="213" y="172"/>
                  </a:cubicBezTo>
                  <a:cubicBezTo>
                    <a:pt x="210" y="167"/>
                    <a:pt x="210" y="167"/>
                    <a:pt x="210" y="16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6" y="174"/>
                    <a:pt x="216" y="174"/>
                    <a:pt x="216" y="174"/>
                  </a:cubicBezTo>
                  <a:cubicBezTo>
                    <a:pt x="216" y="177"/>
                    <a:pt x="216" y="177"/>
                    <a:pt x="216" y="177"/>
                  </a:cubicBezTo>
                  <a:cubicBezTo>
                    <a:pt x="217" y="178"/>
                    <a:pt x="217" y="178"/>
                    <a:pt x="217" y="178"/>
                  </a:cubicBezTo>
                  <a:cubicBezTo>
                    <a:pt x="216" y="180"/>
                    <a:pt x="216" y="180"/>
                    <a:pt x="216" y="180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83"/>
                    <a:pt x="219" y="183"/>
                    <a:pt x="219" y="183"/>
                  </a:cubicBezTo>
                  <a:cubicBezTo>
                    <a:pt x="219" y="184"/>
                    <a:pt x="219" y="184"/>
                    <a:pt x="219" y="184"/>
                  </a:cubicBezTo>
                  <a:cubicBezTo>
                    <a:pt x="220" y="185"/>
                    <a:pt x="220" y="185"/>
                    <a:pt x="220" y="185"/>
                  </a:cubicBezTo>
                  <a:cubicBezTo>
                    <a:pt x="220" y="186"/>
                    <a:pt x="220" y="186"/>
                    <a:pt x="220" y="186"/>
                  </a:cubicBezTo>
                  <a:cubicBezTo>
                    <a:pt x="219" y="186"/>
                    <a:pt x="219" y="186"/>
                    <a:pt x="219" y="186"/>
                  </a:cubicBezTo>
                  <a:cubicBezTo>
                    <a:pt x="219" y="187"/>
                    <a:pt x="219" y="187"/>
                    <a:pt x="219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3" y="188"/>
                    <a:pt x="223" y="188"/>
                    <a:pt x="223" y="188"/>
                  </a:cubicBezTo>
                  <a:cubicBezTo>
                    <a:pt x="225" y="188"/>
                    <a:pt x="225" y="188"/>
                    <a:pt x="225" y="188"/>
                  </a:cubicBezTo>
                  <a:cubicBezTo>
                    <a:pt x="226" y="188"/>
                    <a:pt x="226" y="188"/>
                    <a:pt x="226" y="188"/>
                  </a:cubicBezTo>
                  <a:cubicBezTo>
                    <a:pt x="227" y="189"/>
                    <a:pt x="227" y="189"/>
                    <a:pt x="227" y="189"/>
                  </a:cubicBezTo>
                  <a:cubicBezTo>
                    <a:pt x="228" y="190"/>
                    <a:pt x="228" y="190"/>
                    <a:pt x="228" y="190"/>
                  </a:cubicBezTo>
                  <a:cubicBezTo>
                    <a:pt x="229" y="188"/>
                    <a:pt x="229" y="188"/>
                    <a:pt x="229" y="188"/>
                  </a:cubicBezTo>
                  <a:cubicBezTo>
                    <a:pt x="230" y="188"/>
                    <a:pt x="230" y="188"/>
                    <a:pt x="230" y="188"/>
                  </a:cubicBezTo>
                  <a:cubicBezTo>
                    <a:pt x="231" y="187"/>
                    <a:pt x="231" y="187"/>
                    <a:pt x="231" y="187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4" y="190"/>
                    <a:pt x="234" y="190"/>
                    <a:pt x="234" y="190"/>
                  </a:cubicBezTo>
                  <a:cubicBezTo>
                    <a:pt x="235" y="190"/>
                    <a:pt x="235" y="190"/>
                    <a:pt x="235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39" y="190"/>
                    <a:pt x="239" y="190"/>
                    <a:pt x="239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6"/>
                    <a:pt x="235" y="186"/>
                    <a:pt x="235" y="186"/>
                  </a:cubicBezTo>
                  <a:cubicBezTo>
                    <a:pt x="233" y="186"/>
                    <a:pt x="233" y="186"/>
                    <a:pt x="233" y="186"/>
                  </a:cubicBezTo>
                  <a:cubicBezTo>
                    <a:pt x="233" y="185"/>
                    <a:pt x="233" y="185"/>
                    <a:pt x="233" y="185"/>
                  </a:cubicBezTo>
                  <a:cubicBezTo>
                    <a:pt x="232" y="185"/>
                    <a:pt x="232" y="185"/>
                    <a:pt x="232" y="185"/>
                  </a:cubicBezTo>
                  <a:cubicBezTo>
                    <a:pt x="231" y="186"/>
                    <a:pt x="231" y="186"/>
                    <a:pt x="231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5"/>
                    <a:pt x="227" y="185"/>
                    <a:pt x="227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3" y="183"/>
                    <a:pt x="223" y="183"/>
                    <a:pt x="223" y="183"/>
                  </a:cubicBezTo>
                  <a:cubicBezTo>
                    <a:pt x="222" y="181"/>
                    <a:pt x="222" y="181"/>
                    <a:pt x="222" y="181"/>
                  </a:cubicBezTo>
                  <a:cubicBezTo>
                    <a:pt x="222" y="181"/>
                    <a:pt x="222" y="181"/>
                    <a:pt x="222" y="181"/>
                  </a:cubicBezTo>
                  <a:cubicBezTo>
                    <a:pt x="220" y="178"/>
                    <a:pt x="220" y="178"/>
                    <a:pt x="220" y="178"/>
                  </a:cubicBezTo>
                  <a:cubicBezTo>
                    <a:pt x="221" y="178"/>
                    <a:pt x="221" y="178"/>
                    <a:pt x="221" y="178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3" y="176"/>
                    <a:pt x="223" y="176"/>
                    <a:pt x="223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6" y="178"/>
                    <a:pt x="226" y="178"/>
                    <a:pt x="226" y="178"/>
                  </a:cubicBezTo>
                  <a:cubicBezTo>
                    <a:pt x="228" y="179"/>
                    <a:pt x="228" y="179"/>
                    <a:pt x="228" y="179"/>
                  </a:cubicBezTo>
                  <a:cubicBezTo>
                    <a:pt x="230" y="179"/>
                    <a:pt x="230" y="179"/>
                    <a:pt x="230" y="179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0" y="174"/>
                    <a:pt x="230" y="174"/>
                    <a:pt x="230" y="174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4"/>
                    <a:pt x="225" y="174"/>
                    <a:pt x="225" y="174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227" y="173"/>
                    <a:pt x="227" y="173"/>
                    <a:pt x="227" y="173"/>
                  </a:cubicBezTo>
                  <a:cubicBezTo>
                    <a:pt x="227" y="172"/>
                    <a:pt x="227" y="172"/>
                    <a:pt x="227" y="172"/>
                  </a:cubicBezTo>
                  <a:cubicBezTo>
                    <a:pt x="229" y="169"/>
                    <a:pt x="229" y="169"/>
                    <a:pt x="229" y="169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42" y="172"/>
                    <a:pt x="242" y="172"/>
                    <a:pt x="242" y="172"/>
                  </a:cubicBezTo>
                  <a:cubicBezTo>
                    <a:pt x="243" y="173"/>
                    <a:pt x="243" y="173"/>
                    <a:pt x="243" y="173"/>
                  </a:cubicBezTo>
                  <a:cubicBezTo>
                    <a:pt x="244" y="174"/>
                    <a:pt x="244" y="174"/>
                    <a:pt x="244" y="174"/>
                  </a:cubicBezTo>
                  <a:cubicBezTo>
                    <a:pt x="247" y="177"/>
                    <a:pt x="247" y="177"/>
                    <a:pt x="247" y="177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52" y="176"/>
                    <a:pt x="252" y="176"/>
                    <a:pt x="252" y="176"/>
                  </a:cubicBezTo>
                  <a:cubicBezTo>
                    <a:pt x="254" y="175"/>
                    <a:pt x="254" y="175"/>
                    <a:pt x="254" y="175"/>
                  </a:cubicBezTo>
                  <a:cubicBezTo>
                    <a:pt x="255" y="176"/>
                    <a:pt x="255" y="176"/>
                    <a:pt x="255" y="176"/>
                  </a:cubicBezTo>
                  <a:cubicBezTo>
                    <a:pt x="256" y="175"/>
                    <a:pt x="256" y="175"/>
                    <a:pt x="256" y="175"/>
                  </a:cubicBezTo>
                  <a:cubicBezTo>
                    <a:pt x="257" y="176"/>
                    <a:pt x="257" y="176"/>
                    <a:pt x="257" y="176"/>
                  </a:cubicBezTo>
                  <a:cubicBezTo>
                    <a:pt x="257" y="178"/>
                    <a:pt x="257" y="178"/>
                    <a:pt x="257" y="178"/>
                  </a:cubicBezTo>
                  <a:cubicBezTo>
                    <a:pt x="257" y="179"/>
                    <a:pt x="257" y="179"/>
                    <a:pt x="257" y="179"/>
                  </a:cubicBezTo>
                  <a:cubicBezTo>
                    <a:pt x="257" y="180"/>
                    <a:pt x="257" y="180"/>
                    <a:pt x="257" y="180"/>
                  </a:cubicBezTo>
                  <a:cubicBezTo>
                    <a:pt x="255" y="181"/>
                    <a:pt x="255" y="181"/>
                    <a:pt x="255" y="181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7" y="190"/>
                    <a:pt x="257" y="190"/>
                    <a:pt x="257" y="190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259" y="192"/>
                    <a:pt x="259" y="192"/>
                    <a:pt x="259" y="192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9" y="190"/>
                    <a:pt x="259" y="190"/>
                    <a:pt x="259" y="190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1" y="187"/>
                    <a:pt x="261" y="187"/>
                    <a:pt x="261" y="187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3" y="190"/>
                    <a:pt x="263" y="190"/>
                    <a:pt x="263" y="190"/>
                  </a:cubicBezTo>
                  <a:cubicBezTo>
                    <a:pt x="263" y="193"/>
                    <a:pt x="263" y="193"/>
                    <a:pt x="263" y="193"/>
                  </a:cubicBezTo>
                  <a:cubicBezTo>
                    <a:pt x="263" y="194"/>
                    <a:pt x="263" y="194"/>
                    <a:pt x="263" y="194"/>
                  </a:cubicBezTo>
                  <a:cubicBezTo>
                    <a:pt x="263" y="195"/>
                    <a:pt x="263" y="195"/>
                    <a:pt x="263" y="195"/>
                  </a:cubicBezTo>
                  <a:cubicBezTo>
                    <a:pt x="263" y="196"/>
                    <a:pt x="263" y="196"/>
                    <a:pt x="263" y="196"/>
                  </a:cubicBezTo>
                  <a:cubicBezTo>
                    <a:pt x="262" y="197"/>
                    <a:pt x="262" y="197"/>
                    <a:pt x="262" y="197"/>
                  </a:cubicBezTo>
                  <a:cubicBezTo>
                    <a:pt x="264" y="198"/>
                    <a:pt x="264" y="198"/>
                    <a:pt x="264" y="198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68" y="198"/>
                    <a:pt x="268" y="198"/>
                    <a:pt x="268" y="198"/>
                  </a:cubicBezTo>
                  <a:cubicBezTo>
                    <a:pt x="269" y="200"/>
                    <a:pt x="269" y="200"/>
                    <a:pt x="269" y="200"/>
                  </a:cubicBezTo>
                  <a:cubicBezTo>
                    <a:pt x="269" y="201"/>
                    <a:pt x="269" y="201"/>
                    <a:pt x="269" y="201"/>
                  </a:cubicBezTo>
                  <a:cubicBezTo>
                    <a:pt x="271" y="202"/>
                    <a:pt x="271" y="202"/>
                    <a:pt x="271" y="202"/>
                  </a:cubicBezTo>
                  <a:cubicBezTo>
                    <a:pt x="273" y="202"/>
                    <a:pt x="273" y="202"/>
                    <a:pt x="273" y="202"/>
                  </a:cubicBezTo>
                  <a:cubicBezTo>
                    <a:pt x="276" y="205"/>
                    <a:pt x="276" y="205"/>
                    <a:pt x="276" y="205"/>
                  </a:cubicBezTo>
                  <a:cubicBezTo>
                    <a:pt x="275" y="204"/>
                    <a:pt x="275" y="204"/>
                    <a:pt x="275" y="204"/>
                  </a:cubicBezTo>
                  <a:cubicBezTo>
                    <a:pt x="276" y="202"/>
                    <a:pt x="276" y="202"/>
                    <a:pt x="276" y="202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5" y="206"/>
                    <a:pt x="285" y="206"/>
                    <a:pt x="285" y="206"/>
                  </a:cubicBezTo>
                  <a:cubicBezTo>
                    <a:pt x="285" y="204"/>
                    <a:pt x="285" y="204"/>
                    <a:pt x="285" y="204"/>
                  </a:cubicBezTo>
                  <a:cubicBezTo>
                    <a:pt x="284" y="202"/>
                    <a:pt x="284" y="202"/>
                    <a:pt x="284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1" y="201"/>
                    <a:pt x="281" y="201"/>
                    <a:pt x="281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75" y="202"/>
                    <a:pt x="275" y="202"/>
                    <a:pt x="275" y="202"/>
                  </a:cubicBezTo>
                  <a:cubicBezTo>
                    <a:pt x="274" y="201"/>
                    <a:pt x="274" y="201"/>
                    <a:pt x="274" y="201"/>
                  </a:cubicBezTo>
                  <a:cubicBezTo>
                    <a:pt x="273" y="202"/>
                    <a:pt x="273" y="202"/>
                    <a:pt x="273" y="202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69" y="198"/>
                    <a:pt x="269" y="198"/>
                    <a:pt x="269" y="198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6" y="197"/>
                    <a:pt x="266" y="197"/>
                    <a:pt x="266" y="197"/>
                  </a:cubicBezTo>
                  <a:cubicBezTo>
                    <a:pt x="264" y="195"/>
                    <a:pt x="264" y="195"/>
                    <a:pt x="264" y="195"/>
                  </a:cubicBezTo>
                  <a:cubicBezTo>
                    <a:pt x="265" y="196"/>
                    <a:pt x="265" y="196"/>
                    <a:pt x="265" y="196"/>
                  </a:cubicBezTo>
                  <a:cubicBezTo>
                    <a:pt x="266" y="195"/>
                    <a:pt x="266" y="195"/>
                    <a:pt x="266" y="195"/>
                  </a:cubicBezTo>
                  <a:cubicBezTo>
                    <a:pt x="268" y="193"/>
                    <a:pt x="268" y="193"/>
                    <a:pt x="268" y="193"/>
                  </a:cubicBezTo>
                  <a:cubicBezTo>
                    <a:pt x="267" y="191"/>
                    <a:pt x="267" y="191"/>
                    <a:pt x="267" y="191"/>
                  </a:cubicBezTo>
                  <a:cubicBezTo>
                    <a:pt x="265" y="190"/>
                    <a:pt x="265" y="190"/>
                    <a:pt x="265" y="190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1" y="183"/>
                    <a:pt x="261" y="183"/>
                    <a:pt x="261" y="183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58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7" y="174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49" y="170"/>
                    <a:pt x="249" y="170"/>
                    <a:pt x="249" y="170"/>
                  </a:cubicBezTo>
                  <a:cubicBezTo>
                    <a:pt x="249" y="168"/>
                    <a:pt x="249" y="168"/>
                    <a:pt x="249" y="168"/>
                  </a:cubicBezTo>
                  <a:cubicBezTo>
                    <a:pt x="249" y="167"/>
                    <a:pt x="249" y="167"/>
                    <a:pt x="249" y="167"/>
                  </a:cubicBezTo>
                  <a:cubicBezTo>
                    <a:pt x="249" y="166"/>
                    <a:pt x="249" y="166"/>
                    <a:pt x="249" y="166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1" y="167"/>
                    <a:pt x="241" y="167"/>
                    <a:pt x="241" y="167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3"/>
                    <a:pt x="238" y="163"/>
                    <a:pt x="238" y="163"/>
                  </a:cubicBezTo>
                  <a:cubicBezTo>
                    <a:pt x="238" y="161"/>
                    <a:pt x="238" y="161"/>
                    <a:pt x="238" y="161"/>
                  </a:cubicBezTo>
                  <a:cubicBezTo>
                    <a:pt x="237" y="158"/>
                    <a:pt x="237" y="158"/>
                    <a:pt x="237" y="158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3" y="154"/>
                    <a:pt x="233" y="154"/>
                    <a:pt x="233" y="154"/>
                  </a:cubicBezTo>
                  <a:cubicBezTo>
                    <a:pt x="233" y="153"/>
                    <a:pt x="233" y="153"/>
                    <a:pt x="233" y="153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5" y="150"/>
                    <a:pt x="235" y="150"/>
                    <a:pt x="235" y="150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38" y="148"/>
                    <a:pt x="238" y="148"/>
                    <a:pt x="238" y="148"/>
                  </a:cubicBezTo>
                  <a:cubicBezTo>
                    <a:pt x="241" y="147"/>
                    <a:pt x="241" y="147"/>
                    <a:pt x="241" y="147"/>
                  </a:cubicBezTo>
                  <a:cubicBezTo>
                    <a:pt x="246" y="145"/>
                    <a:pt x="246" y="145"/>
                    <a:pt x="246" y="145"/>
                  </a:cubicBezTo>
                  <a:cubicBezTo>
                    <a:pt x="248" y="144"/>
                    <a:pt x="248" y="144"/>
                    <a:pt x="248" y="144"/>
                  </a:cubicBezTo>
                  <a:cubicBezTo>
                    <a:pt x="249" y="144"/>
                    <a:pt x="249" y="144"/>
                    <a:pt x="249" y="144"/>
                  </a:cubicBezTo>
                  <a:cubicBezTo>
                    <a:pt x="250" y="144"/>
                    <a:pt x="250" y="144"/>
                    <a:pt x="250" y="144"/>
                  </a:cubicBezTo>
                  <a:cubicBezTo>
                    <a:pt x="252" y="143"/>
                    <a:pt x="252" y="143"/>
                    <a:pt x="252" y="143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9" y="139"/>
                    <a:pt x="259" y="139"/>
                    <a:pt x="259" y="139"/>
                  </a:cubicBezTo>
                  <a:cubicBezTo>
                    <a:pt x="260" y="140"/>
                    <a:pt x="260" y="140"/>
                    <a:pt x="260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7"/>
                    <a:pt x="257" y="147"/>
                    <a:pt x="257" y="147"/>
                  </a:cubicBezTo>
                  <a:cubicBezTo>
                    <a:pt x="260" y="149"/>
                    <a:pt x="260" y="149"/>
                    <a:pt x="260" y="149"/>
                  </a:cubicBezTo>
                  <a:cubicBezTo>
                    <a:pt x="262" y="149"/>
                    <a:pt x="262" y="149"/>
                    <a:pt x="262" y="149"/>
                  </a:cubicBezTo>
                  <a:cubicBezTo>
                    <a:pt x="261" y="148"/>
                    <a:pt x="261" y="148"/>
                    <a:pt x="261" y="148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63" y="140"/>
                    <a:pt x="263" y="140"/>
                    <a:pt x="263" y="140"/>
                  </a:cubicBezTo>
                  <a:cubicBezTo>
                    <a:pt x="262" y="138"/>
                    <a:pt x="262" y="138"/>
                    <a:pt x="262" y="138"/>
                  </a:cubicBezTo>
                  <a:cubicBezTo>
                    <a:pt x="260" y="138"/>
                    <a:pt x="260" y="138"/>
                    <a:pt x="260" y="138"/>
                  </a:cubicBezTo>
                  <a:cubicBezTo>
                    <a:pt x="259" y="137"/>
                    <a:pt x="259" y="137"/>
                    <a:pt x="259" y="137"/>
                  </a:cubicBezTo>
                  <a:cubicBezTo>
                    <a:pt x="259" y="136"/>
                    <a:pt x="259" y="136"/>
                    <a:pt x="259" y="136"/>
                  </a:cubicBezTo>
                  <a:cubicBezTo>
                    <a:pt x="257" y="136"/>
                    <a:pt x="257" y="136"/>
                    <a:pt x="257" y="136"/>
                  </a:cubicBezTo>
                  <a:cubicBezTo>
                    <a:pt x="256" y="136"/>
                    <a:pt x="256" y="136"/>
                    <a:pt x="256" y="136"/>
                  </a:cubicBezTo>
                  <a:cubicBezTo>
                    <a:pt x="256" y="136"/>
                    <a:pt x="256" y="136"/>
                    <a:pt x="256" y="136"/>
                  </a:cubicBezTo>
                  <a:cubicBezTo>
                    <a:pt x="255" y="134"/>
                    <a:pt x="255" y="134"/>
                    <a:pt x="255" y="134"/>
                  </a:cubicBezTo>
                  <a:cubicBezTo>
                    <a:pt x="253" y="134"/>
                    <a:pt x="253" y="134"/>
                    <a:pt x="253" y="134"/>
                  </a:cubicBezTo>
                  <a:cubicBezTo>
                    <a:pt x="252" y="135"/>
                    <a:pt x="252" y="135"/>
                    <a:pt x="252" y="135"/>
                  </a:cubicBezTo>
                  <a:cubicBezTo>
                    <a:pt x="250" y="133"/>
                    <a:pt x="250" y="133"/>
                    <a:pt x="250" y="133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51" y="131"/>
                    <a:pt x="251" y="131"/>
                    <a:pt x="251" y="131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3" y="132"/>
                    <a:pt x="253" y="132"/>
                    <a:pt x="253" y="132"/>
                  </a:cubicBezTo>
                  <a:cubicBezTo>
                    <a:pt x="255" y="132"/>
                    <a:pt x="255" y="132"/>
                    <a:pt x="255" y="132"/>
                  </a:cubicBezTo>
                  <a:cubicBezTo>
                    <a:pt x="256" y="131"/>
                    <a:pt x="256" y="131"/>
                    <a:pt x="256" y="131"/>
                  </a:cubicBezTo>
                  <a:cubicBezTo>
                    <a:pt x="255" y="131"/>
                    <a:pt x="255" y="131"/>
                    <a:pt x="255" y="131"/>
                  </a:cubicBezTo>
                  <a:cubicBezTo>
                    <a:pt x="255" y="131"/>
                    <a:pt x="255" y="131"/>
                    <a:pt x="255" y="131"/>
                  </a:cubicBezTo>
                  <a:cubicBezTo>
                    <a:pt x="254" y="131"/>
                    <a:pt x="254" y="131"/>
                    <a:pt x="254" y="131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1" y="129"/>
                    <a:pt x="251" y="129"/>
                    <a:pt x="251" y="129"/>
                  </a:cubicBezTo>
                  <a:cubicBezTo>
                    <a:pt x="249" y="128"/>
                    <a:pt x="249" y="128"/>
                    <a:pt x="249" y="128"/>
                  </a:cubicBezTo>
                  <a:cubicBezTo>
                    <a:pt x="247" y="129"/>
                    <a:pt x="247" y="129"/>
                    <a:pt x="247" y="129"/>
                  </a:cubicBezTo>
                  <a:cubicBezTo>
                    <a:pt x="247" y="128"/>
                    <a:pt x="247" y="128"/>
                    <a:pt x="247" y="128"/>
                  </a:cubicBezTo>
                  <a:cubicBezTo>
                    <a:pt x="247" y="127"/>
                    <a:pt x="247" y="127"/>
                    <a:pt x="247" y="127"/>
                  </a:cubicBezTo>
                  <a:cubicBezTo>
                    <a:pt x="247" y="126"/>
                    <a:pt x="247" y="126"/>
                    <a:pt x="247" y="126"/>
                  </a:cubicBezTo>
                  <a:cubicBezTo>
                    <a:pt x="246" y="125"/>
                    <a:pt x="246" y="125"/>
                    <a:pt x="246" y="125"/>
                  </a:cubicBezTo>
                  <a:cubicBezTo>
                    <a:pt x="247" y="124"/>
                    <a:pt x="247" y="124"/>
                    <a:pt x="247" y="124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249" y="126"/>
                    <a:pt x="249" y="126"/>
                    <a:pt x="249" y="126"/>
                  </a:cubicBezTo>
                  <a:cubicBezTo>
                    <a:pt x="250" y="126"/>
                    <a:pt x="250" y="126"/>
                    <a:pt x="250" y="126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7"/>
                    <a:pt x="252" y="127"/>
                    <a:pt x="252" y="127"/>
                  </a:cubicBezTo>
                  <a:cubicBezTo>
                    <a:pt x="251" y="126"/>
                    <a:pt x="251" y="126"/>
                    <a:pt x="251" y="126"/>
                  </a:cubicBezTo>
                  <a:cubicBezTo>
                    <a:pt x="253" y="125"/>
                    <a:pt x="253" y="125"/>
                    <a:pt x="253" y="125"/>
                  </a:cubicBezTo>
                  <a:cubicBezTo>
                    <a:pt x="253" y="123"/>
                    <a:pt x="253" y="123"/>
                    <a:pt x="253" y="123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3" y="122"/>
                    <a:pt x="253" y="122"/>
                    <a:pt x="253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1" y="120"/>
                    <a:pt x="251" y="120"/>
                    <a:pt x="251" y="120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0" y="121"/>
                    <a:pt x="250" y="121"/>
                    <a:pt x="250" y="121"/>
                  </a:cubicBezTo>
                  <a:cubicBezTo>
                    <a:pt x="250" y="120"/>
                    <a:pt x="250" y="120"/>
                    <a:pt x="250" y="120"/>
                  </a:cubicBezTo>
                  <a:cubicBezTo>
                    <a:pt x="251" y="119"/>
                    <a:pt x="251" y="119"/>
                    <a:pt x="251" y="119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5" y="118"/>
                    <a:pt x="255" y="118"/>
                    <a:pt x="255" y="118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3"/>
                    <a:pt x="256" y="113"/>
                    <a:pt x="256" y="113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7" y="111"/>
                    <a:pt x="257" y="111"/>
                    <a:pt x="257" y="111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59" y="111"/>
                    <a:pt x="259" y="111"/>
                    <a:pt x="259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59" y="110"/>
                    <a:pt x="259" y="110"/>
                    <a:pt x="259" y="110"/>
                  </a:cubicBezTo>
                  <a:cubicBezTo>
                    <a:pt x="259" y="109"/>
                    <a:pt x="259" y="109"/>
                    <a:pt x="259" y="109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2" y="108"/>
                    <a:pt x="262" y="108"/>
                    <a:pt x="262" y="108"/>
                  </a:cubicBezTo>
                  <a:cubicBezTo>
                    <a:pt x="262" y="107"/>
                    <a:pt x="262" y="107"/>
                    <a:pt x="262" y="107"/>
                  </a:cubicBezTo>
                  <a:cubicBezTo>
                    <a:pt x="263" y="107"/>
                    <a:pt x="263" y="107"/>
                    <a:pt x="263" y="107"/>
                  </a:cubicBezTo>
                  <a:cubicBezTo>
                    <a:pt x="264" y="107"/>
                    <a:pt x="264" y="107"/>
                    <a:pt x="264" y="107"/>
                  </a:cubicBezTo>
                  <a:cubicBezTo>
                    <a:pt x="266" y="107"/>
                    <a:pt x="266" y="107"/>
                    <a:pt x="266" y="107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6" y="105"/>
                    <a:pt x="266" y="105"/>
                    <a:pt x="266" y="105"/>
                  </a:cubicBezTo>
                  <a:cubicBezTo>
                    <a:pt x="268" y="105"/>
                    <a:pt x="268" y="105"/>
                    <a:pt x="268" y="105"/>
                  </a:cubicBezTo>
                  <a:cubicBezTo>
                    <a:pt x="270" y="104"/>
                    <a:pt x="270" y="104"/>
                    <a:pt x="270" y="104"/>
                  </a:cubicBezTo>
                  <a:cubicBezTo>
                    <a:pt x="271" y="102"/>
                    <a:pt x="271" y="102"/>
                    <a:pt x="271" y="102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4" y="100"/>
                    <a:pt x="274" y="100"/>
                    <a:pt x="274" y="100"/>
                  </a:cubicBezTo>
                  <a:cubicBezTo>
                    <a:pt x="274" y="100"/>
                    <a:pt x="274" y="100"/>
                    <a:pt x="274" y="100"/>
                  </a:cubicBezTo>
                  <a:cubicBezTo>
                    <a:pt x="271" y="101"/>
                    <a:pt x="271" y="101"/>
                    <a:pt x="271" y="101"/>
                  </a:cubicBezTo>
                  <a:cubicBezTo>
                    <a:pt x="271" y="100"/>
                    <a:pt x="271" y="100"/>
                    <a:pt x="271" y="100"/>
                  </a:cubicBezTo>
                  <a:cubicBezTo>
                    <a:pt x="269" y="102"/>
                    <a:pt x="269" y="102"/>
                    <a:pt x="269" y="102"/>
                  </a:cubicBezTo>
                  <a:cubicBezTo>
                    <a:pt x="269" y="101"/>
                    <a:pt x="269" y="101"/>
                    <a:pt x="269" y="101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69" y="98"/>
                    <a:pt x="269" y="98"/>
                    <a:pt x="269" y="98"/>
                  </a:cubicBezTo>
                  <a:cubicBezTo>
                    <a:pt x="270" y="96"/>
                    <a:pt x="270" y="96"/>
                    <a:pt x="270" y="96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0" y="95"/>
                    <a:pt x="270" y="95"/>
                    <a:pt x="270" y="95"/>
                  </a:cubicBezTo>
                  <a:cubicBezTo>
                    <a:pt x="272" y="95"/>
                    <a:pt x="272" y="95"/>
                    <a:pt x="272" y="95"/>
                  </a:cubicBezTo>
                  <a:cubicBezTo>
                    <a:pt x="273" y="96"/>
                    <a:pt x="273" y="96"/>
                    <a:pt x="273" y="96"/>
                  </a:cubicBezTo>
                  <a:cubicBezTo>
                    <a:pt x="274" y="96"/>
                    <a:pt x="274" y="96"/>
                    <a:pt x="274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81" y="94"/>
                    <a:pt x="281" y="94"/>
                    <a:pt x="281" y="94"/>
                  </a:cubicBezTo>
                  <a:cubicBezTo>
                    <a:pt x="282" y="94"/>
                    <a:pt x="282" y="94"/>
                    <a:pt x="282" y="94"/>
                  </a:cubicBezTo>
                  <a:cubicBezTo>
                    <a:pt x="283" y="95"/>
                    <a:pt x="283" y="95"/>
                    <a:pt x="283" y="95"/>
                  </a:cubicBezTo>
                  <a:cubicBezTo>
                    <a:pt x="281" y="98"/>
                    <a:pt x="281" y="98"/>
                    <a:pt x="281" y="98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3" y="100"/>
                    <a:pt x="283" y="100"/>
                    <a:pt x="283" y="100"/>
                  </a:cubicBezTo>
                  <a:cubicBezTo>
                    <a:pt x="283" y="98"/>
                    <a:pt x="283" y="98"/>
                    <a:pt x="283" y="98"/>
                  </a:cubicBezTo>
                  <a:cubicBezTo>
                    <a:pt x="284" y="96"/>
                    <a:pt x="284" y="96"/>
                    <a:pt x="284" y="96"/>
                  </a:cubicBezTo>
                  <a:cubicBezTo>
                    <a:pt x="284" y="95"/>
                    <a:pt x="284" y="95"/>
                    <a:pt x="284" y="95"/>
                  </a:cubicBezTo>
                  <a:cubicBezTo>
                    <a:pt x="284" y="94"/>
                    <a:pt x="284" y="94"/>
                    <a:pt x="284" y="94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7"/>
                    <a:pt x="285" y="97"/>
                    <a:pt x="285" y="97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7" y="96"/>
                    <a:pt x="287" y="96"/>
                    <a:pt x="287" y="96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6"/>
                    <a:pt x="288" y="96"/>
                    <a:pt x="288" y="96"/>
                  </a:cubicBezTo>
                  <a:cubicBezTo>
                    <a:pt x="290" y="94"/>
                    <a:pt x="290" y="94"/>
                    <a:pt x="290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89" y="92"/>
                    <a:pt x="289" y="92"/>
                    <a:pt x="289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2" y="90"/>
                    <a:pt x="292" y="90"/>
                    <a:pt x="292" y="90"/>
                  </a:cubicBezTo>
                  <a:cubicBezTo>
                    <a:pt x="293" y="90"/>
                    <a:pt x="293" y="90"/>
                    <a:pt x="293" y="90"/>
                  </a:cubicBezTo>
                  <a:cubicBezTo>
                    <a:pt x="294" y="89"/>
                    <a:pt x="294" y="89"/>
                    <a:pt x="294" y="89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8" y="91"/>
                    <a:pt x="298" y="91"/>
                    <a:pt x="298" y="91"/>
                  </a:cubicBezTo>
                  <a:cubicBezTo>
                    <a:pt x="298" y="92"/>
                    <a:pt x="298" y="92"/>
                    <a:pt x="298" y="92"/>
                  </a:cubicBezTo>
                  <a:cubicBezTo>
                    <a:pt x="298" y="93"/>
                    <a:pt x="298" y="93"/>
                    <a:pt x="298" y="93"/>
                  </a:cubicBezTo>
                  <a:cubicBezTo>
                    <a:pt x="297" y="96"/>
                    <a:pt x="297" y="96"/>
                    <a:pt x="297" y="96"/>
                  </a:cubicBezTo>
                  <a:cubicBezTo>
                    <a:pt x="299" y="95"/>
                    <a:pt x="299" y="95"/>
                    <a:pt x="299" y="95"/>
                  </a:cubicBezTo>
                  <a:cubicBezTo>
                    <a:pt x="300" y="93"/>
                    <a:pt x="300" y="93"/>
                    <a:pt x="300" y="93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7" y="89"/>
                    <a:pt x="297" y="89"/>
                    <a:pt x="297" y="89"/>
                  </a:cubicBezTo>
                  <a:cubicBezTo>
                    <a:pt x="296" y="87"/>
                    <a:pt x="296" y="87"/>
                    <a:pt x="296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2" y="88"/>
                    <a:pt x="292" y="88"/>
                    <a:pt x="292" y="88"/>
                  </a:cubicBezTo>
                  <a:cubicBezTo>
                    <a:pt x="292" y="87"/>
                    <a:pt x="292" y="87"/>
                    <a:pt x="292" y="87"/>
                  </a:cubicBezTo>
                  <a:cubicBezTo>
                    <a:pt x="291" y="86"/>
                    <a:pt x="291" y="86"/>
                    <a:pt x="291" y="86"/>
                  </a:cubicBezTo>
                  <a:cubicBezTo>
                    <a:pt x="291" y="86"/>
                    <a:pt x="291" y="86"/>
                    <a:pt x="291" y="86"/>
                  </a:cubicBezTo>
                  <a:cubicBezTo>
                    <a:pt x="291" y="85"/>
                    <a:pt x="291" y="85"/>
                    <a:pt x="291" y="85"/>
                  </a:cubicBezTo>
                  <a:cubicBezTo>
                    <a:pt x="294" y="85"/>
                    <a:pt x="294" y="85"/>
                    <a:pt x="294" y="85"/>
                  </a:cubicBezTo>
                  <a:cubicBezTo>
                    <a:pt x="295" y="84"/>
                    <a:pt x="295" y="84"/>
                    <a:pt x="295" y="84"/>
                  </a:cubicBezTo>
                  <a:cubicBezTo>
                    <a:pt x="296" y="84"/>
                    <a:pt x="296" y="84"/>
                    <a:pt x="296" y="84"/>
                  </a:cubicBezTo>
                  <a:cubicBezTo>
                    <a:pt x="297" y="84"/>
                    <a:pt x="297" y="84"/>
                    <a:pt x="297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299" y="84"/>
                    <a:pt x="299" y="84"/>
                    <a:pt x="299" y="84"/>
                  </a:cubicBezTo>
                  <a:cubicBezTo>
                    <a:pt x="302" y="83"/>
                    <a:pt x="302" y="83"/>
                    <a:pt x="302" y="83"/>
                  </a:cubicBezTo>
                  <a:cubicBezTo>
                    <a:pt x="304" y="84"/>
                    <a:pt x="304" y="84"/>
                    <a:pt x="304" y="84"/>
                  </a:cubicBezTo>
                  <a:cubicBezTo>
                    <a:pt x="305" y="84"/>
                    <a:pt x="305" y="84"/>
                    <a:pt x="305" y="84"/>
                  </a:cubicBezTo>
                  <a:cubicBezTo>
                    <a:pt x="306" y="84"/>
                    <a:pt x="306" y="84"/>
                    <a:pt x="306" y="84"/>
                  </a:cubicBezTo>
                  <a:cubicBezTo>
                    <a:pt x="307" y="83"/>
                    <a:pt x="307" y="83"/>
                    <a:pt x="307" y="83"/>
                  </a:cubicBezTo>
                  <a:cubicBezTo>
                    <a:pt x="306" y="82"/>
                    <a:pt x="306" y="82"/>
                    <a:pt x="306" y="82"/>
                  </a:cubicBezTo>
                  <a:cubicBezTo>
                    <a:pt x="304" y="82"/>
                    <a:pt x="304" y="82"/>
                    <a:pt x="304" y="82"/>
                  </a:cubicBezTo>
                  <a:cubicBezTo>
                    <a:pt x="302" y="82"/>
                    <a:pt x="302" y="82"/>
                    <a:pt x="302" y="82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0"/>
                    <a:pt x="298" y="80"/>
                    <a:pt x="298" y="80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298" y="78"/>
                    <a:pt x="298" y="78"/>
                    <a:pt x="298" y="78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95" y="76"/>
                    <a:pt x="295" y="76"/>
                    <a:pt x="295" y="76"/>
                  </a:cubicBezTo>
                  <a:cubicBezTo>
                    <a:pt x="294" y="75"/>
                    <a:pt x="294" y="75"/>
                    <a:pt x="294" y="75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3"/>
                    <a:pt x="295" y="73"/>
                    <a:pt x="295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64"/>
                    <a:pt x="294" y="64"/>
                    <a:pt x="294" y="64"/>
                  </a:cubicBezTo>
                  <a:cubicBezTo>
                    <a:pt x="295" y="63"/>
                    <a:pt x="295" y="63"/>
                    <a:pt x="295" y="63"/>
                  </a:cubicBezTo>
                  <a:cubicBezTo>
                    <a:pt x="295" y="61"/>
                    <a:pt x="295" y="61"/>
                    <a:pt x="295" y="61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5" y="57"/>
                    <a:pt x="295" y="57"/>
                    <a:pt x="295" y="57"/>
                  </a:cubicBezTo>
                  <a:cubicBezTo>
                    <a:pt x="297" y="57"/>
                    <a:pt x="297" y="57"/>
                    <a:pt x="297" y="57"/>
                  </a:cubicBezTo>
                  <a:cubicBezTo>
                    <a:pt x="297" y="55"/>
                    <a:pt x="297" y="55"/>
                    <a:pt x="297" y="55"/>
                  </a:cubicBezTo>
                  <a:cubicBezTo>
                    <a:pt x="299" y="54"/>
                    <a:pt x="299" y="54"/>
                    <a:pt x="299" y="54"/>
                  </a:cubicBezTo>
                  <a:cubicBezTo>
                    <a:pt x="299" y="54"/>
                    <a:pt x="299" y="54"/>
                    <a:pt x="299" y="54"/>
                  </a:cubicBezTo>
                  <a:cubicBezTo>
                    <a:pt x="301" y="56"/>
                    <a:pt x="301" y="56"/>
                    <a:pt x="301" y="56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3" y="55"/>
                    <a:pt x="303" y="55"/>
                    <a:pt x="303" y="55"/>
                  </a:cubicBezTo>
                  <a:cubicBezTo>
                    <a:pt x="304" y="56"/>
                    <a:pt x="304" y="56"/>
                    <a:pt x="304" y="56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07" y="55"/>
                    <a:pt x="307" y="55"/>
                    <a:pt x="307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308" y="57"/>
                    <a:pt x="308" y="57"/>
                    <a:pt x="308" y="57"/>
                  </a:cubicBezTo>
                  <a:cubicBezTo>
                    <a:pt x="308" y="58"/>
                    <a:pt x="308" y="58"/>
                    <a:pt x="308" y="58"/>
                  </a:cubicBezTo>
                  <a:cubicBezTo>
                    <a:pt x="310" y="58"/>
                    <a:pt x="310" y="58"/>
                    <a:pt x="310" y="58"/>
                  </a:cubicBezTo>
                  <a:cubicBezTo>
                    <a:pt x="310" y="59"/>
                    <a:pt x="310" y="59"/>
                    <a:pt x="310" y="59"/>
                  </a:cubicBezTo>
                  <a:cubicBezTo>
                    <a:pt x="309" y="60"/>
                    <a:pt x="309" y="60"/>
                    <a:pt x="309" y="60"/>
                  </a:cubicBezTo>
                  <a:cubicBezTo>
                    <a:pt x="309" y="60"/>
                    <a:pt x="309" y="60"/>
                    <a:pt x="309" y="60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09" y="62"/>
                    <a:pt x="309" y="62"/>
                    <a:pt x="309" y="62"/>
                  </a:cubicBezTo>
                  <a:cubicBezTo>
                    <a:pt x="308" y="65"/>
                    <a:pt x="308" y="65"/>
                    <a:pt x="308" y="65"/>
                  </a:cubicBezTo>
                  <a:cubicBezTo>
                    <a:pt x="306" y="65"/>
                    <a:pt x="306" y="65"/>
                    <a:pt x="306" y="65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11" y="63"/>
                    <a:pt x="311" y="63"/>
                    <a:pt x="311" y="63"/>
                  </a:cubicBezTo>
                  <a:cubicBezTo>
                    <a:pt x="312" y="63"/>
                    <a:pt x="312" y="63"/>
                    <a:pt x="312" y="63"/>
                  </a:cubicBezTo>
                  <a:cubicBezTo>
                    <a:pt x="312" y="64"/>
                    <a:pt x="312" y="64"/>
                    <a:pt x="312" y="64"/>
                  </a:cubicBezTo>
                  <a:cubicBezTo>
                    <a:pt x="311" y="65"/>
                    <a:pt x="311" y="65"/>
                    <a:pt x="311" y="65"/>
                  </a:cubicBezTo>
                  <a:cubicBezTo>
                    <a:pt x="311" y="66"/>
                    <a:pt x="311" y="66"/>
                    <a:pt x="311" y="66"/>
                  </a:cubicBezTo>
                  <a:cubicBezTo>
                    <a:pt x="313" y="66"/>
                    <a:pt x="313" y="66"/>
                    <a:pt x="313" y="66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7" y="63"/>
                    <a:pt x="317" y="63"/>
                    <a:pt x="317" y="63"/>
                  </a:cubicBezTo>
                  <a:cubicBezTo>
                    <a:pt x="318" y="62"/>
                    <a:pt x="318" y="62"/>
                    <a:pt x="318" y="62"/>
                  </a:cubicBezTo>
                  <a:cubicBezTo>
                    <a:pt x="319" y="63"/>
                    <a:pt x="319" y="63"/>
                    <a:pt x="319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2" y="64"/>
                    <a:pt x="322" y="64"/>
                    <a:pt x="322" y="64"/>
                  </a:cubicBezTo>
                  <a:cubicBezTo>
                    <a:pt x="322" y="65"/>
                    <a:pt x="322" y="65"/>
                    <a:pt x="322" y="65"/>
                  </a:cubicBezTo>
                  <a:cubicBezTo>
                    <a:pt x="322" y="67"/>
                    <a:pt x="322" y="67"/>
                    <a:pt x="322" y="67"/>
                  </a:cubicBezTo>
                  <a:cubicBezTo>
                    <a:pt x="322" y="68"/>
                    <a:pt x="322" y="68"/>
                    <a:pt x="322" y="68"/>
                  </a:cubicBezTo>
                  <a:cubicBezTo>
                    <a:pt x="322" y="69"/>
                    <a:pt x="322" y="69"/>
                    <a:pt x="322" y="69"/>
                  </a:cubicBezTo>
                  <a:cubicBezTo>
                    <a:pt x="321" y="71"/>
                    <a:pt x="321" y="71"/>
                    <a:pt x="321" y="71"/>
                  </a:cubicBezTo>
                  <a:cubicBezTo>
                    <a:pt x="322" y="74"/>
                    <a:pt x="322" y="74"/>
                    <a:pt x="322" y="74"/>
                  </a:cubicBezTo>
                  <a:cubicBezTo>
                    <a:pt x="322" y="75"/>
                    <a:pt x="322" y="75"/>
                    <a:pt x="322" y="75"/>
                  </a:cubicBezTo>
                  <a:cubicBezTo>
                    <a:pt x="321" y="75"/>
                    <a:pt x="321" y="75"/>
                    <a:pt x="321" y="75"/>
                  </a:cubicBezTo>
                  <a:cubicBezTo>
                    <a:pt x="320" y="76"/>
                    <a:pt x="320" y="76"/>
                    <a:pt x="320" y="76"/>
                  </a:cubicBezTo>
                  <a:cubicBezTo>
                    <a:pt x="321" y="76"/>
                    <a:pt x="321" y="76"/>
                    <a:pt x="321" y="76"/>
                  </a:cubicBezTo>
                  <a:cubicBezTo>
                    <a:pt x="324" y="76"/>
                    <a:pt x="324" y="76"/>
                    <a:pt x="324" y="76"/>
                  </a:cubicBezTo>
                  <a:cubicBezTo>
                    <a:pt x="325" y="74"/>
                    <a:pt x="325" y="74"/>
                    <a:pt x="325" y="74"/>
                  </a:cubicBezTo>
                  <a:cubicBezTo>
                    <a:pt x="327" y="74"/>
                    <a:pt x="327" y="74"/>
                    <a:pt x="327" y="74"/>
                  </a:cubicBezTo>
                  <a:cubicBezTo>
                    <a:pt x="328" y="72"/>
                    <a:pt x="328" y="72"/>
                    <a:pt x="328" y="72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7" y="69"/>
                    <a:pt x="327" y="69"/>
                    <a:pt x="327" y="69"/>
                  </a:cubicBezTo>
                  <a:cubicBezTo>
                    <a:pt x="326" y="69"/>
                    <a:pt x="326" y="69"/>
                    <a:pt x="326" y="69"/>
                  </a:cubicBezTo>
                  <a:cubicBezTo>
                    <a:pt x="325" y="68"/>
                    <a:pt x="325" y="68"/>
                    <a:pt x="325" y="68"/>
                  </a:cubicBezTo>
                  <a:cubicBezTo>
                    <a:pt x="325" y="67"/>
                    <a:pt x="325" y="67"/>
                    <a:pt x="325" y="67"/>
                  </a:cubicBezTo>
                  <a:cubicBezTo>
                    <a:pt x="326" y="67"/>
                    <a:pt x="326" y="67"/>
                    <a:pt x="326" y="67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30" y="66"/>
                    <a:pt x="330" y="66"/>
                    <a:pt x="330" y="66"/>
                  </a:cubicBezTo>
                  <a:cubicBezTo>
                    <a:pt x="332" y="64"/>
                    <a:pt x="332" y="64"/>
                    <a:pt x="332" y="64"/>
                  </a:cubicBezTo>
                  <a:cubicBezTo>
                    <a:pt x="333" y="65"/>
                    <a:pt x="333" y="65"/>
                    <a:pt x="333" y="65"/>
                  </a:cubicBezTo>
                  <a:cubicBezTo>
                    <a:pt x="334" y="65"/>
                    <a:pt x="334" y="65"/>
                    <a:pt x="334" y="65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6" y="62"/>
                    <a:pt x="336" y="62"/>
                  </a:cubicBezTo>
                  <a:cubicBezTo>
                    <a:pt x="336" y="63"/>
                    <a:pt x="336" y="63"/>
                    <a:pt x="336" y="63"/>
                  </a:cubicBezTo>
                  <a:cubicBezTo>
                    <a:pt x="337" y="62"/>
                    <a:pt x="337" y="62"/>
                    <a:pt x="337" y="62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41" y="62"/>
                    <a:pt x="341" y="62"/>
                    <a:pt x="341" y="62"/>
                  </a:cubicBezTo>
                  <a:cubicBezTo>
                    <a:pt x="341" y="62"/>
                    <a:pt x="341" y="62"/>
                    <a:pt x="341" y="62"/>
                  </a:cubicBezTo>
                  <a:cubicBezTo>
                    <a:pt x="340" y="63"/>
                    <a:pt x="340" y="63"/>
                    <a:pt x="340" y="63"/>
                  </a:cubicBezTo>
                  <a:cubicBezTo>
                    <a:pt x="341" y="64"/>
                    <a:pt x="341" y="64"/>
                    <a:pt x="341" y="64"/>
                  </a:cubicBezTo>
                  <a:cubicBezTo>
                    <a:pt x="343" y="64"/>
                    <a:pt x="343" y="64"/>
                    <a:pt x="343" y="64"/>
                  </a:cubicBezTo>
                  <a:cubicBezTo>
                    <a:pt x="344" y="64"/>
                    <a:pt x="344" y="64"/>
                    <a:pt x="344" y="64"/>
                  </a:cubicBezTo>
                  <a:cubicBezTo>
                    <a:pt x="345" y="65"/>
                    <a:pt x="345" y="65"/>
                    <a:pt x="345" y="65"/>
                  </a:cubicBezTo>
                  <a:cubicBezTo>
                    <a:pt x="350" y="67"/>
                    <a:pt x="350" y="67"/>
                    <a:pt x="350" y="67"/>
                  </a:cubicBezTo>
                  <a:cubicBezTo>
                    <a:pt x="351" y="68"/>
                    <a:pt x="351" y="68"/>
                    <a:pt x="351" y="68"/>
                  </a:cubicBezTo>
                  <a:cubicBezTo>
                    <a:pt x="351" y="69"/>
                    <a:pt x="351" y="69"/>
                    <a:pt x="351" y="69"/>
                  </a:cubicBezTo>
                  <a:cubicBezTo>
                    <a:pt x="351" y="70"/>
                    <a:pt x="351" y="70"/>
                    <a:pt x="351" y="70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4" y="72"/>
                    <a:pt x="354" y="72"/>
                    <a:pt x="354" y="72"/>
                  </a:cubicBezTo>
                  <a:cubicBezTo>
                    <a:pt x="354" y="71"/>
                    <a:pt x="354" y="71"/>
                    <a:pt x="354" y="71"/>
                  </a:cubicBezTo>
                  <a:cubicBezTo>
                    <a:pt x="355" y="71"/>
                    <a:pt x="355" y="71"/>
                    <a:pt x="355" y="71"/>
                  </a:cubicBezTo>
                  <a:cubicBezTo>
                    <a:pt x="355" y="70"/>
                    <a:pt x="355" y="70"/>
                    <a:pt x="355" y="70"/>
                  </a:cubicBezTo>
                  <a:cubicBezTo>
                    <a:pt x="354" y="70"/>
                    <a:pt x="354" y="70"/>
                    <a:pt x="354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53" y="68"/>
                    <a:pt x="353" y="68"/>
                    <a:pt x="353" y="68"/>
                  </a:cubicBezTo>
                  <a:cubicBezTo>
                    <a:pt x="354" y="68"/>
                    <a:pt x="354" y="68"/>
                    <a:pt x="354" y="68"/>
                  </a:cubicBezTo>
                  <a:cubicBezTo>
                    <a:pt x="355" y="68"/>
                    <a:pt x="355" y="68"/>
                    <a:pt x="355" y="68"/>
                  </a:cubicBezTo>
                  <a:cubicBezTo>
                    <a:pt x="356" y="69"/>
                    <a:pt x="356" y="69"/>
                    <a:pt x="356" y="69"/>
                  </a:cubicBezTo>
                  <a:cubicBezTo>
                    <a:pt x="357" y="69"/>
                    <a:pt x="357" y="69"/>
                    <a:pt x="357" y="69"/>
                  </a:cubicBezTo>
                  <a:cubicBezTo>
                    <a:pt x="357" y="70"/>
                    <a:pt x="357" y="70"/>
                    <a:pt x="357" y="70"/>
                  </a:cubicBezTo>
                  <a:cubicBezTo>
                    <a:pt x="358" y="72"/>
                    <a:pt x="358" y="72"/>
                    <a:pt x="358" y="72"/>
                  </a:cubicBezTo>
                  <a:cubicBezTo>
                    <a:pt x="359" y="74"/>
                    <a:pt x="359" y="74"/>
                    <a:pt x="359" y="74"/>
                  </a:cubicBezTo>
                  <a:cubicBezTo>
                    <a:pt x="359" y="74"/>
                    <a:pt x="359" y="74"/>
                    <a:pt x="359" y="74"/>
                  </a:cubicBezTo>
                  <a:cubicBezTo>
                    <a:pt x="360" y="73"/>
                    <a:pt x="360" y="73"/>
                    <a:pt x="360" y="73"/>
                  </a:cubicBezTo>
                  <a:cubicBezTo>
                    <a:pt x="361" y="73"/>
                    <a:pt x="361" y="73"/>
                    <a:pt x="361" y="73"/>
                  </a:cubicBezTo>
                  <a:cubicBezTo>
                    <a:pt x="361" y="74"/>
                    <a:pt x="361" y="74"/>
                    <a:pt x="361" y="74"/>
                  </a:cubicBezTo>
                  <a:cubicBezTo>
                    <a:pt x="362" y="75"/>
                    <a:pt x="362" y="75"/>
                    <a:pt x="362" y="75"/>
                  </a:cubicBezTo>
                  <a:cubicBezTo>
                    <a:pt x="362" y="76"/>
                    <a:pt x="362" y="76"/>
                    <a:pt x="362" y="76"/>
                  </a:cubicBezTo>
                  <a:cubicBezTo>
                    <a:pt x="363" y="78"/>
                    <a:pt x="363" y="78"/>
                    <a:pt x="363" y="78"/>
                  </a:cubicBezTo>
                  <a:cubicBezTo>
                    <a:pt x="363" y="79"/>
                    <a:pt x="363" y="79"/>
                    <a:pt x="363" y="79"/>
                  </a:cubicBezTo>
                  <a:cubicBezTo>
                    <a:pt x="363" y="78"/>
                    <a:pt x="363" y="78"/>
                    <a:pt x="363" y="78"/>
                  </a:cubicBezTo>
                  <a:cubicBezTo>
                    <a:pt x="363" y="78"/>
                    <a:pt x="363" y="78"/>
                    <a:pt x="363" y="78"/>
                  </a:cubicBezTo>
                  <a:cubicBezTo>
                    <a:pt x="362" y="77"/>
                    <a:pt x="362" y="77"/>
                    <a:pt x="362" y="77"/>
                  </a:cubicBezTo>
                  <a:cubicBezTo>
                    <a:pt x="362" y="77"/>
                    <a:pt x="362" y="77"/>
                    <a:pt x="362" y="77"/>
                  </a:cubicBezTo>
                  <a:cubicBezTo>
                    <a:pt x="361" y="78"/>
                    <a:pt x="361" y="78"/>
                    <a:pt x="361" y="78"/>
                  </a:cubicBezTo>
                  <a:cubicBezTo>
                    <a:pt x="360" y="77"/>
                    <a:pt x="360" y="77"/>
                    <a:pt x="360" y="77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56" y="76"/>
                    <a:pt x="356" y="76"/>
                    <a:pt x="356" y="76"/>
                  </a:cubicBezTo>
                  <a:cubicBezTo>
                    <a:pt x="357" y="78"/>
                    <a:pt x="357" y="78"/>
                    <a:pt x="357" y="78"/>
                  </a:cubicBezTo>
                  <a:cubicBezTo>
                    <a:pt x="358" y="78"/>
                    <a:pt x="358" y="78"/>
                    <a:pt x="358" y="78"/>
                  </a:cubicBezTo>
                  <a:cubicBezTo>
                    <a:pt x="359" y="78"/>
                    <a:pt x="359" y="78"/>
                    <a:pt x="359" y="78"/>
                  </a:cubicBezTo>
                  <a:cubicBezTo>
                    <a:pt x="359" y="79"/>
                    <a:pt x="359" y="79"/>
                    <a:pt x="359" y="79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1" y="80"/>
                    <a:pt x="361" y="80"/>
                    <a:pt x="361" y="80"/>
                  </a:cubicBezTo>
                  <a:cubicBezTo>
                    <a:pt x="361" y="79"/>
                    <a:pt x="361" y="79"/>
                    <a:pt x="361" y="79"/>
                  </a:cubicBezTo>
                  <a:cubicBezTo>
                    <a:pt x="362" y="79"/>
                    <a:pt x="362" y="79"/>
                    <a:pt x="362" y="79"/>
                  </a:cubicBezTo>
                  <a:cubicBezTo>
                    <a:pt x="362" y="80"/>
                    <a:pt x="362" y="80"/>
                    <a:pt x="362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64" y="80"/>
                    <a:pt x="364" y="80"/>
                    <a:pt x="364" y="80"/>
                  </a:cubicBezTo>
                  <a:cubicBezTo>
                    <a:pt x="365" y="80"/>
                    <a:pt x="365" y="80"/>
                    <a:pt x="365" y="80"/>
                  </a:cubicBezTo>
                  <a:cubicBezTo>
                    <a:pt x="365" y="81"/>
                    <a:pt x="365" y="81"/>
                    <a:pt x="365" y="81"/>
                  </a:cubicBezTo>
                  <a:cubicBezTo>
                    <a:pt x="365" y="82"/>
                    <a:pt x="365" y="82"/>
                    <a:pt x="365" y="82"/>
                  </a:cubicBezTo>
                  <a:cubicBezTo>
                    <a:pt x="366" y="84"/>
                    <a:pt x="366" y="84"/>
                    <a:pt x="366" y="84"/>
                  </a:cubicBezTo>
                  <a:cubicBezTo>
                    <a:pt x="366" y="86"/>
                    <a:pt x="366" y="86"/>
                    <a:pt x="366" y="86"/>
                  </a:cubicBezTo>
                  <a:cubicBezTo>
                    <a:pt x="366" y="88"/>
                    <a:pt x="366" y="88"/>
                    <a:pt x="366" y="88"/>
                  </a:cubicBezTo>
                  <a:cubicBezTo>
                    <a:pt x="365" y="90"/>
                    <a:pt x="365" y="90"/>
                    <a:pt x="365" y="90"/>
                  </a:cubicBezTo>
                  <a:cubicBezTo>
                    <a:pt x="365" y="90"/>
                    <a:pt x="365" y="90"/>
                    <a:pt x="365" y="90"/>
                  </a:cubicBezTo>
                  <a:cubicBezTo>
                    <a:pt x="364" y="91"/>
                    <a:pt x="364" y="91"/>
                    <a:pt x="364" y="91"/>
                  </a:cubicBezTo>
                  <a:cubicBezTo>
                    <a:pt x="364" y="92"/>
                    <a:pt x="364" y="92"/>
                    <a:pt x="364" y="92"/>
                  </a:cubicBezTo>
                  <a:cubicBezTo>
                    <a:pt x="364" y="94"/>
                    <a:pt x="364" y="94"/>
                    <a:pt x="364" y="94"/>
                  </a:cubicBezTo>
                  <a:cubicBezTo>
                    <a:pt x="364" y="95"/>
                    <a:pt x="364" y="95"/>
                    <a:pt x="364" y="95"/>
                  </a:cubicBezTo>
                  <a:cubicBezTo>
                    <a:pt x="364" y="95"/>
                    <a:pt x="364" y="95"/>
                    <a:pt x="364" y="95"/>
                  </a:cubicBezTo>
                  <a:cubicBezTo>
                    <a:pt x="364" y="97"/>
                    <a:pt x="364" y="97"/>
                    <a:pt x="364" y="97"/>
                  </a:cubicBezTo>
                  <a:cubicBezTo>
                    <a:pt x="363" y="97"/>
                    <a:pt x="363" y="97"/>
                    <a:pt x="363" y="97"/>
                  </a:cubicBezTo>
                  <a:cubicBezTo>
                    <a:pt x="362" y="99"/>
                    <a:pt x="362" y="99"/>
                    <a:pt x="362" y="99"/>
                  </a:cubicBezTo>
                  <a:cubicBezTo>
                    <a:pt x="363" y="99"/>
                    <a:pt x="363" y="99"/>
                    <a:pt x="363" y="99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1" y="102"/>
                    <a:pt x="361" y="102"/>
                    <a:pt x="361" y="102"/>
                  </a:cubicBezTo>
                  <a:cubicBezTo>
                    <a:pt x="361" y="103"/>
                    <a:pt x="361" y="103"/>
                    <a:pt x="361" y="103"/>
                  </a:cubicBezTo>
                  <a:cubicBezTo>
                    <a:pt x="361" y="104"/>
                    <a:pt x="361" y="104"/>
                    <a:pt x="361" y="104"/>
                  </a:cubicBezTo>
                  <a:cubicBezTo>
                    <a:pt x="360" y="104"/>
                    <a:pt x="360" y="104"/>
                    <a:pt x="360" y="104"/>
                  </a:cubicBezTo>
                  <a:cubicBezTo>
                    <a:pt x="358" y="106"/>
                    <a:pt x="358" y="106"/>
                    <a:pt x="358" y="106"/>
                  </a:cubicBezTo>
                  <a:cubicBezTo>
                    <a:pt x="357" y="106"/>
                    <a:pt x="357" y="106"/>
                    <a:pt x="357" y="106"/>
                  </a:cubicBezTo>
                  <a:cubicBezTo>
                    <a:pt x="358" y="106"/>
                    <a:pt x="358" y="106"/>
                    <a:pt x="358" y="106"/>
                  </a:cubicBezTo>
                  <a:cubicBezTo>
                    <a:pt x="359" y="106"/>
                    <a:pt x="359" y="106"/>
                    <a:pt x="359" y="106"/>
                  </a:cubicBezTo>
                  <a:cubicBezTo>
                    <a:pt x="360" y="105"/>
                    <a:pt x="360" y="105"/>
                    <a:pt x="360" y="105"/>
                  </a:cubicBezTo>
                  <a:cubicBezTo>
                    <a:pt x="360" y="105"/>
                    <a:pt x="360" y="105"/>
                    <a:pt x="360" y="105"/>
                  </a:cubicBezTo>
                  <a:cubicBezTo>
                    <a:pt x="361" y="107"/>
                    <a:pt x="361" y="107"/>
                    <a:pt x="361" y="107"/>
                  </a:cubicBezTo>
                  <a:cubicBezTo>
                    <a:pt x="360" y="109"/>
                    <a:pt x="360" y="109"/>
                    <a:pt x="360" y="109"/>
                  </a:cubicBezTo>
                  <a:cubicBezTo>
                    <a:pt x="359" y="111"/>
                    <a:pt x="359" y="111"/>
                    <a:pt x="359" y="111"/>
                  </a:cubicBezTo>
                  <a:cubicBezTo>
                    <a:pt x="358" y="114"/>
                    <a:pt x="358" y="114"/>
                    <a:pt x="358" y="114"/>
                  </a:cubicBezTo>
                  <a:cubicBezTo>
                    <a:pt x="359" y="115"/>
                    <a:pt x="359" y="115"/>
                    <a:pt x="359" y="115"/>
                  </a:cubicBezTo>
                  <a:cubicBezTo>
                    <a:pt x="359" y="116"/>
                    <a:pt x="359" y="116"/>
                    <a:pt x="359" y="116"/>
                  </a:cubicBezTo>
                  <a:cubicBezTo>
                    <a:pt x="358" y="119"/>
                    <a:pt x="358" y="119"/>
                    <a:pt x="358" y="119"/>
                  </a:cubicBezTo>
                  <a:cubicBezTo>
                    <a:pt x="356" y="119"/>
                    <a:pt x="356" y="119"/>
                    <a:pt x="356" y="119"/>
                  </a:cubicBezTo>
                  <a:cubicBezTo>
                    <a:pt x="356" y="119"/>
                    <a:pt x="356" y="119"/>
                    <a:pt x="356" y="119"/>
                  </a:cubicBezTo>
                  <a:cubicBezTo>
                    <a:pt x="355" y="119"/>
                    <a:pt x="355" y="119"/>
                    <a:pt x="355" y="119"/>
                  </a:cubicBezTo>
                  <a:cubicBezTo>
                    <a:pt x="355" y="120"/>
                    <a:pt x="355" y="120"/>
                    <a:pt x="355" y="120"/>
                  </a:cubicBezTo>
                  <a:cubicBezTo>
                    <a:pt x="355" y="121"/>
                    <a:pt x="355" y="121"/>
                    <a:pt x="355" y="121"/>
                  </a:cubicBezTo>
                  <a:cubicBezTo>
                    <a:pt x="356" y="123"/>
                    <a:pt x="356" y="123"/>
                    <a:pt x="356" y="123"/>
                  </a:cubicBezTo>
                  <a:cubicBezTo>
                    <a:pt x="355" y="124"/>
                    <a:pt x="355" y="124"/>
                    <a:pt x="355" y="124"/>
                  </a:cubicBezTo>
                  <a:cubicBezTo>
                    <a:pt x="354" y="125"/>
                    <a:pt x="354" y="125"/>
                    <a:pt x="354" y="125"/>
                  </a:cubicBezTo>
                  <a:cubicBezTo>
                    <a:pt x="353" y="127"/>
                    <a:pt x="353" y="127"/>
                    <a:pt x="353" y="127"/>
                  </a:cubicBezTo>
                  <a:cubicBezTo>
                    <a:pt x="354" y="129"/>
                    <a:pt x="354" y="129"/>
                    <a:pt x="354" y="129"/>
                  </a:cubicBezTo>
                  <a:cubicBezTo>
                    <a:pt x="354" y="130"/>
                    <a:pt x="354" y="130"/>
                    <a:pt x="354" y="130"/>
                  </a:cubicBezTo>
                  <a:cubicBezTo>
                    <a:pt x="354" y="131"/>
                    <a:pt x="354" y="131"/>
                    <a:pt x="354" y="131"/>
                  </a:cubicBezTo>
                  <a:cubicBezTo>
                    <a:pt x="354" y="132"/>
                    <a:pt x="354" y="132"/>
                    <a:pt x="354" y="132"/>
                  </a:cubicBezTo>
                  <a:cubicBezTo>
                    <a:pt x="355" y="132"/>
                    <a:pt x="355" y="132"/>
                    <a:pt x="355" y="132"/>
                  </a:cubicBezTo>
                  <a:cubicBezTo>
                    <a:pt x="354" y="136"/>
                    <a:pt x="354" y="136"/>
                    <a:pt x="354" y="136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2" y="138"/>
                    <a:pt x="352" y="138"/>
                    <a:pt x="352" y="138"/>
                  </a:cubicBezTo>
                  <a:cubicBezTo>
                    <a:pt x="353" y="137"/>
                    <a:pt x="353" y="137"/>
                    <a:pt x="353" y="137"/>
                  </a:cubicBezTo>
                  <a:cubicBezTo>
                    <a:pt x="354" y="137"/>
                    <a:pt x="354" y="137"/>
                    <a:pt x="354" y="137"/>
                  </a:cubicBezTo>
                  <a:cubicBezTo>
                    <a:pt x="355" y="136"/>
                    <a:pt x="355" y="136"/>
                    <a:pt x="355" y="136"/>
                  </a:cubicBezTo>
                  <a:cubicBezTo>
                    <a:pt x="356" y="134"/>
                    <a:pt x="356" y="134"/>
                    <a:pt x="356" y="134"/>
                  </a:cubicBezTo>
                  <a:cubicBezTo>
                    <a:pt x="355" y="134"/>
                    <a:pt x="355" y="134"/>
                    <a:pt x="355" y="134"/>
                  </a:cubicBezTo>
                  <a:cubicBezTo>
                    <a:pt x="356" y="133"/>
                    <a:pt x="356" y="133"/>
                    <a:pt x="356" y="133"/>
                  </a:cubicBezTo>
                  <a:cubicBezTo>
                    <a:pt x="358" y="133"/>
                    <a:pt x="358" y="133"/>
                    <a:pt x="358" y="133"/>
                  </a:cubicBezTo>
                  <a:cubicBezTo>
                    <a:pt x="358" y="133"/>
                    <a:pt x="358" y="133"/>
                    <a:pt x="358" y="133"/>
                  </a:cubicBezTo>
                  <a:cubicBezTo>
                    <a:pt x="358" y="132"/>
                    <a:pt x="358" y="132"/>
                    <a:pt x="358" y="132"/>
                  </a:cubicBezTo>
                  <a:cubicBezTo>
                    <a:pt x="355" y="130"/>
                    <a:pt x="355" y="130"/>
                    <a:pt x="355" y="130"/>
                  </a:cubicBezTo>
                  <a:cubicBezTo>
                    <a:pt x="355" y="129"/>
                    <a:pt x="355" y="129"/>
                    <a:pt x="355" y="129"/>
                  </a:cubicBezTo>
                  <a:cubicBezTo>
                    <a:pt x="356" y="127"/>
                    <a:pt x="356" y="127"/>
                    <a:pt x="356" y="127"/>
                  </a:cubicBezTo>
                  <a:cubicBezTo>
                    <a:pt x="358" y="127"/>
                    <a:pt x="358" y="127"/>
                    <a:pt x="358" y="127"/>
                  </a:cubicBezTo>
                  <a:cubicBezTo>
                    <a:pt x="360" y="127"/>
                    <a:pt x="360" y="127"/>
                    <a:pt x="360" y="127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5" y="122"/>
                    <a:pt x="365" y="122"/>
                    <a:pt x="365" y="122"/>
                  </a:cubicBezTo>
                  <a:cubicBezTo>
                    <a:pt x="365" y="120"/>
                    <a:pt x="365" y="120"/>
                    <a:pt x="365" y="120"/>
                  </a:cubicBezTo>
                  <a:cubicBezTo>
                    <a:pt x="365" y="119"/>
                    <a:pt x="365" y="119"/>
                    <a:pt x="365" y="119"/>
                  </a:cubicBezTo>
                  <a:cubicBezTo>
                    <a:pt x="365" y="119"/>
                    <a:pt x="365" y="119"/>
                    <a:pt x="365" y="119"/>
                  </a:cubicBezTo>
                  <a:cubicBezTo>
                    <a:pt x="366" y="119"/>
                    <a:pt x="366" y="119"/>
                    <a:pt x="366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8" y="117"/>
                    <a:pt x="368" y="117"/>
                    <a:pt x="368" y="117"/>
                  </a:cubicBezTo>
                  <a:cubicBezTo>
                    <a:pt x="368" y="117"/>
                    <a:pt x="368" y="117"/>
                    <a:pt x="368" y="117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370" y="113"/>
                    <a:pt x="370" y="113"/>
                    <a:pt x="370" y="113"/>
                  </a:cubicBezTo>
                  <a:cubicBezTo>
                    <a:pt x="370" y="112"/>
                    <a:pt x="370" y="112"/>
                    <a:pt x="370" y="112"/>
                  </a:cubicBezTo>
                  <a:cubicBezTo>
                    <a:pt x="367" y="114"/>
                    <a:pt x="367" y="114"/>
                    <a:pt x="367" y="114"/>
                  </a:cubicBezTo>
                  <a:cubicBezTo>
                    <a:pt x="367" y="115"/>
                    <a:pt x="367" y="115"/>
                    <a:pt x="367" y="115"/>
                  </a:cubicBezTo>
                  <a:cubicBezTo>
                    <a:pt x="365" y="116"/>
                    <a:pt x="365" y="116"/>
                    <a:pt x="365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3" y="114"/>
                    <a:pt x="363" y="114"/>
                    <a:pt x="363" y="114"/>
                  </a:cubicBezTo>
                  <a:cubicBezTo>
                    <a:pt x="364" y="112"/>
                    <a:pt x="364" y="112"/>
                    <a:pt x="364" y="112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65" y="109"/>
                    <a:pt x="365" y="109"/>
                    <a:pt x="365" y="109"/>
                  </a:cubicBezTo>
                  <a:cubicBezTo>
                    <a:pt x="367" y="109"/>
                    <a:pt x="367" y="109"/>
                    <a:pt x="367" y="109"/>
                  </a:cubicBezTo>
                  <a:cubicBezTo>
                    <a:pt x="369" y="111"/>
                    <a:pt x="369" y="111"/>
                    <a:pt x="369" y="111"/>
                  </a:cubicBezTo>
                  <a:cubicBezTo>
                    <a:pt x="370" y="110"/>
                    <a:pt x="370" y="110"/>
                    <a:pt x="370" y="110"/>
                  </a:cubicBezTo>
                  <a:cubicBezTo>
                    <a:pt x="370" y="108"/>
                    <a:pt x="370" y="108"/>
                    <a:pt x="370" y="108"/>
                  </a:cubicBezTo>
                  <a:cubicBezTo>
                    <a:pt x="371" y="107"/>
                    <a:pt x="371" y="107"/>
                    <a:pt x="371" y="107"/>
                  </a:cubicBezTo>
                  <a:cubicBezTo>
                    <a:pt x="372" y="108"/>
                    <a:pt x="372" y="108"/>
                    <a:pt x="372" y="108"/>
                  </a:cubicBezTo>
                  <a:cubicBezTo>
                    <a:pt x="371" y="109"/>
                    <a:pt x="371" y="109"/>
                    <a:pt x="371" y="109"/>
                  </a:cubicBezTo>
                  <a:cubicBezTo>
                    <a:pt x="371" y="110"/>
                    <a:pt x="371" y="110"/>
                    <a:pt x="371" y="110"/>
                  </a:cubicBezTo>
                  <a:cubicBezTo>
                    <a:pt x="374" y="113"/>
                    <a:pt x="374" y="113"/>
                    <a:pt x="374" y="113"/>
                  </a:cubicBezTo>
                  <a:cubicBezTo>
                    <a:pt x="376" y="113"/>
                    <a:pt x="376" y="113"/>
                    <a:pt x="376" y="113"/>
                  </a:cubicBezTo>
                  <a:cubicBezTo>
                    <a:pt x="377" y="113"/>
                    <a:pt x="377" y="113"/>
                    <a:pt x="377" y="113"/>
                  </a:cubicBezTo>
                  <a:cubicBezTo>
                    <a:pt x="379" y="112"/>
                    <a:pt x="379" y="112"/>
                    <a:pt x="379" y="112"/>
                  </a:cubicBezTo>
                  <a:cubicBezTo>
                    <a:pt x="380" y="111"/>
                    <a:pt x="380" y="111"/>
                    <a:pt x="380" y="111"/>
                  </a:cubicBezTo>
                  <a:cubicBezTo>
                    <a:pt x="380" y="110"/>
                    <a:pt x="380" y="110"/>
                    <a:pt x="380" y="110"/>
                  </a:cubicBezTo>
                  <a:cubicBezTo>
                    <a:pt x="378" y="108"/>
                    <a:pt x="378" y="108"/>
                    <a:pt x="378" y="108"/>
                  </a:cubicBezTo>
                  <a:cubicBezTo>
                    <a:pt x="378" y="107"/>
                    <a:pt x="378" y="107"/>
                    <a:pt x="378" y="107"/>
                  </a:cubicBezTo>
                  <a:cubicBezTo>
                    <a:pt x="379" y="107"/>
                    <a:pt x="379" y="107"/>
                    <a:pt x="379" y="107"/>
                  </a:cubicBezTo>
                  <a:cubicBezTo>
                    <a:pt x="381" y="109"/>
                    <a:pt x="381" y="109"/>
                    <a:pt x="381" y="109"/>
                  </a:cubicBezTo>
                  <a:cubicBezTo>
                    <a:pt x="382" y="110"/>
                    <a:pt x="382" y="110"/>
                    <a:pt x="382" y="110"/>
                  </a:cubicBezTo>
                  <a:cubicBezTo>
                    <a:pt x="383" y="111"/>
                    <a:pt x="383" y="111"/>
                    <a:pt x="383" y="111"/>
                  </a:cubicBezTo>
                  <a:cubicBezTo>
                    <a:pt x="383" y="112"/>
                    <a:pt x="383" y="112"/>
                    <a:pt x="383" y="112"/>
                  </a:cubicBezTo>
                  <a:cubicBezTo>
                    <a:pt x="383" y="113"/>
                    <a:pt x="383" y="113"/>
                    <a:pt x="383" y="113"/>
                  </a:cubicBezTo>
                  <a:cubicBezTo>
                    <a:pt x="385" y="114"/>
                    <a:pt x="385" y="114"/>
                    <a:pt x="385" y="114"/>
                  </a:cubicBezTo>
                  <a:cubicBezTo>
                    <a:pt x="385" y="116"/>
                    <a:pt x="385" y="116"/>
                    <a:pt x="385" y="116"/>
                  </a:cubicBezTo>
                  <a:cubicBezTo>
                    <a:pt x="386" y="117"/>
                    <a:pt x="386" y="117"/>
                    <a:pt x="386" y="117"/>
                  </a:cubicBezTo>
                  <a:cubicBezTo>
                    <a:pt x="386" y="116"/>
                    <a:pt x="386" y="116"/>
                    <a:pt x="386" y="116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8" y="115"/>
                    <a:pt x="388" y="115"/>
                    <a:pt x="388" y="115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7" y="114"/>
                    <a:pt x="387" y="114"/>
                    <a:pt x="387" y="114"/>
                  </a:cubicBezTo>
                  <a:cubicBezTo>
                    <a:pt x="386" y="114"/>
                    <a:pt x="386" y="114"/>
                    <a:pt x="386" y="114"/>
                  </a:cubicBezTo>
                  <a:cubicBezTo>
                    <a:pt x="385" y="112"/>
                    <a:pt x="385" y="112"/>
                    <a:pt x="385" y="112"/>
                  </a:cubicBezTo>
                  <a:cubicBezTo>
                    <a:pt x="387" y="110"/>
                    <a:pt x="387" y="110"/>
                    <a:pt x="387" y="110"/>
                  </a:cubicBezTo>
                  <a:cubicBezTo>
                    <a:pt x="388" y="110"/>
                    <a:pt x="388" y="110"/>
                    <a:pt x="388" y="110"/>
                  </a:cubicBezTo>
                  <a:cubicBezTo>
                    <a:pt x="388" y="109"/>
                    <a:pt x="388" y="109"/>
                    <a:pt x="388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2" y="107"/>
                    <a:pt x="392" y="107"/>
                    <a:pt x="392" y="107"/>
                  </a:cubicBezTo>
                  <a:cubicBezTo>
                    <a:pt x="397" y="106"/>
                    <a:pt x="397" y="106"/>
                    <a:pt x="397" y="106"/>
                  </a:cubicBezTo>
                  <a:cubicBezTo>
                    <a:pt x="402" y="106"/>
                    <a:pt x="402" y="106"/>
                    <a:pt x="402" y="106"/>
                  </a:cubicBezTo>
                  <a:cubicBezTo>
                    <a:pt x="405" y="104"/>
                    <a:pt x="405" y="104"/>
                    <a:pt x="405" y="104"/>
                  </a:cubicBezTo>
                  <a:cubicBezTo>
                    <a:pt x="407" y="104"/>
                    <a:pt x="407" y="104"/>
                    <a:pt x="407" y="104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6"/>
                    <a:pt x="409" y="106"/>
                    <a:pt x="409" y="106"/>
                  </a:cubicBezTo>
                  <a:cubicBezTo>
                    <a:pt x="408" y="106"/>
                    <a:pt x="408" y="106"/>
                    <a:pt x="408" y="106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10"/>
                    <a:pt x="408" y="110"/>
                    <a:pt x="408" y="110"/>
                  </a:cubicBezTo>
                  <a:cubicBezTo>
                    <a:pt x="410" y="112"/>
                    <a:pt x="410" y="112"/>
                    <a:pt x="410" y="112"/>
                  </a:cubicBezTo>
                  <a:cubicBezTo>
                    <a:pt x="416" y="112"/>
                    <a:pt x="416" y="112"/>
                    <a:pt x="41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19" y="112"/>
                    <a:pt x="419" y="112"/>
                    <a:pt x="419" y="112"/>
                  </a:cubicBezTo>
                  <a:cubicBezTo>
                    <a:pt x="421" y="112"/>
                    <a:pt x="421" y="112"/>
                    <a:pt x="421" y="112"/>
                  </a:cubicBezTo>
                  <a:cubicBezTo>
                    <a:pt x="425" y="112"/>
                    <a:pt x="425" y="112"/>
                    <a:pt x="425" y="112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8" y="111"/>
                    <a:pt x="428" y="111"/>
                    <a:pt x="428" y="111"/>
                  </a:cubicBezTo>
                  <a:cubicBezTo>
                    <a:pt x="430" y="110"/>
                    <a:pt x="430" y="110"/>
                    <a:pt x="430" y="110"/>
                  </a:cubicBezTo>
                  <a:cubicBezTo>
                    <a:pt x="430" y="109"/>
                    <a:pt x="430" y="109"/>
                    <a:pt x="430" y="109"/>
                  </a:cubicBezTo>
                  <a:cubicBezTo>
                    <a:pt x="430" y="108"/>
                    <a:pt x="430" y="108"/>
                    <a:pt x="430" y="108"/>
                  </a:cubicBezTo>
                  <a:cubicBezTo>
                    <a:pt x="431" y="108"/>
                    <a:pt x="431" y="108"/>
                    <a:pt x="431" y="108"/>
                  </a:cubicBezTo>
                  <a:cubicBezTo>
                    <a:pt x="432" y="108"/>
                    <a:pt x="432" y="108"/>
                    <a:pt x="432" y="108"/>
                  </a:cubicBezTo>
                  <a:cubicBezTo>
                    <a:pt x="434" y="108"/>
                    <a:pt x="434" y="108"/>
                    <a:pt x="434" y="108"/>
                  </a:cubicBezTo>
                  <a:cubicBezTo>
                    <a:pt x="434" y="109"/>
                    <a:pt x="434" y="109"/>
                    <a:pt x="434" y="109"/>
                  </a:cubicBezTo>
                  <a:cubicBezTo>
                    <a:pt x="435" y="109"/>
                    <a:pt x="435" y="109"/>
                    <a:pt x="435" y="109"/>
                  </a:cubicBezTo>
                  <a:cubicBezTo>
                    <a:pt x="436" y="108"/>
                    <a:pt x="436" y="108"/>
                    <a:pt x="436" y="108"/>
                  </a:cubicBezTo>
                  <a:cubicBezTo>
                    <a:pt x="435" y="107"/>
                    <a:pt x="435" y="107"/>
                    <a:pt x="435" y="107"/>
                  </a:cubicBezTo>
                  <a:cubicBezTo>
                    <a:pt x="434" y="106"/>
                    <a:pt x="434" y="106"/>
                    <a:pt x="434" y="106"/>
                  </a:cubicBezTo>
                  <a:cubicBezTo>
                    <a:pt x="434" y="105"/>
                    <a:pt x="434" y="105"/>
                    <a:pt x="434" y="105"/>
                  </a:cubicBezTo>
                  <a:cubicBezTo>
                    <a:pt x="434" y="104"/>
                    <a:pt x="434" y="104"/>
                    <a:pt x="434" y="104"/>
                  </a:cubicBezTo>
                  <a:cubicBezTo>
                    <a:pt x="432" y="103"/>
                    <a:pt x="432" y="103"/>
                    <a:pt x="432" y="103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31" y="102"/>
                    <a:pt x="431" y="102"/>
                    <a:pt x="431" y="102"/>
                  </a:cubicBezTo>
                  <a:cubicBezTo>
                    <a:pt x="431" y="100"/>
                    <a:pt x="431" y="100"/>
                    <a:pt x="431" y="100"/>
                  </a:cubicBezTo>
                  <a:cubicBezTo>
                    <a:pt x="430" y="99"/>
                    <a:pt x="430" y="99"/>
                    <a:pt x="430" y="99"/>
                  </a:cubicBezTo>
                  <a:cubicBezTo>
                    <a:pt x="430" y="98"/>
                    <a:pt x="430" y="98"/>
                    <a:pt x="430" y="98"/>
                  </a:cubicBezTo>
                  <a:cubicBezTo>
                    <a:pt x="431" y="97"/>
                    <a:pt x="431" y="97"/>
                    <a:pt x="431" y="97"/>
                  </a:cubicBezTo>
                  <a:cubicBezTo>
                    <a:pt x="431" y="97"/>
                    <a:pt x="431" y="97"/>
                    <a:pt x="431" y="97"/>
                  </a:cubicBezTo>
                  <a:cubicBezTo>
                    <a:pt x="432" y="98"/>
                    <a:pt x="432" y="98"/>
                    <a:pt x="432" y="98"/>
                  </a:cubicBezTo>
                  <a:cubicBezTo>
                    <a:pt x="433" y="97"/>
                    <a:pt x="433" y="97"/>
                    <a:pt x="433" y="97"/>
                  </a:cubicBezTo>
                  <a:cubicBezTo>
                    <a:pt x="433" y="96"/>
                    <a:pt x="433" y="96"/>
                    <a:pt x="433" y="96"/>
                  </a:cubicBezTo>
                  <a:cubicBezTo>
                    <a:pt x="432" y="95"/>
                    <a:pt x="432" y="95"/>
                    <a:pt x="432" y="95"/>
                  </a:cubicBezTo>
                  <a:cubicBezTo>
                    <a:pt x="433" y="95"/>
                    <a:pt x="433" y="95"/>
                    <a:pt x="433" y="95"/>
                  </a:cubicBezTo>
                  <a:cubicBezTo>
                    <a:pt x="435" y="96"/>
                    <a:pt x="435" y="96"/>
                    <a:pt x="435" y="96"/>
                  </a:cubicBezTo>
                  <a:cubicBezTo>
                    <a:pt x="436" y="95"/>
                    <a:pt x="436" y="95"/>
                    <a:pt x="436" y="95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36" y="95"/>
                    <a:pt x="436" y="95"/>
                    <a:pt x="436" y="95"/>
                  </a:cubicBezTo>
                  <a:cubicBezTo>
                    <a:pt x="438" y="95"/>
                    <a:pt x="438" y="95"/>
                    <a:pt x="438" y="95"/>
                  </a:cubicBezTo>
                  <a:cubicBezTo>
                    <a:pt x="439" y="95"/>
                    <a:pt x="439" y="95"/>
                    <a:pt x="439" y="95"/>
                  </a:cubicBezTo>
                  <a:cubicBezTo>
                    <a:pt x="439" y="94"/>
                    <a:pt x="439" y="94"/>
                    <a:pt x="439" y="94"/>
                  </a:cubicBezTo>
                  <a:cubicBezTo>
                    <a:pt x="440" y="95"/>
                    <a:pt x="440" y="95"/>
                    <a:pt x="440" y="95"/>
                  </a:cubicBezTo>
                  <a:cubicBezTo>
                    <a:pt x="441" y="96"/>
                    <a:pt x="441" y="96"/>
                    <a:pt x="441" y="96"/>
                  </a:cubicBezTo>
                  <a:cubicBezTo>
                    <a:pt x="442" y="97"/>
                    <a:pt x="442" y="97"/>
                    <a:pt x="442" y="97"/>
                  </a:cubicBezTo>
                  <a:cubicBezTo>
                    <a:pt x="443" y="96"/>
                    <a:pt x="443" y="96"/>
                    <a:pt x="443" y="96"/>
                  </a:cubicBezTo>
                  <a:cubicBezTo>
                    <a:pt x="443" y="95"/>
                    <a:pt x="443" y="95"/>
                    <a:pt x="443" y="95"/>
                  </a:cubicBezTo>
                  <a:cubicBezTo>
                    <a:pt x="444" y="95"/>
                    <a:pt x="444" y="95"/>
                    <a:pt x="444" y="95"/>
                  </a:cubicBezTo>
                  <a:cubicBezTo>
                    <a:pt x="445" y="96"/>
                    <a:pt x="445" y="96"/>
                    <a:pt x="445" y="96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5" y="98"/>
                    <a:pt x="445" y="98"/>
                    <a:pt x="445" y="98"/>
                  </a:cubicBezTo>
                  <a:cubicBezTo>
                    <a:pt x="446" y="98"/>
                    <a:pt x="446" y="98"/>
                    <a:pt x="446" y="98"/>
                  </a:cubicBezTo>
                  <a:cubicBezTo>
                    <a:pt x="446" y="97"/>
                    <a:pt x="446" y="97"/>
                    <a:pt x="446" y="97"/>
                  </a:cubicBezTo>
                  <a:cubicBezTo>
                    <a:pt x="446" y="97"/>
                    <a:pt x="446" y="97"/>
                    <a:pt x="446" y="97"/>
                  </a:cubicBezTo>
                  <a:cubicBezTo>
                    <a:pt x="447" y="97"/>
                    <a:pt x="447" y="97"/>
                    <a:pt x="447" y="97"/>
                  </a:cubicBezTo>
                  <a:cubicBezTo>
                    <a:pt x="447" y="96"/>
                    <a:pt x="447" y="96"/>
                    <a:pt x="447" y="96"/>
                  </a:cubicBezTo>
                  <a:cubicBezTo>
                    <a:pt x="446" y="95"/>
                    <a:pt x="446" y="95"/>
                    <a:pt x="446" y="95"/>
                  </a:cubicBezTo>
                  <a:cubicBezTo>
                    <a:pt x="446" y="95"/>
                    <a:pt x="446" y="95"/>
                    <a:pt x="446" y="95"/>
                  </a:cubicBezTo>
                  <a:cubicBezTo>
                    <a:pt x="447" y="95"/>
                    <a:pt x="447" y="95"/>
                    <a:pt x="447" y="95"/>
                  </a:cubicBezTo>
                  <a:cubicBezTo>
                    <a:pt x="449" y="94"/>
                    <a:pt x="449" y="94"/>
                    <a:pt x="449" y="94"/>
                  </a:cubicBezTo>
                  <a:cubicBezTo>
                    <a:pt x="450" y="95"/>
                    <a:pt x="450" y="95"/>
                    <a:pt x="450" y="95"/>
                  </a:cubicBezTo>
                  <a:cubicBezTo>
                    <a:pt x="451" y="95"/>
                    <a:pt x="451" y="95"/>
                    <a:pt x="451" y="95"/>
                  </a:cubicBezTo>
                  <a:cubicBezTo>
                    <a:pt x="452" y="95"/>
                    <a:pt x="452" y="95"/>
                    <a:pt x="452" y="95"/>
                  </a:cubicBezTo>
                  <a:cubicBezTo>
                    <a:pt x="452" y="95"/>
                    <a:pt x="452" y="95"/>
                    <a:pt x="452" y="95"/>
                  </a:cubicBezTo>
                  <a:cubicBezTo>
                    <a:pt x="453" y="97"/>
                    <a:pt x="453" y="97"/>
                    <a:pt x="453" y="97"/>
                  </a:cubicBezTo>
                  <a:cubicBezTo>
                    <a:pt x="453" y="96"/>
                    <a:pt x="453" y="96"/>
                    <a:pt x="453" y="96"/>
                  </a:cubicBezTo>
                  <a:cubicBezTo>
                    <a:pt x="454" y="96"/>
                    <a:pt x="454" y="96"/>
                    <a:pt x="454" y="96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5" y="97"/>
                    <a:pt x="455" y="97"/>
                    <a:pt x="455" y="97"/>
                  </a:cubicBezTo>
                  <a:cubicBezTo>
                    <a:pt x="456" y="97"/>
                    <a:pt x="456" y="97"/>
                    <a:pt x="456" y="97"/>
                  </a:cubicBezTo>
                  <a:cubicBezTo>
                    <a:pt x="457" y="96"/>
                    <a:pt x="457" y="96"/>
                    <a:pt x="457" y="96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59" y="99"/>
                    <a:pt x="459" y="99"/>
                    <a:pt x="459" y="99"/>
                  </a:cubicBezTo>
                  <a:cubicBezTo>
                    <a:pt x="459" y="98"/>
                    <a:pt x="459" y="98"/>
                    <a:pt x="459" y="98"/>
                  </a:cubicBezTo>
                  <a:cubicBezTo>
                    <a:pt x="460" y="97"/>
                    <a:pt x="460" y="97"/>
                    <a:pt x="460" y="97"/>
                  </a:cubicBezTo>
                  <a:cubicBezTo>
                    <a:pt x="461" y="98"/>
                    <a:pt x="461" y="98"/>
                    <a:pt x="461" y="98"/>
                  </a:cubicBezTo>
                  <a:cubicBezTo>
                    <a:pt x="460" y="100"/>
                    <a:pt x="460" y="100"/>
                    <a:pt x="460" y="100"/>
                  </a:cubicBezTo>
                  <a:cubicBezTo>
                    <a:pt x="461" y="100"/>
                    <a:pt x="461" y="100"/>
                    <a:pt x="461" y="100"/>
                  </a:cubicBezTo>
                  <a:cubicBezTo>
                    <a:pt x="461" y="101"/>
                    <a:pt x="461" y="101"/>
                    <a:pt x="461" y="101"/>
                  </a:cubicBezTo>
                  <a:cubicBezTo>
                    <a:pt x="463" y="101"/>
                    <a:pt x="463" y="101"/>
                    <a:pt x="463" y="101"/>
                  </a:cubicBezTo>
                  <a:cubicBezTo>
                    <a:pt x="463" y="102"/>
                    <a:pt x="463" y="102"/>
                    <a:pt x="463" y="102"/>
                  </a:cubicBezTo>
                  <a:cubicBezTo>
                    <a:pt x="464" y="102"/>
                    <a:pt x="464" y="102"/>
                    <a:pt x="464" y="102"/>
                  </a:cubicBezTo>
                  <a:cubicBezTo>
                    <a:pt x="464" y="101"/>
                    <a:pt x="464" y="101"/>
                    <a:pt x="464" y="101"/>
                  </a:cubicBezTo>
                  <a:cubicBezTo>
                    <a:pt x="464" y="103"/>
                    <a:pt x="464" y="103"/>
                    <a:pt x="464" y="103"/>
                  </a:cubicBezTo>
                  <a:cubicBezTo>
                    <a:pt x="463" y="104"/>
                    <a:pt x="463" y="104"/>
                    <a:pt x="463" y="104"/>
                  </a:cubicBezTo>
                  <a:cubicBezTo>
                    <a:pt x="464" y="105"/>
                    <a:pt x="464" y="105"/>
                    <a:pt x="464" y="105"/>
                  </a:cubicBezTo>
                  <a:cubicBezTo>
                    <a:pt x="465" y="104"/>
                    <a:pt x="465" y="104"/>
                    <a:pt x="465" y="104"/>
                  </a:cubicBezTo>
                  <a:cubicBezTo>
                    <a:pt x="466" y="104"/>
                    <a:pt x="466" y="104"/>
                    <a:pt x="466" y="104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4" y="107"/>
                    <a:pt x="464" y="107"/>
                    <a:pt x="464" y="107"/>
                  </a:cubicBezTo>
                  <a:cubicBezTo>
                    <a:pt x="464" y="108"/>
                    <a:pt x="464" y="108"/>
                    <a:pt x="464" y="108"/>
                  </a:cubicBezTo>
                  <a:cubicBezTo>
                    <a:pt x="466" y="109"/>
                    <a:pt x="466" y="109"/>
                    <a:pt x="466" y="109"/>
                  </a:cubicBezTo>
                  <a:cubicBezTo>
                    <a:pt x="467" y="108"/>
                    <a:pt x="467" y="108"/>
                    <a:pt x="467" y="108"/>
                  </a:cubicBezTo>
                  <a:cubicBezTo>
                    <a:pt x="468" y="107"/>
                    <a:pt x="468" y="107"/>
                    <a:pt x="468" y="107"/>
                  </a:cubicBezTo>
                  <a:cubicBezTo>
                    <a:pt x="469" y="108"/>
                    <a:pt x="469" y="108"/>
                    <a:pt x="469" y="108"/>
                  </a:cubicBezTo>
                  <a:cubicBezTo>
                    <a:pt x="469" y="109"/>
                    <a:pt x="469" y="109"/>
                    <a:pt x="469" y="109"/>
                  </a:cubicBezTo>
                  <a:cubicBezTo>
                    <a:pt x="470" y="108"/>
                    <a:pt x="470" y="108"/>
                    <a:pt x="470" y="108"/>
                  </a:cubicBezTo>
                  <a:cubicBezTo>
                    <a:pt x="471" y="110"/>
                    <a:pt x="471" y="110"/>
                    <a:pt x="471" y="110"/>
                  </a:cubicBezTo>
                  <a:cubicBezTo>
                    <a:pt x="471" y="112"/>
                    <a:pt x="471" y="112"/>
                    <a:pt x="471" y="112"/>
                  </a:cubicBezTo>
                  <a:cubicBezTo>
                    <a:pt x="472" y="112"/>
                    <a:pt x="472" y="112"/>
                    <a:pt x="472" y="112"/>
                  </a:cubicBezTo>
                  <a:cubicBezTo>
                    <a:pt x="472" y="113"/>
                    <a:pt x="472" y="113"/>
                    <a:pt x="472" y="113"/>
                  </a:cubicBezTo>
                  <a:cubicBezTo>
                    <a:pt x="473" y="112"/>
                    <a:pt x="473" y="112"/>
                    <a:pt x="473" y="112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472" y="115"/>
                    <a:pt x="472" y="115"/>
                    <a:pt x="472" y="115"/>
                  </a:cubicBezTo>
                  <a:cubicBezTo>
                    <a:pt x="471" y="116"/>
                    <a:pt x="471" y="116"/>
                    <a:pt x="471" y="116"/>
                  </a:cubicBezTo>
                  <a:cubicBezTo>
                    <a:pt x="470" y="115"/>
                    <a:pt x="470" y="115"/>
                    <a:pt x="470" y="115"/>
                  </a:cubicBezTo>
                  <a:cubicBezTo>
                    <a:pt x="467" y="114"/>
                    <a:pt x="467" y="114"/>
                    <a:pt x="467" y="114"/>
                  </a:cubicBezTo>
                  <a:cubicBezTo>
                    <a:pt x="464" y="114"/>
                    <a:pt x="464" y="114"/>
                    <a:pt x="464" y="114"/>
                  </a:cubicBezTo>
                  <a:cubicBezTo>
                    <a:pt x="466" y="115"/>
                    <a:pt x="466" y="115"/>
                    <a:pt x="466" y="115"/>
                  </a:cubicBezTo>
                  <a:cubicBezTo>
                    <a:pt x="466" y="116"/>
                    <a:pt x="466" y="116"/>
                    <a:pt x="466" y="116"/>
                  </a:cubicBezTo>
                  <a:cubicBezTo>
                    <a:pt x="468" y="116"/>
                    <a:pt x="468" y="116"/>
                    <a:pt x="468" y="116"/>
                  </a:cubicBezTo>
                  <a:cubicBezTo>
                    <a:pt x="469" y="117"/>
                    <a:pt x="469" y="117"/>
                    <a:pt x="469" y="117"/>
                  </a:cubicBezTo>
                  <a:cubicBezTo>
                    <a:pt x="471" y="119"/>
                    <a:pt x="471" y="119"/>
                    <a:pt x="471" y="119"/>
                  </a:cubicBezTo>
                  <a:cubicBezTo>
                    <a:pt x="474" y="120"/>
                    <a:pt x="474" y="120"/>
                    <a:pt x="474" y="120"/>
                  </a:cubicBezTo>
                  <a:cubicBezTo>
                    <a:pt x="475" y="119"/>
                    <a:pt x="475" y="119"/>
                    <a:pt x="475" y="119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4" y="116"/>
                    <a:pt x="474" y="116"/>
                    <a:pt x="474" y="116"/>
                  </a:cubicBezTo>
                  <a:cubicBezTo>
                    <a:pt x="474" y="116"/>
                    <a:pt x="474" y="116"/>
                    <a:pt x="474" y="116"/>
                  </a:cubicBezTo>
                  <a:cubicBezTo>
                    <a:pt x="474" y="116"/>
                    <a:pt x="474" y="116"/>
                    <a:pt x="474" y="116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78" y="118"/>
                    <a:pt x="478" y="118"/>
                    <a:pt x="478" y="118"/>
                  </a:cubicBezTo>
                  <a:cubicBezTo>
                    <a:pt x="477" y="118"/>
                    <a:pt x="477" y="118"/>
                    <a:pt x="477" y="118"/>
                  </a:cubicBezTo>
                  <a:cubicBezTo>
                    <a:pt x="474" y="120"/>
                    <a:pt x="474" y="120"/>
                    <a:pt x="474" y="120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476" y="121"/>
                    <a:pt x="476" y="121"/>
                    <a:pt x="476" y="121"/>
                  </a:cubicBezTo>
                  <a:cubicBezTo>
                    <a:pt x="477" y="121"/>
                    <a:pt x="477" y="121"/>
                    <a:pt x="477" y="121"/>
                  </a:cubicBezTo>
                  <a:cubicBezTo>
                    <a:pt x="477" y="121"/>
                    <a:pt x="477" y="121"/>
                    <a:pt x="477" y="121"/>
                  </a:cubicBezTo>
                  <a:cubicBezTo>
                    <a:pt x="481" y="125"/>
                    <a:pt x="481" y="125"/>
                    <a:pt x="481" y="125"/>
                  </a:cubicBezTo>
                  <a:cubicBezTo>
                    <a:pt x="483" y="125"/>
                    <a:pt x="483" y="125"/>
                    <a:pt x="483" y="125"/>
                  </a:cubicBezTo>
                  <a:cubicBezTo>
                    <a:pt x="484" y="127"/>
                    <a:pt x="484" y="127"/>
                    <a:pt x="484" y="127"/>
                  </a:cubicBezTo>
                  <a:cubicBezTo>
                    <a:pt x="487" y="127"/>
                    <a:pt x="487" y="127"/>
                    <a:pt x="487" y="127"/>
                  </a:cubicBezTo>
                  <a:cubicBezTo>
                    <a:pt x="489" y="129"/>
                    <a:pt x="489" y="129"/>
                    <a:pt x="489" y="129"/>
                  </a:cubicBezTo>
                  <a:cubicBezTo>
                    <a:pt x="490" y="129"/>
                    <a:pt x="490" y="129"/>
                    <a:pt x="490" y="129"/>
                  </a:cubicBezTo>
                  <a:cubicBezTo>
                    <a:pt x="491" y="129"/>
                    <a:pt x="491" y="129"/>
                    <a:pt x="491" y="129"/>
                  </a:cubicBezTo>
                  <a:cubicBezTo>
                    <a:pt x="490" y="128"/>
                    <a:pt x="490" y="128"/>
                    <a:pt x="490" y="128"/>
                  </a:cubicBezTo>
                  <a:cubicBezTo>
                    <a:pt x="491" y="127"/>
                    <a:pt x="491" y="127"/>
                    <a:pt x="491" y="127"/>
                  </a:cubicBezTo>
                  <a:cubicBezTo>
                    <a:pt x="492" y="128"/>
                    <a:pt x="492" y="128"/>
                    <a:pt x="492" y="128"/>
                  </a:cubicBezTo>
                  <a:cubicBezTo>
                    <a:pt x="492" y="129"/>
                    <a:pt x="492" y="129"/>
                    <a:pt x="492" y="129"/>
                  </a:cubicBezTo>
                  <a:cubicBezTo>
                    <a:pt x="493" y="131"/>
                    <a:pt x="493" y="131"/>
                    <a:pt x="493" y="131"/>
                  </a:cubicBezTo>
                  <a:cubicBezTo>
                    <a:pt x="494" y="131"/>
                    <a:pt x="494" y="131"/>
                    <a:pt x="494" y="131"/>
                  </a:cubicBezTo>
                  <a:cubicBezTo>
                    <a:pt x="494" y="129"/>
                    <a:pt x="494" y="129"/>
                    <a:pt x="494" y="129"/>
                  </a:cubicBezTo>
                  <a:cubicBezTo>
                    <a:pt x="493" y="122"/>
                    <a:pt x="493" y="122"/>
                    <a:pt x="493" y="122"/>
                  </a:cubicBezTo>
                  <a:cubicBezTo>
                    <a:pt x="492" y="119"/>
                    <a:pt x="492" y="119"/>
                    <a:pt x="492" y="119"/>
                  </a:cubicBezTo>
                  <a:cubicBezTo>
                    <a:pt x="490" y="116"/>
                    <a:pt x="490" y="116"/>
                    <a:pt x="490" y="116"/>
                  </a:cubicBezTo>
                  <a:cubicBezTo>
                    <a:pt x="490" y="112"/>
                    <a:pt x="490" y="112"/>
                    <a:pt x="490" y="112"/>
                  </a:cubicBezTo>
                  <a:cubicBezTo>
                    <a:pt x="489" y="110"/>
                    <a:pt x="489" y="110"/>
                    <a:pt x="489" y="110"/>
                  </a:cubicBezTo>
                  <a:cubicBezTo>
                    <a:pt x="488" y="109"/>
                    <a:pt x="488" y="109"/>
                    <a:pt x="488" y="109"/>
                  </a:cubicBezTo>
                  <a:cubicBezTo>
                    <a:pt x="490" y="110"/>
                    <a:pt x="490" y="110"/>
                    <a:pt x="490" y="110"/>
                  </a:cubicBezTo>
                  <a:cubicBezTo>
                    <a:pt x="490" y="111"/>
                    <a:pt x="490" y="111"/>
                    <a:pt x="490" y="111"/>
                  </a:cubicBezTo>
                  <a:cubicBezTo>
                    <a:pt x="492" y="113"/>
                    <a:pt x="492" y="113"/>
                    <a:pt x="492" y="113"/>
                  </a:cubicBezTo>
                  <a:cubicBezTo>
                    <a:pt x="493" y="113"/>
                    <a:pt x="493" y="113"/>
                    <a:pt x="493" y="113"/>
                  </a:cubicBezTo>
                  <a:cubicBezTo>
                    <a:pt x="495" y="115"/>
                    <a:pt x="495" y="115"/>
                    <a:pt x="495" y="115"/>
                  </a:cubicBezTo>
                  <a:cubicBezTo>
                    <a:pt x="497" y="115"/>
                    <a:pt x="497" y="115"/>
                    <a:pt x="497" y="115"/>
                  </a:cubicBezTo>
                  <a:cubicBezTo>
                    <a:pt x="502" y="115"/>
                    <a:pt x="502" y="115"/>
                    <a:pt x="502" y="115"/>
                  </a:cubicBezTo>
                  <a:cubicBezTo>
                    <a:pt x="503" y="115"/>
                    <a:pt x="503" y="115"/>
                    <a:pt x="503" y="115"/>
                  </a:cubicBezTo>
                  <a:cubicBezTo>
                    <a:pt x="504" y="114"/>
                    <a:pt x="504" y="114"/>
                    <a:pt x="504" y="114"/>
                  </a:cubicBezTo>
                  <a:cubicBezTo>
                    <a:pt x="505" y="115"/>
                    <a:pt x="505" y="115"/>
                    <a:pt x="505" y="115"/>
                  </a:cubicBezTo>
                  <a:cubicBezTo>
                    <a:pt x="505" y="115"/>
                    <a:pt x="505" y="115"/>
                    <a:pt x="505" y="115"/>
                  </a:cubicBezTo>
                  <a:cubicBezTo>
                    <a:pt x="504" y="114"/>
                    <a:pt x="504" y="114"/>
                    <a:pt x="504" y="114"/>
                  </a:cubicBezTo>
                  <a:cubicBezTo>
                    <a:pt x="505" y="113"/>
                    <a:pt x="505" y="113"/>
                    <a:pt x="505" y="113"/>
                  </a:cubicBezTo>
                  <a:cubicBezTo>
                    <a:pt x="504" y="112"/>
                    <a:pt x="504" y="112"/>
                    <a:pt x="504" y="112"/>
                  </a:cubicBezTo>
                  <a:cubicBezTo>
                    <a:pt x="504" y="111"/>
                    <a:pt x="504" y="111"/>
                    <a:pt x="504" y="111"/>
                  </a:cubicBezTo>
                  <a:cubicBezTo>
                    <a:pt x="504" y="110"/>
                    <a:pt x="504" y="110"/>
                    <a:pt x="504" y="110"/>
                  </a:cubicBezTo>
                  <a:cubicBezTo>
                    <a:pt x="509" y="108"/>
                    <a:pt x="509" y="108"/>
                    <a:pt x="509" y="108"/>
                  </a:cubicBezTo>
                  <a:cubicBezTo>
                    <a:pt x="509" y="109"/>
                    <a:pt x="509" y="109"/>
                    <a:pt x="509" y="109"/>
                  </a:cubicBezTo>
                  <a:cubicBezTo>
                    <a:pt x="510" y="109"/>
                    <a:pt x="510" y="109"/>
                    <a:pt x="510" y="109"/>
                  </a:cubicBezTo>
                  <a:cubicBezTo>
                    <a:pt x="512" y="109"/>
                    <a:pt x="512" y="109"/>
                    <a:pt x="512" y="109"/>
                  </a:cubicBezTo>
                  <a:cubicBezTo>
                    <a:pt x="514" y="109"/>
                    <a:pt x="514" y="109"/>
                    <a:pt x="514" y="109"/>
                  </a:cubicBezTo>
                  <a:cubicBezTo>
                    <a:pt x="515" y="111"/>
                    <a:pt x="515" y="111"/>
                    <a:pt x="515" y="111"/>
                  </a:cubicBezTo>
                  <a:cubicBezTo>
                    <a:pt x="517" y="111"/>
                    <a:pt x="517" y="111"/>
                    <a:pt x="517" y="111"/>
                  </a:cubicBezTo>
                  <a:cubicBezTo>
                    <a:pt x="517" y="113"/>
                    <a:pt x="517" y="113"/>
                    <a:pt x="517" y="113"/>
                  </a:cubicBezTo>
                  <a:cubicBezTo>
                    <a:pt x="520" y="113"/>
                    <a:pt x="520" y="113"/>
                    <a:pt x="520" y="113"/>
                  </a:cubicBezTo>
                  <a:cubicBezTo>
                    <a:pt x="520" y="114"/>
                    <a:pt x="520" y="114"/>
                    <a:pt x="520" y="114"/>
                  </a:cubicBezTo>
                  <a:cubicBezTo>
                    <a:pt x="523" y="114"/>
                    <a:pt x="523" y="114"/>
                    <a:pt x="523" y="114"/>
                  </a:cubicBezTo>
                  <a:cubicBezTo>
                    <a:pt x="521" y="113"/>
                    <a:pt x="521" y="113"/>
                    <a:pt x="521" y="113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23" y="113"/>
                    <a:pt x="523" y="113"/>
                    <a:pt x="523" y="113"/>
                  </a:cubicBezTo>
                  <a:cubicBezTo>
                    <a:pt x="524" y="112"/>
                    <a:pt x="524" y="112"/>
                    <a:pt x="524" y="112"/>
                  </a:cubicBezTo>
                  <a:cubicBezTo>
                    <a:pt x="523" y="111"/>
                    <a:pt x="523" y="111"/>
                    <a:pt x="523" y="111"/>
                  </a:cubicBezTo>
                  <a:cubicBezTo>
                    <a:pt x="524" y="110"/>
                    <a:pt x="524" y="110"/>
                    <a:pt x="524" y="110"/>
                  </a:cubicBezTo>
                  <a:cubicBezTo>
                    <a:pt x="523" y="109"/>
                    <a:pt x="523" y="109"/>
                    <a:pt x="523" y="109"/>
                  </a:cubicBezTo>
                  <a:cubicBezTo>
                    <a:pt x="521" y="110"/>
                    <a:pt x="521" y="110"/>
                    <a:pt x="521" y="110"/>
                  </a:cubicBezTo>
                  <a:cubicBezTo>
                    <a:pt x="519" y="110"/>
                    <a:pt x="519" y="110"/>
                    <a:pt x="519" y="110"/>
                  </a:cubicBezTo>
                  <a:cubicBezTo>
                    <a:pt x="519" y="108"/>
                    <a:pt x="519" y="108"/>
                    <a:pt x="519" y="108"/>
                  </a:cubicBezTo>
                  <a:cubicBezTo>
                    <a:pt x="519" y="106"/>
                    <a:pt x="519" y="106"/>
                    <a:pt x="519" y="106"/>
                  </a:cubicBezTo>
                  <a:cubicBezTo>
                    <a:pt x="519" y="106"/>
                    <a:pt x="519" y="106"/>
                    <a:pt x="519" y="106"/>
                  </a:cubicBezTo>
                  <a:cubicBezTo>
                    <a:pt x="520" y="106"/>
                    <a:pt x="520" y="106"/>
                    <a:pt x="520" y="106"/>
                  </a:cubicBezTo>
                  <a:cubicBezTo>
                    <a:pt x="521" y="106"/>
                    <a:pt x="521" y="106"/>
                    <a:pt x="521" y="106"/>
                  </a:cubicBezTo>
                  <a:cubicBezTo>
                    <a:pt x="521" y="105"/>
                    <a:pt x="521" y="105"/>
                    <a:pt x="521" y="105"/>
                  </a:cubicBezTo>
                  <a:cubicBezTo>
                    <a:pt x="522" y="104"/>
                    <a:pt x="522" y="104"/>
                    <a:pt x="522" y="104"/>
                  </a:cubicBezTo>
                  <a:cubicBezTo>
                    <a:pt x="524" y="106"/>
                    <a:pt x="524" y="106"/>
                    <a:pt x="524" y="106"/>
                  </a:cubicBezTo>
                  <a:cubicBezTo>
                    <a:pt x="524" y="107"/>
                    <a:pt x="524" y="107"/>
                    <a:pt x="524" y="107"/>
                  </a:cubicBezTo>
                  <a:cubicBezTo>
                    <a:pt x="525" y="107"/>
                    <a:pt x="525" y="107"/>
                    <a:pt x="525" y="107"/>
                  </a:cubicBezTo>
                  <a:cubicBezTo>
                    <a:pt x="526" y="107"/>
                    <a:pt x="526" y="107"/>
                    <a:pt x="526" y="107"/>
                  </a:cubicBezTo>
                  <a:cubicBezTo>
                    <a:pt x="526" y="107"/>
                    <a:pt x="526" y="107"/>
                    <a:pt x="526" y="107"/>
                  </a:cubicBezTo>
                  <a:cubicBezTo>
                    <a:pt x="526" y="105"/>
                    <a:pt x="526" y="105"/>
                    <a:pt x="526" y="105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8" y="106"/>
                    <a:pt x="528" y="106"/>
                    <a:pt x="528" y="106"/>
                  </a:cubicBezTo>
                  <a:cubicBezTo>
                    <a:pt x="529" y="104"/>
                    <a:pt x="529" y="104"/>
                    <a:pt x="529" y="104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cubicBezTo>
                    <a:pt x="524" y="100"/>
                    <a:pt x="524" y="100"/>
                    <a:pt x="524" y="100"/>
                  </a:cubicBezTo>
                  <a:cubicBezTo>
                    <a:pt x="524" y="99"/>
                    <a:pt x="524" y="99"/>
                    <a:pt x="524" y="99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2" y="99"/>
                    <a:pt x="522" y="99"/>
                    <a:pt x="522" y="99"/>
                  </a:cubicBezTo>
                  <a:cubicBezTo>
                    <a:pt x="521" y="98"/>
                    <a:pt x="521" y="98"/>
                    <a:pt x="521" y="98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1" y="94"/>
                    <a:pt x="521" y="94"/>
                    <a:pt x="521" y="94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2"/>
                    <a:pt x="523" y="92"/>
                    <a:pt x="523" y="92"/>
                  </a:cubicBezTo>
                  <a:cubicBezTo>
                    <a:pt x="521" y="93"/>
                    <a:pt x="521" y="93"/>
                    <a:pt x="521" y="93"/>
                  </a:cubicBezTo>
                  <a:cubicBezTo>
                    <a:pt x="520" y="94"/>
                    <a:pt x="520" y="94"/>
                    <a:pt x="520" y="94"/>
                  </a:cubicBezTo>
                  <a:cubicBezTo>
                    <a:pt x="520" y="96"/>
                    <a:pt x="520" y="96"/>
                    <a:pt x="520" y="96"/>
                  </a:cubicBezTo>
                  <a:cubicBezTo>
                    <a:pt x="517" y="95"/>
                    <a:pt x="517" y="95"/>
                    <a:pt x="517" y="95"/>
                  </a:cubicBezTo>
                  <a:cubicBezTo>
                    <a:pt x="516" y="93"/>
                    <a:pt x="516" y="93"/>
                    <a:pt x="516" y="93"/>
                  </a:cubicBezTo>
                  <a:cubicBezTo>
                    <a:pt x="517" y="91"/>
                    <a:pt x="517" y="91"/>
                    <a:pt x="517" y="91"/>
                  </a:cubicBezTo>
                  <a:cubicBezTo>
                    <a:pt x="517" y="90"/>
                    <a:pt x="517" y="90"/>
                    <a:pt x="517" y="90"/>
                  </a:cubicBezTo>
                  <a:cubicBezTo>
                    <a:pt x="519" y="89"/>
                    <a:pt x="519" y="89"/>
                    <a:pt x="519" y="89"/>
                  </a:cubicBezTo>
                  <a:cubicBezTo>
                    <a:pt x="520" y="89"/>
                    <a:pt x="520" y="89"/>
                    <a:pt x="520" y="89"/>
                  </a:cubicBezTo>
                  <a:cubicBezTo>
                    <a:pt x="523" y="87"/>
                    <a:pt x="523" y="87"/>
                    <a:pt x="523" y="87"/>
                  </a:cubicBezTo>
                  <a:cubicBezTo>
                    <a:pt x="523" y="86"/>
                    <a:pt x="523" y="86"/>
                    <a:pt x="523" y="86"/>
                  </a:cubicBezTo>
                  <a:cubicBezTo>
                    <a:pt x="521" y="84"/>
                    <a:pt x="521" y="84"/>
                    <a:pt x="521" y="84"/>
                  </a:cubicBezTo>
                  <a:cubicBezTo>
                    <a:pt x="520" y="85"/>
                    <a:pt x="520" y="85"/>
                    <a:pt x="520" y="85"/>
                  </a:cubicBezTo>
                  <a:cubicBezTo>
                    <a:pt x="519" y="84"/>
                    <a:pt x="519" y="84"/>
                    <a:pt x="519" y="84"/>
                  </a:cubicBezTo>
                  <a:cubicBezTo>
                    <a:pt x="517" y="84"/>
                    <a:pt x="517" y="84"/>
                    <a:pt x="517" y="84"/>
                  </a:cubicBezTo>
                  <a:cubicBezTo>
                    <a:pt x="516" y="83"/>
                    <a:pt x="516" y="83"/>
                    <a:pt x="516" y="83"/>
                  </a:cubicBezTo>
                  <a:cubicBezTo>
                    <a:pt x="517" y="82"/>
                    <a:pt x="517" y="82"/>
                    <a:pt x="517" y="82"/>
                  </a:cubicBezTo>
                  <a:cubicBezTo>
                    <a:pt x="520" y="81"/>
                    <a:pt x="520" y="81"/>
                    <a:pt x="520" y="81"/>
                  </a:cubicBezTo>
                  <a:cubicBezTo>
                    <a:pt x="523" y="83"/>
                    <a:pt x="523" y="83"/>
                    <a:pt x="523" y="83"/>
                  </a:cubicBezTo>
                  <a:cubicBezTo>
                    <a:pt x="525" y="82"/>
                    <a:pt x="525" y="82"/>
                    <a:pt x="525" y="82"/>
                  </a:cubicBezTo>
                  <a:cubicBezTo>
                    <a:pt x="529" y="82"/>
                    <a:pt x="529" y="82"/>
                    <a:pt x="529" y="82"/>
                  </a:cubicBezTo>
                  <a:cubicBezTo>
                    <a:pt x="537" y="82"/>
                    <a:pt x="537" y="82"/>
                    <a:pt x="537" y="82"/>
                  </a:cubicBezTo>
                  <a:cubicBezTo>
                    <a:pt x="538" y="81"/>
                    <a:pt x="538" y="81"/>
                    <a:pt x="538" y="81"/>
                  </a:cubicBezTo>
                  <a:cubicBezTo>
                    <a:pt x="543" y="81"/>
                    <a:pt x="543" y="81"/>
                    <a:pt x="543" y="81"/>
                  </a:cubicBezTo>
                  <a:cubicBezTo>
                    <a:pt x="546" y="81"/>
                    <a:pt x="546" y="81"/>
                    <a:pt x="546" y="81"/>
                  </a:cubicBezTo>
                  <a:cubicBezTo>
                    <a:pt x="548" y="81"/>
                    <a:pt x="548" y="81"/>
                    <a:pt x="548" y="81"/>
                  </a:cubicBezTo>
                  <a:cubicBezTo>
                    <a:pt x="551" y="81"/>
                    <a:pt x="551" y="81"/>
                    <a:pt x="551" y="81"/>
                  </a:cubicBezTo>
                  <a:cubicBezTo>
                    <a:pt x="549" y="81"/>
                    <a:pt x="549" y="81"/>
                    <a:pt x="549" y="81"/>
                  </a:cubicBezTo>
                  <a:cubicBezTo>
                    <a:pt x="545" y="83"/>
                    <a:pt x="545" y="83"/>
                    <a:pt x="545" y="83"/>
                  </a:cubicBezTo>
                  <a:cubicBezTo>
                    <a:pt x="543" y="82"/>
                    <a:pt x="543" y="82"/>
                    <a:pt x="543" y="82"/>
                  </a:cubicBezTo>
                  <a:cubicBezTo>
                    <a:pt x="543" y="83"/>
                    <a:pt x="543" y="83"/>
                    <a:pt x="543" y="83"/>
                  </a:cubicBezTo>
                  <a:cubicBezTo>
                    <a:pt x="541" y="82"/>
                    <a:pt x="541" y="82"/>
                    <a:pt x="541" y="82"/>
                  </a:cubicBezTo>
                  <a:cubicBezTo>
                    <a:pt x="541" y="85"/>
                    <a:pt x="541" y="85"/>
                    <a:pt x="541" y="85"/>
                  </a:cubicBezTo>
                  <a:cubicBezTo>
                    <a:pt x="542" y="86"/>
                    <a:pt x="542" y="86"/>
                    <a:pt x="542" y="86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41" y="88"/>
                    <a:pt x="541" y="88"/>
                    <a:pt x="541" y="88"/>
                  </a:cubicBezTo>
                  <a:cubicBezTo>
                    <a:pt x="542" y="88"/>
                    <a:pt x="542" y="88"/>
                    <a:pt x="542" y="88"/>
                  </a:cubicBezTo>
                  <a:cubicBezTo>
                    <a:pt x="544" y="87"/>
                    <a:pt x="544" y="87"/>
                    <a:pt x="544" y="87"/>
                  </a:cubicBezTo>
                  <a:cubicBezTo>
                    <a:pt x="544" y="86"/>
                    <a:pt x="544" y="86"/>
                    <a:pt x="544" y="86"/>
                  </a:cubicBezTo>
                  <a:cubicBezTo>
                    <a:pt x="547" y="83"/>
                    <a:pt x="547" y="83"/>
                    <a:pt x="547" y="83"/>
                  </a:cubicBezTo>
                  <a:cubicBezTo>
                    <a:pt x="551" y="82"/>
                    <a:pt x="551" y="82"/>
                    <a:pt x="551" y="82"/>
                  </a:cubicBezTo>
                  <a:cubicBezTo>
                    <a:pt x="552" y="84"/>
                    <a:pt x="552" y="84"/>
                    <a:pt x="552" y="84"/>
                  </a:cubicBezTo>
                  <a:cubicBezTo>
                    <a:pt x="552" y="87"/>
                    <a:pt x="552" y="87"/>
                    <a:pt x="552" y="87"/>
                  </a:cubicBezTo>
                  <a:cubicBezTo>
                    <a:pt x="552" y="88"/>
                    <a:pt x="552" y="88"/>
                    <a:pt x="552" y="88"/>
                  </a:cubicBezTo>
                  <a:cubicBezTo>
                    <a:pt x="551" y="86"/>
                    <a:pt x="551" y="86"/>
                    <a:pt x="551" y="86"/>
                  </a:cubicBezTo>
                  <a:cubicBezTo>
                    <a:pt x="550" y="85"/>
                    <a:pt x="550" y="85"/>
                    <a:pt x="550" y="85"/>
                  </a:cubicBezTo>
                  <a:cubicBezTo>
                    <a:pt x="550" y="83"/>
                    <a:pt x="550" y="83"/>
                    <a:pt x="550" y="83"/>
                  </a:cubicBezTo>
                  <a:cubicBezTo>
                    <a:pt x="548" y="85"/>
                    <a:pt x="548" y="85"/>
                    <a:pt x="548" y="85"/>
                  </a:cubicBezTo>
                  <a:cubicBezTo>
                    <a:pt x="547" y="84"/>
                    <a:pt x="547" y="84"/>
                    <a:pt x="547" y="84"/>
                  </a:cubicBezTo>
                  <a:cubicBezTo>
                    <a:pt x="548" y="87"/>
                    <a:pt x="548" y="87"/>
                    <a:pt x="548" y="87"/>
                  </a:cubicBezTo>
                  <a:cubicBezTo>
                    <a:pt x="550" y="87"/>
                    <a:pt x="550" y="87"/>
                    <a:pt x="550" y="87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2"/>
                    <a:pt x="549" y="92"/>
                    <a:pt x="549" y="92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2"/>
                    <a:pt x="547" y="92"/>
                    <a:pt x="547" y="92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3" y="90"/>
                    <a:pt x="553" y="90"/>
                    <a:pt x="553" y="90"/>
                  </a:cubicBezTo>
                  <a:cubicBezTo>
                    <a:pt x="553" y="88"/>
                    <a:pt x="553" y="88"/>
                    <a:pt x="553" y="88"/>
                  </a:cubicBezTo>
                  <a:cubicBezTo>
                    <a:pt x="553" y="87"/>
                    <a:pt x="553" y="87"/>
                    <a:pt x="553" y="87"/>
                  </a:cubicBezTo>
                  <a:cubicBezTo>
                    <a:pt x="552" y="80"/>
                    <a:pt x="552" y="80"/>
                    <a:pt x="552" y="80"/>
                  </a:cubicBezTo>
                  <a:cubicBezTo>
                    <a:pt x="555" y="79"/>
                    <a:pt x="555" y="79"/>
                    <a:pt x="555" y="79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5" y="77"/>
                    <a:pt x="565" y="77"/>
                    <a:pt x="565" y="77"/>
                  </a:cubicBezTo>
                  <a:cubicBezTo>
                    <a:pt x="569" y="79"/>
                    <a:pt x="569" y="79"/>
                    <a:pt x="569" y="79"/>
                  </a:cubicBezTo>
                  <a:cubicBezTo>
                    <a:pt x="571" y="82"/>
                    <a:pt x="571" y="82"/>
                    <a:pt x="571" y="82"/>
                  </a:cubicBezTo>
                  <a:cubicBezTo>
                    <a:pt x="571" y="83"/>
                    <a:pt x="571" y="83"/>
                    <a:pt x="571" y="83"/>
                  </a:cubicBezTo>
                  <a:cubicBezTo>
                    <a:pt x="570" y="84"/>
                    <a:pt x="570" y="84"/>
                    <a:pt x="570" y="84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7" y="82"/>
                    <a:pt x="567" y="82"/>
                    <a:pt x="567" y="82"/>
                  </a:cubicBezTo>
                  <a:cubicBezTo>
                    <a:pt x="568" y="84"/>
                    <a:pt x="568" y="84"/>
                    <a:pt x="568" y="84"/>
                  </a:cubicBezTo>
                  <a:cubicBezTo>
                    <a:pt x="568" y="85"/>
                    <a:pt x="568" y="85"/>
                    <a:pt x="568" y="85"/>
                  </a:cubicBezTo>
                  <a:cubicBezTo>
                    <a:pt x="568" y="86"/>
                    <a:pt x="568" y="86"/>
                    <a:pt x="568" y="86"/>
                  </a:cubicBezTo>
                  <a:cubicBezTo>
                    <a:pt x="567" y="87"/>
                    <a:pt x="567" y="87"/>
                    <a:pt x="567" y="87"/>
                  </a:cubicBezTo>
                  <a:cubicBezTo>
                    <a:pt x="568" y="87"/>
                    <a:pt x="568" y="87"/>
                    <a:pt x="568" y="87"/>
                  </a:cubicBezTo>
                  <a:cubicBezTo>
                    <a:pt x="569" y="87"/>
                    <a:pt x="569" y="87"/>
                    <a:pt x="569" y="87"/>
                  </a:cubicBezTo>
                  <a:cubicBezTo>
                    <a:pt x="571" y="86"/>
                    <a:pt x="571" y="86"/>
                    <a:pt x="571" y="86"/>
                  </a:cubicBezTo>
                  <a:cubicBezTo>
                    <a:pt x="573" y="85"/>
                    <a:pt x="573" y="85"/>
                    <a:pt x="573" y="85"/>
                  </a:cubicBezTo>
                  <a:cubicBezTo>
                    <a:pt x="573" y="87"/>
                    <a:pt x="573" y="87"/>
                    <a:pt x="573" y="87"/>
                  </a:cubicBezTo>
                  <a:cubicBezTo>
                    <a:pt x="574" y="88"/>
                    <a:pt x="574" y="88"/>
                    <a:pt x="574" y="88"/>
                  </a:cubicBezTo>
                  <a:cubicBezTo>
                    <a:pt x="574" y="90"/>
                    <a:pt x="574" y="90"/>
                    <a:pt x="574" y="90"/>
                  </a:cubicBezTo>
                  <a:cubicBezTo>
                    <a:pt x="575" y="91"/>
                    <a:pt x="575" y="91"/>
                    <a:pt x="575" y="91"/>
                  </a:cubicBezTo>
                  <a:cubicBezTo>
                    <a:pt x="576" y="89"/>
                    <a:pt x="576" y="89"/>
                    <a:pt x="576" y="89"/>
                  </a:cubicBezTo>
                  <a:cubicBezTo>
                    <a:pt x="575" y="88"/>
                    <a:pt x="575" y="88"/>
                    <a:pt x="575" y="88"/>
                  </a:cubicBezTo>
                  <a:cubicBezTo>
                    <a:pt x="577" y="87"/>
                    <a:pt x="577" y="87"/>
                    <a:pt x="577" y="87"/>
                  </a:cubicBezTo>
                  <a:cubicBezTo>
                    <a:pt x="579" y="88"/>
                    <a:pt x="579" y="88"/>
                    <a:pt x="579" y="88"/>
                  </a:cubicBezTo>
                  <a:cubicBezTo>
                    <a:pt x="579" y="89"/>
                    <a:pt x="579" y="89"/>
                    <a:pt x="579" y="89"/>
                  </a:cubicBezTo>
                  <a:cubicBezTo>
                    <a:pt x="579" y="90"/>
                    <a:pt x="579" y="90"/>
                    <a:pt x="579" y="90"/>
                  </a:cubicBezTo>
                  <a:cubicBezTo>
                    <a:pt x="578" y="92"/>
                    <a:pt x="578" y="92"/>
                    <a:pt x="578" y="92"/>
                  </a:cubicBezTo>
                  <a:cubicBezTo>
                    <a:pt x="578" y="93"/>
                    <a:pt x="578" y="93"/>
                    <a:pt x="578" y="93"/>
                  </a:cubicBezTo>
                  <a:cubicBezTo>
                    <a:pt x="579" y="92"/>
                    <a:pt x="579" y="92"/>
                    <a:pt x="579" y="92"/>
                  </a:cubicBezTo>
                  <a:cubicBezTo>
                    <a:pt x="580" y="91"/>
                    <a:pt x="580" y="91"/>
                    <a:pt x="580" y="91"/>
                  </a:cubicBezTo>
                  <a:cubicBezTo>
                    <a:pt x="581" y="90"/>
                    <a:pt x="581" y="90"/>
                    <a:pt x="581" y="90"/>
                  </a:cubicBezTo>
                  <a:cubicBezTo>
                    <a:pt x="581" y="91"/>
                    <a:pt x="581" y="91"/>
                    <a:pt x="581" y="91"/>
                  </a:cubicBezTo>
                  <a:cubicBezTo>
                    <a:pt x="581" y="90"/>
                    <a:pt x="581" y="90"/>
                    <a:pt x="581" y="90"/>
                  </a:cubicBezTo>
                  <a:cubicBezTo>
                    <a:pt x="582" y="87"/>
                    <a:pt x="582" y="87"/>
                    <a:pt x="582" y="87"/>
                  </a:cubicBezTo>
                  <a:cubicBezTo>
                    <a:pt x="583" y="87"/>
                    <a:pt x="583" y="87"/>
                    <a:pt x="583" y="87"/>
                  </a:cubicBezTo>
                  <a:cubicBezTo>
                    <a:pt x="584" y="87"/>
                    <a:pt x="584" y="87"/>
                    <a:pt x="584" y="87"/>
                  </a:cubicBezTo>
                  <a:cubicBezTo>
                    <a:pt x="587" y="89"/>
                    <a:pt x="587" y="89"/>
                    <a:pt x="587" y="89"/>
                  </a:cubicBezTo>
                  <a:cubicBezTo>
                    <a:pt x="590" y="90"/>
                    <a:pt x="590" y="90"/>
                    <a:pt x="590" y="90"/>
                  </a:cubicBezTo>
                  <a:cubicBezTo>
                    <a:pt x="592" y="92"/>
                    <a:pt x="592" y="92"/>
                    <a:pt x="592" y="92"/>
                  </a:cubicBezTo>
                  <a:cubicBezTo>
                    <a:pt x="591" y="93"/>
                    <a:pt x="591" y="93"/>
                    <a:pt x="591" y="93"/>
                  </a:cubicBezTo>
                  <a:cubicBezTo>
                    <a:pt x="589" y="94"/>
                    <a:pt x="589" y="94"/>
                    <a:pt x="589" y="94"/>
                  </a:cubicBezTo>
                  <a:cubicBezTo>
                    <a:pt x="588" y="96"/>
                    <a:pt x="588" y="96"/>
                    <a:pt x="588" y="96"/>
                  </a:cubicBezTo>
                  <a:cubicBezTo>
                    <a:pt x="590" y="95"/>
                    <a:pt x="590" y="95"/>
                    <a:pt x="590" y="95"/>
                  </a:cubicBezTo>
                  <a:cubicBezTo>
                    <a:pt x="592" y="94"/>
                    <a:pt x="592" y="94"/>
                    <a:pt x="592" y="94"/>
                  </a:cubicBezTo>
                  <a:cubicBezTo>
                    <a:pt x="594" y="95"/>
                    <a:pt x="594" y="95"/>
                    <a:pt x="594" y="95"/>
                  </a:cubicBezTo>
                  <a:cubicBezTo>
                    <a:pt x="596" y="94"/>
                    <a:pt x="596" y="94"/>
                    <a:pt x="596" y="94"/>
                  </a:cubicBezTo>
                  <a:cubicBezTo>
                    <a:pt x="598" y="93"/>
                    <a:pt x="598" y="93"/>
                    <a:pt x="598" y="93"/>
                  </a:cubicBezTo>
                  <a:cubicBezTo>
                    <a:pt x="599" y="92"/>
                    <a:pt x="599" y="92"/>
                    <a:pt x="599" y="92"/>
                  </a:cubicBezTo>
                  <a:cubicBezTo>
                    <a:pt x="602" y="90"/>
                    <a:pt x="602" y="90"/>
                    <a:pt x="602" y="90"/>
                  </a:cubicBezTo>
                  <a:cubicBezTo>
                    <a:pt x="603" y="90"/>
                    <a:pt x="603" y="90"/>
                    <a:pt x="603" y="90"/>
                  </a:cubicBezTo>
                  <a:cubicBezTo>
                    <a:pt x="605" y="88"/>
                    <a:pt x="605" y="88"/>
                    <a:pt x="605" y="88"/>
                  </a:cubicBezTo>
                  <a:cubicBezTo>
                    <a:pt x="607" y="87"/>
                    <a:pt x="607" y="87"/>
                    <a:pt x="607" y="87"/>
                  </a:cubicBezTo>
                  <a:cubicBezTo>
                    <a:pt x="612" y="85"/>
                    <a:pt x="612" y="85"/>
                    <a:pt x="612" y="85"/>
                  </a:cubicBezTo>
                  <a:cubicBezTo>
                    <a:pt x="614" y="84"/>
                    <a:pt x="614" y="84"/>
                    <a:pt x="614" y="84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8" y="82"/>
                    <a:pt x="618" y="82"/>
                    <a:pt x="618" y="82"/>
                  </a:cubicBezTo>
                  <a:cubicBezTo>
                    <a:pt x="620" y="82"/>
                    <a:pt x="620" y="82"/>
                    <a:pt x="620" y="82"/>
                  </a:cubicBezTo>
                  <a:cubicBezTo>
                    <a:pt x="623" y="82"/>
                    <a:pt x="623" y="82"/>
                    <a:pt x="623" y="82"/>
                  </a:cubicBezTo>
                  <a:cubicBezTo>
                    <a:pt x="629" y="84"/>
                    <a:pt x="629" y="84"/>
                    <a:pt x="629" y="84"/>
                  </a:cubicBezTo>
                  <a:cubicBezTo>
                    <a:pt x="631" y="87"/>
                    <a:pt x="631" y="87"/>
                    <a:pt x="631" y="87"/>
                  </a:cubicBezTo>
                  <a:cubicBezTo>
                    <a:pt x="634" y="88"/>
                    <a:pt x="634" y="88"/>
                    <a:pt x="634" y="88"/>
                  </a:cubicBezTo>
                  <a:cubicBezTo>
                    <a:pt x="636" y="91"/>
                    <a:pt x="636" y="91"/>
                    <a:pt x="636" y="91"/>
                  </a:cubicBezTo>
                  <a:cubicBezTo>
                    <a:pt x="638" y="93"/>
                    <a:pt x="638" y="93"/>
                    <a:pt x="638" y="93"/>
                  </a:cubicBezTo>
                  <a:cubicBezTo>
                    <a:pt x="638" y="94"/>
                    <a:pt x="638" y="94"/>
                    <a:pt x="638" y="94"/>
                  </a:cubicBezTo>
                  <a:cubicBezTo>
                    <a:pt x="638" y="95"/>
                    <a:pt x="638" y="95"/>
                    <a:pt x="638" y="95"/>
                  </a:cubicBezTo>
                  <a:cubicBezTo>
                    <a:pt x="638" y="97"/>
                    <a:pt x="638" y="97"/>
                    <a:pt x="638" y="97"/>
                  </a:cubicBezTo>
                  <a:cubicBezTo>
                    <a:pt x="639" y="99"/>
                    <a:pt x="639" y="99"/>
                    <a:pt x="639" y="99"/>
                  </a:cubicBezTo>
                  <a:cubicBezTo>
                    <a:pt x="640" y="100"/>
                    <a:pt x="640" y="100"/>
                    <a:pt x="640" y="100"/>
                  </a:cubicBezTo>
                  <a:cubicBezTo>
                    <a:pt x="639" y="102"/>
                    <a:pt x="639" y="102"/>
                    <a:pt x="639" y="102"/>
                  </a:cubicBezTo>
                  <a:cubicBezTo>
                    <a:pt x="640" y="101"/>
                    <a:pt x="640" y="101"/>
                    <a:pt x="640" y="101"/>
                  </a:cubicBezTo>
                  <a:cubicBezTo>
                    <a:pt x="642" y="100"/>
                    <a:pt x="642" y="100"/>
                    <a:pt x="642" y="100"/>
                  </a:cubicBezTo>
                  <a:cubicBezTo>
                    <a:pt x="643" y="100"/>
                    <a:pt x="643" y="100"/>
                    <a:pt x="643" y="100"/>
                  </a:cubicBezTo>
                  <a:cubicBezTo>
                    <a:pt x="644" y="100"/>
                    <a:pt x="644" y="100"/>
                    <a:pt x="644" y="100"/>
                  </a:cubicBezTo>
                  <a:cubicBezTo>
                    <a:pt x="644" y="99"/>
                    <a:pt x="644" y="99"/>
                    <a:pt x="644" y="99"/>
                  </a:cubicBezTo>
                  <a:cubicBezTo>
                    <a:pt x="646" y="99"/>
                    <a:pt x="646" y="99"/>
                    <a:pt x="646" y="99"/>
                  </a:cubicBezTo>
                  <a:cubicBezTo>
                    <a:pt x="647" y="100"/>
                    <a:pt x="647" y="100"/>
                    <a:pt x="647" y="100"/>
                  </a:cubicBezTo>
                  <a:cubicBezTo>
                    <a:pt x="648" y="102"/>
                    <a:pt x="648" y="102"/>
                    <a:pt x="648" y="102"/>
                  </a:cubicBezTo>
                  <a:cubicBezTo>
                    <a:pt x="648" y="100"/>
                    <a:pt x="648" y="100"/>
                    <a:pt x="648" y="100"/>
                  </a:cubicBezTo>
                  <a:cubicBezTo>
                    <a:pt x="648" y="98"/>
                    <a:pt x="648" y="98"/>
                    <a:pt x="648" y="98"/>
                  </a:cubicBezTo>
                  <a:cubicBezTo>
                    <a:pt x="649" y="98"/>
                    <a:pt x="649" y="98"/>
                    <a:pt x="649" y="98"/>
                  </a:cubicBezTo>
                  <a:cubicBezTo>
                    <a:pt x="650" y="100"/>
                    <a:pt x="650" y="100"/>
                    <a:pt x="650" y="100"/>
                  </a:cubicBezTo>
                  <a:cubicBezTo>
                    <a:pt x="652" y="102"/>
                    <a:pt x="652" y="102"/>
                    <a:pt x="652" y="102"/>
                  </a:cubicBezTo>
                  <a:cubicBezTo>
                    <a:pt x="652" y="104"/>
                    <a:pt x="652" y="104"/>
                    <a:pt x="652" y="104"/>
                  </a:cubicBezTo>
                  <a:cubicBezTo>
                    <a:pt x="653" y="104"/>
                    <a:pt x="653" y="104"/>
                    <a:pt x="653" y="104"/>
                  </a:cubicBezTo>
                  <a:cubicBezTo>
                    <a:pt x="655" y="107"/>
                    <a:pt x="655" y="107"/>
                    <a:pt x="655" y="107"/>
                  </a:cubicBezTo>
                  <a:cubicBezTo>
                    <a:pt x="655" y="106"/>
                    <a:pt x="655" y="106"/>
                    <a:pt x="655" y="106"/>
                  </a:cubicBezTo>
                  <a:cubicBezTo>
                    <a:pt x="654" y="104"/>
                    <a:pt x="654" y="104"/>
                    <a:pt x="654" y="104"/>
                  </a:cubicBezTo>
                  <a:cubicBezTo>
                    <a:pt x="653" y="103"/>
                    <a:pt x="653" y="103"/>
                    <a:pt x="653" y="103"/>
                  </a:cubicBezTo>
                  <a:cubicBezTo>
                    <a:pt x="653" y="102"/>
                    <a:pt x="653" y="102"/>
                    <a:pt x="653" y="102"/>
                  </a:cubicBezTo>
                  <a:cubicBezTo>
                    <a:pt x="654" y="103"/>
                    <a:pt x="654" y="103"/>
                    <a:pt x="654" y="103"/>
                  </a:cubicBezTo>
                  <a:cubicBezTo>
                    <a:pt x="655" y="103"/>
                    <a:pt x="655" y="103"/>
                    <a:pt x="655" y="103"/>
                  </a:cubicBezTo>
                  <a:cubicBezTo>
                    <a:pt x="657" y="104"/>
                    <a:pt x="657" y="104"/>
                    <a:pt x="657" y="104"/>
                  </a:cubicBezTo>
                  <a:cubicBezTo>
                    <a:pt x="658" y="106"/>
                    <a:pt x="658" y="106"/>
                    <a:pt x="658" y="106"/>
                  </a:cubicBezTo>
                  <a:cubicBezTo>
                    <a:pt x="658" y="104"/>
                    <a:pt x="658" y="104"/>
                    <a:pt x="658" y="104"/>
                  </a:cubicBezTo>
                  <a:cubicBezTo>
                    <a:pt x="656" y="101"/>
                    <a:pt x="656" y="101"/>
                    <a:pt x="656" y="101"/>
                  </a:cubicBezTo>
                  <a:cubicBezTo>
                    <a:pt x="656" y="98"/>
                    <a:pt x="656" y="98"/>
                    <a:pt x="656" y="98"/>
                  </a:cubicBezTo>
                  <a:cubicBezTo>
                    <a:pt x="656" y="96"/>
                    <a:pt x="656" y="96"/>
                    <a:pt x="656" y="96"/>
                  </a:cubicBezTo>
                  <a:cubicBezTo>
                    <a:pt x="657" y="94"/>
                    <a:pt x="657" y="94"/>
                    <a:pt x="657" y="94"/>
                  </a:cubicBezTo>
                  <a:cubicBezTo>
                    <a:pt x="660" y="94"/>
                    <a:pt x="660" y="94"/>
                    <a:pt x="660" y="94"/>
                  </a:cubicBezTo>
                  <a:cubicBezTo>
                    <a:pt x="661" y="93"/>
                    <a:pt x="661" y="93"/>
                    <a:pt x="661" y="93"/>
                  </a:cubicBezTo>
                  <a:cubicBezTo>
                    <a:pt x="663" y="92"/>
                    <a:pt x="663" y="92"/>
                    <a:pt x="663" y="92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3" y="91"/>
                    <a:pt x="663" y="91"/>
                    <a:pt x="663" y="91"/>
                  </a:cubicBezTo>
                  <a:cubicBezTo>
                    <a:pt x="664" y="91"/>
                    <a:pt x="664" y="91"/>
                    <a:pt x="664" y="91"/>
                  </a:cubicBezTo>
                  <a:cubicBezTo>
                    <a:pt x="665" y="92"/>
                    <a:pt x="665" y="92"/>
                    <a:pt x="665" y="92"/>
                  </a:cubicBezTo>
                  <a:cubicBezTo>
                    <a:pt x="667" y="92"/>
                    <a:pt x="667" y="92"/>
                    <a:pt x="667" y="92"/>
                  </a:cubicBezTo>
                  <a:cubicBezTo>
                    <a:pt x="668" y="92"/>
                    <a:pt x="668" y="92"/>
                    <a:pt x="668" y="92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1" y="91"/>
                    <a:pt x="671" y="91"/>
                    <a:pt x="671" y="91"/>
                  </a:cubicBezTo>
                  <a:cubicBezTo>
                    <a:pt x="673" y="90"/>
                    <a:pt x="673" y="90"/>
                    <a:pt x="673" y="90"/>
                  </a:cubicBezTo>
                  <a:cubicBezTo>
                    <a:pt x="676" y="90"/>
                    <a:pt x="676" y="90"/>
                    <a:pt x="676" y="90"/>
                  </a:cubicBezTo>
                  <a:cubicBezTo>
                    <a:pt x="677" y="89"/>
                    <a:pt x="677" y="89"/>
                    <a:pt x="677" y="89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9" y="91"/>
                    <a:pt x="679" y="91"/>
                    <a:pt x="679" y="91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81" y="88"/>
                    <a:pt x="681" y="88"/>
                    <a:pt x="681" y="88"/>
                  </a:cubicBezTo>
                  <a:cubicBezTo>
                    <a:pt x="680" y="87"/>
                    <a:pt x="680" y="87"/>
                    <a:pt x="680" y="87"/>
                  </a:cubicBezTo>
                  <a:cubicBezTo>
                    <a:pt x="680" y="85"/>
                    <a:pt x="680" y="85"/>
                    <a:pt x="680" y="85"/>
                  </a:cubicBezTo>
                  <a:cubicBezTo>
                    <a:pt x="681" y="84"/>
                    <a:pt x="681" y="84"/>
                    <a:pt x="681" y="84"/>
                  </a:cubicBezTo>
                  <a:cubicBezTo>
                    <a:pt x="681" y="83"/>
                    <a:pt x="681" y="83"/>
                    <a:pt x="681" y="83"/>
                  </a:cubicBezTo>
                  <a:cubicBezTo>
                    <a:pt x="683" y="83"/>
                    <a:pt x="683" y="83"/>
                    <a:pt x="683" y="83"/>
                  </a:cubicBezTo>
                  <a:cubicBezTo>
                    <a:pt x="684" y="85"/>
                    <a:pt x="684" y="85"/>
                    <a:pt x="684" y="85"/>
                  </a:cubicBezTo>
                  <a:cubicBezTo>
                    <a:pt x="684" y="86"/>
                    <a:pt x="684" y="86"/>
                    <a:pt x="684" y="86"/>
                  </a:cubicBezTo>
                  <a:cubicBezTo>
                    <a:pt x="686" y="86"/>
                    <a:pt x="686" y="86"/>
                    <a:pt x="686" y="86"/>
                  </a:cubicBezTo>
                  <a:cubicBezTo>
                    <a:pt x="687" y="87"/>
                    <a:pt x="687" y="87"/>
                    <a:pt x="687" y="87"/>
                  </a:cubicBezTo>
                  <a:cubicBezTo>
                    <a:pt x="687" y="88"/>
                    <a:pt x="687" y="88"/>
                    <a:pt x="687" y="88"/>
                  </a:cubicBezTo>
                  <a:cubicBezTo>
                    <a:pt x="689" y="90"/>
                    <a:pt x="689" y="90"/>
                    <a:pt x="689" y="90"/>
                  </a:cubicBezTo>
                  <a:cubicBezTo>
                    <a:pt x="690" y="91"/>
                    <a:pt x="690" y="91"/>
                    <a:pt x="690" y="91"/>
                  </a:cubicBezTo>
                  <a:cubicBezTo>
                    <a:pt x="691" y="91"/>
                    <a:pt x="691" y="91"/>
                    <a:pt x="691" y="91"/>
                  </a:cubicBezTo>
                  <a:cubicBezTo>
                    <a:pt x="694" y="91"/>
                    <a:pt x="694" y="91"/>
                    <a:pt x="694" y="91"/>
                  </a:cubicBezTo>
                  <a:cubicBezTo>
                    <a:pt x="695" y="91"/>
                    <a:pt x="695" y="91"/>
                    <a:pt x="695" y="91"/>
                  </a:cubicBezTo>
                  <a:cubicBezTo>
                    <a:pt x="696" y="91"/>
                    <a:pt x="696" y="91"/>
                    <a:pt x="696" y="91"/>
                  </a:cubicBezTo>
                  <a:cubicBezTo>
                    <a:pt x="698" y="94"/>
                    <a:pt x="698" y="94"/>
                    <a:pt x="698" y="94"/>
                  </a:cubicBezTo>
                  <a:cubicBezTo>
                    <a:pt x="698" y="95"/>
                    <a:pt x="698" y="95"/>
                    <a:pt x="698" y="95"/>
                  </a:cubicBezTo>
                  <a:cubicBezTo>
                    <a:pt x="699" y="96"/>
                    <a:pt x="699" y="96"/>
                    <a:pt x="699" y="96"/>
                  </a:cubicBezTo>
                  <a:cubicBezTo>
                    <a:pt x="701" y="96"/>
                    <a:pt x="701" y="96"/>
                    <a:pt x="701" y="96"/>
                  </a:cubicBezTo>
                  <a:cubicBezTo>
                    <a:pt x="702" y="96"/>
                    <a:pt x="702" y="96"/>
                    <a:pt x="702" y="96"/>
                  </a:cubicBezTo>
                  <a:cubicBezTo>
                    <a:pt x="703" y="95"/>
                    <a:pt x="703" y="95"/>
                    <a:pt x="703" y="95"/>
                  </a:cubicBezTo>
                  <a:cubicBezTo>
                    <a:pt x="703" y="94"/>
                    <a:pt x="703" y="94"/>
                    <a:pt x="703" y="94"/>
                  </a:cubicBezTo>
                  <a:cubicBezTo>
                    <a:pt x="705" y="93"/>
                    <a:pt x="705" y="93"/>
                    <a:pt x="705" y="93"/>
                  </a:cubicBezTo>
                  <a:cubicBezTo>
                    <a:pt x="705" y="94"/>
                    <a:pt x="705" y="94"/>
                    <a:pt x="705" y="94"/>
                  </a:cubicBezTo>
                  <a:cubicBezTo>
                    <a:pt x="706" y="93"/>
                    <a:pt x="706" y="93"/>
                    <a:pt x="706" y="93"/>
                  </a:cubicBezTo>
                  <a:cubicBezTo>
                    <a:pt x="705" y="92"/>
                    <a:pt x="705" y="92"/>
                    <a:pt x="705" y="92"/>
                  </a:cubicBezTo>
                  <a:cubicBezTo>
                    <a:pt x="706" y="92"/>
                    <a:pt x="706" y="92"/>
                    <a:pt x="706" y="92"/>
                  </a:cubicBezTo>
                  <a:cubicBezTo>
                    <a:pt x="705" y="91"/>
                    <a:pt x="705" y="91"/>
                    <a:pt x="705" y="91"/>
                  </a:cubicBezTo>
                  <a:cubicBezTo>
                    <a:pt x="705" y="90"/>
                    <a:pt x="705" y="90"/>
                    <a:pt x="705" y="90"/>
                  </a:cubicBezTo>
                  <a:cubicBezTo>
                    <a:pt x="704" y="88"/>
                    <a:pt x="704" y="88"/>
                    <a:pt x="704" y="88"/>
                  </a:cubicBezTo>
                  <a:cubicBezTo>
                    <a:pt x="702" y="88"/>
                    <a:pt x="702" y="88"/>
                    <a:pt x="702" y="88"/>
                  </a:cubicBezTo>
                  <a:cubicBezTo>
                    <a:pt x="702" y="86"/>
                    <a:pt x="702" y="86"/>
                    <a:pt x="702" y="86"/>
                  </a:cubicBezTo>
                  <a:cubicBezTo>
                    <a:pt x="700" y="83"/>
                    <a:pt x="700" y="83"/>
                    <a:pt x="700" y="83"/>
                  </a:cubicBezTo>
                  <a:cubicBezTo>
                    <a:pt x="699" y="83"/>
                    <a:pt x="699" y="83"/>
                    <a:pt x="699" y="83"/>
                  </a:cubicBezTo>
                  <a:cubicBezTo>
                    <a:pt x="698" y="82"/>
                    <a:pt x="698" y="82"/>
                    <a:pt x="698" y="82"/>
                  </a:cubicBezTo>
                  <a:cubicBezTo>
                    <a:pt x="696" y="81"/>
                    <a:pt x="696" y="81"/>
                    <a:pt x="696" y="81"/>
                  </a:cubicBezTo>
                  <a:cubicBezTo>
                    <a:pt x="695" y="82"/>
                    <a:pt x="695" y="82"/>
                    <a:pt x="695" y="82"/>
                  </a:cubicBezTo>
                  <a:cubicBezTo>
                    <a:pt x="694" y="82"/>
                    <a:pt x="694" y="82"/>
                    <a:pt x="694" y="82"/>
                  </a:cubicBezTo>
                  <a:cubicBezTo>
                    <a:pt x="694" y="81"/>
                    <a:pt x="694" y="81"/>
                    <a:pt x="694" y="81"/>
                  </a:cubicBezTo>
                  <a:cubicBezTo>
                    <a:pt x="695" y="80"/>
                    <a:pt x="695" y="80"/>
                    <a:pt x="695" y="80"/>
                  </a:cubicBezTo>
                  <a:cubicBezTo>
                    <a:pt x="694" y="78"/>
                    <a:pt x="694" y="78"/>
                    <a:pt x="694" y="78"/>
                  </a:cubicBezTo>
                  <a:cubicBezTo>
                    <a:pt x="693" y="77"/>
                    <a:pt x="693" y="77"/>
                    <a:pt x="693" y="77"/>
                  </a:cubicBezTo>
                  <a:cubicBezTo>
                    <a:pt x="693" y="76"/>
                    <a:pt x="693" y="76"/>
                    <a:pt x="693" y="76"/>
                  </a:cubicBezTo>
                  <a:cubicBezTo>
                    <a:pt x="692" y="74"/>
                    <a:pt x="692" y="74"/>
                    <a:pt x="692" y="74"/>
                  </a:cubicBezTo>
                  <a:cubicBezTo>
                    <a:pt x="690" y="73"/>
                    <a:pt x="690" y="73"/>
                    <a:pt x="690" y="73"/>
                  </a:cubicBezTo>
                  <a:cubicBezTo>
                    <a:pt x="690" y="72"/>
                    <a:pt x="690" y="72"/>
                    <a:pt x="690" y="72"/>
                  </a:cubicBezTo>
                  <a:cubicBezTo>
                    <a:pt x="693" y="72"/>
                    <a:pt x="693" y="72"/>
                    <a:pt x="693" y="72"/>
                  </a:cubicBezTo>
                  <a:cubicBezTo>
                    <a:pt x="694" y="72"/>
                    <a:pt x="694" y="72"/>
                    <a:pt x="694" y="72"/>
                  </a:cubicBezTo>
                  <a:cubicBezTo>
                    <a:pt x="697" y="72"/>
                    <a:pt x="697" y="72"/>
                    <a:pt x="697" y="72"/>
                  </a:cubicBezTo>
                  <a:cubicBezTo>
                    <a:pt x="700" y="72"/>
                    <a:pt x="700" y="72"/>
                    <a:pt x="700" y="72"/>
                  </a:cubicBezTo>
                  <a:cubicBezTo>
                    <a:pt x="700" y="71"/>
                    <a:pt x="700" y="71"/>
                    <a:pt x="700" y="71"/>
                  </a:cubicBezTo>
                  <a:cubicBezTo>
                    <a:pt x="702" y="71"/>
                    <a:pt x="702" y="71"/>
                    <a:pt x="702" y="71"/>
                  </a:cubicBezTo>
                  <a:cubicBezTo>
                    <a:pt x="703" y="72"/>
                    <a:pt x="703" y="72"/>
                    <a:pt x="703" y="72"/>
                  </a:cubicBezTo>
                  <a:cubicBezTo>
                    <a:pt x="704" y="71"/>
                    <a:pt x="704" y="71"/>
                    <a:pt x="704" y="71"/>
                  </a:cubicBezTo>
                  <a:cubicBezTo>
                    <a:pt x="705" y="71"/>
                    <a:pt x="705" y="71"/>
                    <a:pt x="705" y="71"/>
                  </a:cubicBezTo>
                  <a:cubicBezTo>
                    <a:pt x="705" y="70"/>
                    <a:pt x="705" y="70"/>
                    <a:pt x="705" y="70"/>
                  </a:cubicBezTo>
                  <a:cubicBezTo>
                    <a:pt x="707" y="70"/>
                    <a:pt x="707" y="70"/>
                    <a:pt x="707" y="70"/>
                  </a:cubicBezTo>
                  <a:cubicBezTo>
                    <a:pt x="708" y="71"/>
                    <a:pt x="708" y="71"/>
                    <a:pt x="708" y="71"/>
                  </a:cubicBezTo>
                  <a:cubicBezTo>
                    <a:pt x="708" y="71"/>
                    <a:pt x="708" y="71"/>
                    <a:pt x="708" y="71"/>
                  </a:cubicBezTo>
                  <a:cubicBezTo>
                    <a:pt x="709" y="69"/>
                    <a:pt x="709" y="69"/>
                    <a:pt x="709" y="69"/>
                  </a:cubicBezTo>
                  <a:cubicBezTo>
                    <a:pt x="710" y="70"/>
                    <a:pt x="710" y="70"/>
                    <a:pt x="710" y="70"/>
                  </a:cubicBezTo>
                  <a:cubicBezTo>
                    <a:pt x="710" y="69"/>
                    <a:pt x="710" y="69"/>
                    <a:pt x="710" y="69"/>
                  </a:cubicBezTo>
                  <a:cubicBezTo>
                    <a:pt x="715" y="67"/>
                    <a:pt x="715" y="67"/>
                    <a:pt x="715" y="67"/>
                  </a:cubicBezTo>
                  <a:cubicBezTo>
                    <a:pt x="716" y="69"/>
                    <a:pt x="716" y="69"/>
                    <a:pt x="716" y="69"/>
                  </a:cubicBezTo>
                  <a:cubicBezTo>
                    <a:pt x="716" y="68"/>
                    <a:pt x="716" y="68"/>
                    <a:pt x="716" y="68"/>
                  </a:cubicBezTo>
                  <a:cubicBezTo>
                    <a:pt x="717" y="66"/>
                    <a:pt x="717" y="66"/>
                    <a:pt x="717" y="66"/>
                  </a:cubicBezTo>
                  <a:cubicBezTo>
                    <a:pt x="717" y="67"/>
                    <a:pt x="717" y="67"/>
                    <a:pt x="717" y="67"/>
                  </a:cubicBezTo>
                  <a:cubicBezTo>
                    <a:pt x="719" y="67"/>
                    <a:pt x="719" y="67"/>
                    <a:pt x="719" y="67"/>
                  </a:cubicBezTo>
                  <a:cubicBezTo>
                    <a:pt x="720" y="66"/>
                    <a:pt x="720" y="66"/>
                    <a:pt x="720" y="66"/>
                  </a:cubicBezTo>
                  <a:cubicBezTo>
                    <a:pt x="721" y="67"/>
                    <a:pt x="721" y="67"/>
                    <a:pt x="721" y="67"/>
                  </a:cubicBezTo>
                  <a:cubicBezTo>
                    <a:pt x="723" y="67"/>
                    <a:pt x="723" y="67"/>
                    <a:pt x="723" y="67"/>
                  </a:cubicBezTo>
                  <a:cubicBezTo>
                    <a:pt x="724" y="67"/>
                    <a:pt x="724" y="67"/>
                    <a:pt x="724" y="67"/>
                  </a:cubicBezTo>
                  <a:cubicBezTo>
                    <a:pt x="725" y="68"/>
                    <a:pt x="725" y="68"/>
                    <a:pt x="725" y="68"/>
                  </a:cubicBezTo>
                  <a:cubicBezTo>
                    <a:pt x="726" y="68"/>
                    <a:pt x="726" y="68"/>
                    <a:pt x="726" y="68"/>
                  </a:cubicBezTo>
                  <a:cubicBezTo>
                    <a:pt x="727" y="67"/>
                    <a:pt x="727" y="67"/>
                    <a:pt x="727" y="67"/>
                  </a:cubicBezTo>
                  <a:cubicBezTo>
                    <a:pt x="729" y="67"/>
                    <a:pt x="729" y="67"/>
                    <a:pt x="729" y="67"/>
                  </a:cubicBezTo>
                  <a:cubicBezTo>
                    <a:pt x="733" y="68"/>
                    <a:pt x="733" y="68"/>
                    <a:pt x="733" y="68"/>
                  </a:cubicBezTo>
                  <a:cubicBezTo>
                    <a:pt x="734" y="69"/>
                    <a:pt x="734" y="69"/>
                    <a:pt x="734" y="69"/>
                  </a:cubicBezTo>
                  <a:cubicBezTo>
                    <a:pt x="735" y="69"/>
                    <a:pt x="735" y="69"/>
                    <a:pt x="735" y="69"/>
                  </a:cubicBezTo>
                  <a:cubicBezTo>
                    <a:pt x="734" y="68"/>
                    <a:pt x="734" y="68"/>
                    <a:pt x="734" y="68"/>
                  </a:cubicBezTo>
                  <a:cubicBezTo>
                    <a:pt x="736" y="68"/>
                    <a:pt x="736" y="68"/>
                    <a:pt x="736" y="68"/>
                  </a:cubicBezTo>
                  <a:cubicBezTo>
                    <a:pt x="737" y="69"/>
                    <a:pt x="737" y="69"/>
                    <a:pt x="737" y="69"/>
                  </a:cubicBezTo>
                  <a:cubicBezTo>
                    <a:pt x="736" y="69"/>
                    <a:pt x="736" y="69"/>
                    <a:pt x="736" y="69"/>
                  </a:cubicBezTo>
                  <a:cubicBezTo>
                    <a:pt x="737" y="70"/>
                    <a:pt x="737" y="70"/>
                    <a:pt x="737" y="70"/>
                  </a:cubicBezTo>
                  <a:cubicBezTo>
                    <a:pt x="739" y="69"/>
                    <a:pt x="739" y="69"/>
                    <a:pt x="739" y="69"/>
                  </a:cubicBezTo>
                  <a:cubicBezTo>
                    <a:pt x="743" y="70"/>
                    <a:pt x="743" y="70"/>
                    <a:pt x="743" y="70"/>
                  </a:cubicBezTo>
                  <a:cubicBezTo>
                    <a:pt x="746" y="72"/>
                    <a:pt x="746" y="72"/>
                    <a:pt x="746" y="72"/>
                  </a:cubicBezTo>
                  <a:cubicBezTo>
                    <a:pt x="746" y="73"/>
                    <a:pt x="746" y="73"/>
                    <a:pt x="746" y="73"/>
                  </a:cubicBezTo>
                  <a:cubicBezTo>
                    <a:pt x="745" y="72"/>
                    <a:pt x="745" y="72"/>
                    <a:pt x="745" y="72"/>
                  </a:cubicBezTo>
                  <a:cubicBezTo>
                    <a:pt x="743" y="71"/>
                    <a:pt x="743" y="71"/>
                    <a:pt x="743" y="71"/>
                  </a:cubicBezTo>
                  <a:cubicBezTo>
                    <a:pt x="743" y="72"/>
                    <a:pt x="743" y="72"/>
                    <a:pt x="743" y="72"/>
                  </a:cubicBezTo>
                  <a:cubicBezTo>
                    <a:pt x="747" y="73"/>
                    <a:pt x="747" y="73"/>
                    <a:pt x="747" y="73"/>
                  </a:cubicBezTo>
                  <a:cubicBezTo>
                    <a:pt x="748" y="73"/>
                    <a:pt x="748" y="73"/>
                    <a:pt x="748" y="73"/>
                  </a:cubicBezTo>
                  <a:cubicBezTo>
                    <a:pt x="749" y="72"/>
                    <a:pt x="749" y="72"/>
                    <a:pt x="749" y="72"/>
                  </a:cubicBezTo>
                  <a:cubicBezTo>
                    <a:pt x="751" y="72"/>
                    <a:pt x="751" y="72"/>
                    <a:pt x="751" y="72"/>
                  </a:cubicBezTo>
                  <a:cubicBezTo>
                    <a:pt x="752" y="72"/>
                    <a:pt x="752" y="72"/>
                    <a:pt x="752" y="72"/>
                  </a:cubicBezTo>
                  <a:cubicBezTo>
                    <a:pt x="752" y="71"/>
                    <a:pt x="752" y="71"/>
                    <a:pt x="752" y="71"/>
                  </a:cubicBezTo>
                  <a:cubicBezTo>
                    <a:pt x="753" y="71"/>
                    <a:pt x="753" y="71"/>
                    <a:pt x="753" y="71"/>
                  </a:cubicBezTo>
                  <a:cubicBezTo>
                    <a:pt x="754" y="72"/>
                    <a:pt x="754" y="72"/>
                    <a:pt x="754" y="72"/>
                  </a:cubicBezTo>
                  <a:cubicBezTo>
                    <a:pt x="755" y="72"/>
                    <a:pt x="755" y="72"/>
                    <a:pt x="755" y="72"/>
                  </a:cubicBezTo>
                  <a:cubicBezTo>
                    <a:pt x="756" y="72"/>
                    <a:pt x="756" y="72"/>
                    <a:pt x="756" y="72"/>
                  </a:cubicBezTo>
                  <a:cubicBezTo>
                    <a:pt x="756" y="72"/>
                    <a:pt x="756" y="72"/>
                    <a:pt x="756" y="72"/>
                  </a:cubicBezTo>
                  <a:cubicBezTo>
                    <a:pt x="756" y="71"/>
                    <a:pt x="756" y="71"/>
                    <a:pt x="756" y="71"/>
                  </a:cubicBezTo>
                  <a:cubicBezTo>
                    <a:pt x="758" y="72"/>
                    <a:pt x="758" y="72"/>
                    <a:pt x="758" y="72"/>
                  </a:cubicBezTo>
                  <a:cubicBezTo>
                    <a:pt x="758" y="73"/>
                    <a:pt x="758" y="73"/>
                    <a:pt x="758" y="73"/>
                  </a:cubicBezTo>
                  <a:cubicBezTo>
                    <a:pt x="760" y="73"/>
                    <a:pt x="760" y="73"/>
                    <a:pt x="760" y="73"/>
                  </a:cubicBezTo>
                  <a:cubicBezTo>
                    <a:pt x="761" y="73"/>
                    <a:pt x="761" y="73"/>
                    <a:pt x="761" y="73"/>
                  </a:cubicBezTo>
                  <a:cubicBezTo>
                    <a:pt x="767" y="74"/>
                    <a:pt x="767" y="74"/>
                    <a:pt x="767" y="74"/>
                  </a:cubicBezTo>
                  <a:cubicBezTo>
                    <a:pt x="766" y="73"/>
                    <a:pt x="766" y="73"/>
                    <a:pt x="766" y="73"/>
                  </a:cubicBezTo>
                  <a:cubicBezTo>
                    <a:pt x="768" y="73"/>
                    <a:pt x="768" y="73"/>
                    <a:pt x="768" y="73"/>
                  </a:cubicBezTo>
                  <a:cubicBezTo>
                    <a:pt x="769" y="74"/>
                    <a:pt x="769" y="74"/>
                    <a:pt x="769" y="74"/>
                  </a:cubicBezTo>
                  <a:cubicBezTo>
                    <a:pt x="770" y="74"/>
                    <a:pt x="770" y="74"/>
                    <a:pt x="770" y="74"/>
                  </a:cubicBezTo>
                  <a:cubicBezTo>
                    <a:pt x="769" y="73"/>
                    <a:pt x="769" y="73"/>
                    <a:pt x="769" y="73"/>
                  </a:cubicBezTo>
                  <a:cubicBezTo>
                    <a:pt x="770" y="73"/>
                    <a:pt x="770" y="73"/>
                    <a:pt x="770" y="73"/>
                  </a:cubicBezTo>
                  <a:cubicBezTo>
                    <a:pt x="772" y="73"/>
                    <a:pt x="772" y="73"/>
                    <a:pt x="772" y="73"/>
                  </a:cubicBezTo>
                  <a:cubicBezTo>
                    <a:pt x="771" y="74"/>
                    <a:pt x="771" y="74"/>
                    <a:pt x="771" y="74"/>
                  </a:cubicBezTo>
                  <a:cubicBezTo>
                    <a:pt x="772" y="75"/>
                    <a:pt x="772" y="75"/>
                    <a:pt x="772" y="75"/>
                  </a:cubicBezTo>
                  <a:cubicBezTo>
                    <a:pt x="774" y="75"/>
                    <a:pt x="774" y="75"/>
                    <a:pt x="774" y="75"/>
                  </a:cubicBezTo>
                  <a:cubicBezTo>
                    <a:pt x="774" y="74"/>
                    <a:pt x="774" y="74"/>
                    <a:pt x="774" y="74"/>
                  </a:cubicBezTo>
                  <a:cubicBezTo>
                    <a:pt x="774" y="74"/>
                    <a:pt x="774" y="74"/>
                    <a:pt x="774" y="74"/>
                  </a:cubicBezTo>
                  <a:cubicBezTo>
                    <a:pt x="776" y="74"/>
                    <a:pt x="776" y="74"/>
                    <a:pt x="776" y="74"/>
                  </a:cubicBezTo>
                  <a:cubicBezTo>
                    <a:pt x="776" y="74"/>
                    <a:pt x="776" y="74"/>
                    <a:pt x="776" y="74"/>
                  </a:cubicBezTo>
                  <a:cubicBezTo>
                    <a:pt x="776" y="75"/>
                    <a:pt x="776" y="75"/>
                    <a:pt x="776" y="75"/>
                  </a:cubicBezTo>
                  <a:cubicBezTo>
                    <a:pt x="777" y="76"/>
                    <a:pt x="777" y="76"/>
                    <a:pt x="777" y="76"/>
                  </a:cubicBezTo>
                  <a:cubicBezTo>
                    <a:pt x="779" y="77"/>
                    <a:pt x="779" y="77"/>
                    <a:pt x="779" y="77"/>
                  </a:cubicBezTo>
                  <a:cubicBezTo>
                    <a:pt x="781" y="76"/>
                    <a:pt x="781" y="76"/>
                    <a:pt x="781" y="76"/>
                  </a:cubicBezTo>
                  <a:cubicBezTo>
                    <a:pt x="779" y="76"/>
                    <a:pt x="779" y="76"/>
                    <a:pt x="779" y="76"/>
                  </a:cubicBezTo>
                  <a:cubicBezTo>
                    <a:pt x="777" y="75"/>
                    <a:pt x="777" y="75"/>
                    <a:pt x="777" y="75"/>
                  </a:cubicBezTo>
                  <a:cubicBezTo>
                    <a:pt x="777" y="74"/>
                    <a:pt x="777" y="74"/>
                    <a:pt x="777" y="74"/>
                  </a:cubicBezTo>
                  <a:cubicBezTo>
                    <a:pt x="778" y="74"/>
                    <a:pt x="778" y="74"/>
                    <a:pt x="778" y="74"/>
                  </a:cubicBezTo>
                  <a:cubicBezTo>
                    <a:pt x="780" y="74"/>
                    <a:pt x="780" y="74"/>
                    <a:pt x="780" y="74"/>
                  </a:cubicBezTo>
                  <a:cubicBezTo>
                    <a:pt x="782" y="75"/>
                    <a:pt x="782" y="75"/>
                    <a:pt x="782" y="75"/>
                  </a:cubicBezTo>
                  <a:cubicBezTo>
                    <a:pt x="783" y="77"/>
                    <a:pt x="783" y="77"/>
                    <a:pt x="783" y="77"/>
                  </a:cubicBezTo>
                  <a:cubicBezTo>
                    <a:pt x="784" y="77"/>
                    <a:pt x="784" y="77"/>
                    <a:pt x="784" y="77"/>
                  </a:cubicBezTo>
                  <a:cubicBezTo>
                    <a:pt x="784" y="76"/>
                    <a:pt x="784" y="76"/>
                    <a:pt x="784" y="76"/>
                  </a:cubicBezTo>
                  <a:cubicBezTo>
                    <a:pt x="784" y="76"/>
                    <a:pt x="784" y="76"/>
                    <a:pt x="784" y="76"/>
                  </a:cubicBezTo>
                  <a:cubicBezTo>
                    <a:pt x="785" y="76"/>
                    <a:pt x="785" y="76"/>
                    <a:pt x="785" y="76"/>
                  </a:cubicBezTo>
                  <a:cubicBezTo>
                    <a:pt x="785" y="77"/>
                    <a:pt x="785" y="77"/>
                    <a:pt x="785" y="77"/>
                  </a:cubicBezTo>
                  <a:cubicBezTo>
                    <a:pt x="785" y="77"/>
                    <a:pt x="785" y="77"/>
                    <a:pt x="785" y="77"/>
                  </a:cubicBezTo>
                  <a:cubicBezTo>
                    <a:pt x="786" y="79"/>
                    <a:pt x="786" y="79"/>
                    <a:pt x="786" y="79"/>
                  </a:cubicBezTo>
                  <a:cubicBezTo>
                    <a:pt x="788" y="82"/>
                    <a:pt x="788" y="82"/>
                    <a:pt x="788" y="82"/>
                  </a:cubicBezTo>
                  <a:cubicBezTo>
                    <a:pt x="791" y="83"/>
                    <a:pt x="791" y="83"/>
                    <a:pt x="791" y="83"/>
                  </a:cubicBezTo>
                  <a:cubicBezTo>
                    <a:pt x="791" y="84"/>
                    <a:pt x="791" y="84"/>
                    <a:pt x="791" y="84"/>
                  </a:cubicBezTo>
                  <a:cubicBezTo>
                    <a:pt x="792" y="85"/>
                    <a:pt x="792" y="85"/>
                    <a:pt x="792" y="8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92" y="87"/>
                    <a:pt x="792" y="87"/>
                    <a:pt x="792" y="87"/>
                  </a:cubicBezTo>
                  <a:cubicBezTo>
                    <a:pt x="793" y="89"/>
                    <a:pt x="793" y="89"/>
                    <a:pt x="793" y="89"/>
                  </a:cubicBezTo>
                  <a:cubicBezTo>
                    <a:pt x="794" y="89"/>
                    <a:pt x="794" y="89"/>
                    <a:pt x="794" y="89"/>
                  </a:cubicBezTo>
                  <a:cubicBezTo>
                    <a:pt x="795" y="88"/>
                    <a:pt x="795" y="88"/>
                    <a:pt x="795" y="88"/>
                  </a:cubicBezTo>
                  <a:cubicBezTo>
                    <a:pt x="797" y="88"/>
                    <a:pt x="797" y="88"/>
                    <a:pt x="797" y="88"/>
                  </a:cubicBezTo>
                  <a:cubicBezTo>
                    <a:pt x="798" y="90"/>
                    <a:pt x="798" y="90"/>
                    <a:pt x="798" y="90"/>
                  </a:cubicBezTo>
                  <a:cubicBezTo>
                    <a:pt x="799" y="90"/>
                    <a:pt x="799" y="90"/>
                    <a:pt x="799" y="90"/>
                  </a:cubicBezTo>
                  <a:cubicBezTo>
                    <a:pt x="799" y="90"/>
                    <a:pt x="799" y="90"/>
                    <a:pt x="799" y="90"/>
                  </a:cubicBezTo>
                  <a:cubicBezTo>
                    <a:pt x="798" y="89"/>
                    <a:pt x="798" y="89"/>
                    <a:pt x="798" y="89"/>
                  </a:cubicBezTo>
                  <a:cubicBezTo>
                    <a:pt x="798" y="88"/>
                    <a:pt x="798" y="88"/>
                    <a:pt x="798" y="88"/>
                  </a:cubicBezTo>
                  <a:cubicBezTo>
                    <a:pt x="799" y="87"/>
                    <a:pt x="799" y="87"/>
                    <a:pt x="799" y="87"/>
                  </a:cubicBezTo>
                  <a:cubicBezTo>
                    <a:pt x="799" y="87"/>
                    <a:pt x="799" y="87"/>
                    <a:pt x="799" y="87"/>
                  </a:cubicBezTo>
                  <a:cubicBezTo>
                    <a:pt x="800" y="89"/>
                    <a:pt x="800" y="89"/>
                    <a:pt x="800" y="89"/>
                  </a:cubicBezTo>
                  <a:cubicBezTo>
                    <a:pt x="801" y="90"/>
                    <a:pt x="801" y="90"/>
                    <a:pt x="801" y="90"/>
                  </a:cubicBezTo>
                  <a:cubicBezTo>
                    <a:pt x="801" y="90"/>
                    <a:pt x="801" y="90"/>
                    <a:pt x="801" y="90"/>
                  </a:cubicBezTo>
                  <a:cubicBezTo>
                    <a:pt x="800" y="88"/>
                    <a:pt x="800" y="88"/>
                    <a:pt x="800" y="88"/>
                  </a:cubicBezTo>
                  <a:cubicBezTo>
                    <a:pt x="800" y="86"/>
                    <a:pt x="800" y="86"/>
                    <a:pt x="800" y="86"/>
                  </a:cubicBezTo>
                  <a:cubicBezTo>
                    <a:pt x="799" y="85"/>
                    <a:pt x="799" y="85"/>
                    <a:pt x="799" y="85"/>
                  </a:cubicBezTo>
                  <a:cubicBezTo>
                    <a:pt x="798" y="86"/>
                    <a:pt x="798" y="86"/>
                    <a:pt x="798" y="86"/>
                  </a:cubicBezTo>
                  <a:cubicBezTo>
                    <a:pt x="796" y="87"/>
                    <a:pt x="796" y="87"/>
                    <a:pt x="796" y="87"/>
                  </a:cubicBezTo>
                  <a:cubicBezTo>
                    <a:pt x="796" y="86"/>
                    <a:pt x="796" y="86"/>
                    <a:pt x="796" y="86"/>
                  </a:cubicBezTo>
                  <a:cubicBezTo>
                    <a:pt x="797" y="85"/>
                    <a:pt x="797" y="85"/>
                    <a:pt x="797" y="85"/>
                  </a:cubicBezTo>
                  <a:cubicBezTo>
                    <a:pt x="796" y="83"/>
                    <a:pt x="796" y="83"/>
                    <a:pt x="796" y="83"/>
                  </a:cubicBezTo>
                  <a:cubicBezTo>
                    <a:pt x="794" y="82"/>
                    <a:pt x="794" y="82"/>
                    <a:pt x="794" y="82"/>
                  </a:cubicBezTo>
                  <a:cubicBezTo>
                    <a:pt x="793" y="80"/>
                    <a:pt x="793" y="80"/>
                    <a:pt x="793" y="80"/>
                  </a:cubicBezTo>
                  <a:cubicBezTo>
                    <a:pt x="792" y="79"/>
                    <a:pt x="792" y="79"/>
                    <a:pt x="792" y="79"/>
                  </a:cubicBezTo>
                  <a:cubicBezTo>
                    <a:pt x="792" y="79"/>
                    <a:pt x="792" y="79"/>
                    <a:pt x="792" y="79"/>
                  </a:cubicBezTo>
                  <a:cubicBezTo>
                    <a:pt x="790" y="80"/>
                    <a:pt x="790" y="80"/>
                    <a:pt x="790" y="80"/>
                  </a:cubicBezTo>
                  <a:cubicBezTo>
                    <a:pt x="790" y="80"/>
                    <a:pt x="790" y="80"/>
                    <a:pt x="790" y="80"/>
                  </a:cubicBezTo>
                  <a:cubicBezTo>
                    <a:pt x="791" y="79"/>
                    <a:pt x="791" y="79"/>
                    <a:pt x="791" y="79"/>
                  </a:cubicBezTo>
                  <a:cubicBezTo>
                    <a:pt x="792" y="77"/>
                    <a:pt x="792" y="77"/>
                    <a:pt x="792" y="77"/>
                  </a:cubicBezTo>
                  <a:cubicBezTo>
                    <a:pt x="794" y="75"/>
                    <a:pt x="794" y="75"/>
                    <a:pt x="794" y="75"/>
                  </a:cubicBezTo>
                  <a:cubicBezTo>
                    <a:pt x="794" y="74"/>
                    <a:pt x="794" y="74"/>
                    <a:pt x="794" y="74"/>
                  </a:cubicBezTo>
                  <a:cubicBezTo>
                    <a:pt x="794" y="75"/>
                    <a:pt x="794" y="75"/>
                    <a:pt x="794" y="75"/>
                  </a:cubicBezTo>
                  <a:cubicBezTo>
                    <a:pt x="795" y="77"/>
                    <a:pt x="795" y="77"/>
                    <a:pt x="795" y="77"/>
                  </a:cubicBezTo>
                  <a:cubicBezTo>
                    <a:pt x="796" y="78"/>
                    <a:pt x="796" y="78"/>
                    <a:pt x="796" y="78"/>
                  </a:cubicBezTo>
                  <a:cubicBezTo>
                    <a:pt x="797" y="77"/>
                    <a:pt x="797" y="77"/>
                    <a:pt x="797" y="77"/>
                  </a:cubicBezTo>
                  <a:cubicBezTo>
                    <a:pt x="796" y="76"/>
                    <a:pt x="796" y="76"/>
                    <a:pt x="796" y="76"/>
                  </a:cubicBezTo>
                  <a:cubicBezTo>
                    <a:pt x="795" y="75"/>
                    <a:pt x="795" y="75"/>
                    <a:pt x="795" y="75"/>
                  </a:cubicBezTo>
                  <a:cubicBezTo>
                    <a:pt x="796" y="75"/>
                    <a:pt x="796" y="75"/>
                    <a:pt x="796" y="75"/>
                  </a:cubicBezTo>
                  <a:cubicBezTo>
                    <a:pt x="797" y="74"/>
                    <a:pt x="797" y="74"/>
                    <a:pt x="797" y="74"/>
                  </a:cubicBezTo>
                  <a:cubicBezTo>
                    <a:pt x="798" y="73"/>
                    <a:pt x="798" y="73"/>
                    <a:pt x="798" y="73"/>
                  </a:cubicBezTo>
                  <a:cubicBezTo>
                    <a:pt x="796" y="73"/>
                    <a:pt x="796" y="73"/>
                    <a:pt x="796" y="73"/>
                  </a:cubicBezTo>
                  <a:cubicBezTo>
                    <a:pt x="797" y="73"/>
                    <a:pt x="797" y="73"/>
                    <a:pt x="797" y="73"/>
                  </a:cubicBezTo>
                  <a:cubicBezTo>
                    <a:pt x="797" y="72"/>
                    <a:pt x="797" y="72"/>
                    <a:pt x="797" y="72"/>
                  </a:cubicBezTo>
                  <a:cubicBezTo>
                    <a:pt x="799" y="72"/>
                    <a:pt x="799" y="72"/>
                    <a:pt x="799" y="72"/>
                  </a:cubicBezTo>
                  <a:cubicBezTo>
                    <a:pt x="800" y="70"/>
                    <a:pt x="800" y="70"/>
                    <a:pt x="800" y="70"/>
                  </a:cubicBezTo>
                  <a:cubicBezTo>
                    <a:pt x="801" y="70"/>
                    <a:pt x="801" y="70"/>
                    <a:pt x="801" y="70"/>
                  </a:cubicBezTo>
                  <a:cubicBezTo>
                    <a:pt x="801" y="71"/>
                    <a:pt x="801" y="71"/>
                    <a:pt x="801" y="71"/>
                  </a:cubicBezTo>
                  <a:cubicBezTo>
                    <a:pt x="802" y="71"/>
                    <a:pt x="802" y="71"/>
                    <a:pt x="802" y="71"/>
                  </a:cubicBezTo>
                  <a:cubicBezTo>
                    <a:pt x="803" y="71"/>
                    <a:pt x="803" y="71"/>
                    <a:pt x="803" y="71"/>
                  </a:cubicBezTo>
                  <a:cubicBezTo>
                    <a:pt x="803" y="72"/>
                    <a:pt x="803" y="72"/>
                    <a:pt x="803" y="72"/>
                  </a:cubicBezTo>
                  <a:cubicBezTo>
                    <a:pt x="804" y="73"/>
                    <a:pt x="804" y="73"/>
                    <a:pt x="804" y="73"/>
                  </a:cubicBezTo>
                  <a:cubicBezTo>
                    <a:pt x="806" y="73"/>
                    <a:pt x="806" y="73"/>
                    <a:pt x="806" y="73"/>
                  </a:cubicBezTo>
                  <a:cubicBezTo>
                    <a:pt x="807" y="73"/>
                    <a:pt x="807" y="73"/>
                    <a:pt x="807" y="73"/>
                  </a:cubicBezTo>
                  <a:cubicBezTo>
                    <a:pt x="811" y="73"/>
                    <a:pt x="811" y="73"/>
                    <a:pt x="811" y="73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1" y="75"/>
                    <a:pt x="811" y="75"/>
                    <a:pt x="811" y="75"/>
                  </a:cubicBezTo>
                  <a:cubicBezTo>
                    <a:pt x="812" y="75"/>
                    <a:pt x="812" y="75"/>
                    <a:pt x="812" y="75"/>
                  </a:cubicBezTo>
                  <a:cubicBezTo>
                    <a:pt x="812" y="74"/>
                    <a:pt x="812" y="74"/>
                    <a:pt x="812" y="74"/>
                  </a:cubicBezTo>
                  <a:cubicBezTo>
                    <a:pt x="813" y="74"/>
                    <a:pt x="813" y="74"/>
                    <a:pt x="813" y="74"/>
                  </a:cubicBezTo>
                  <a:cubicBezTo>
                    <a:pt x="813" y="76"/>
                    <a:pt x="813" y="76"/>
                    <a:pt x="813" y="76"/>
                  </a:cubicBezTo>
                  <a:cubicBezTo>
                    <a:pt x="814" y="75"/>
                    <a:pt x="814" y="75"/>
                    <a:pt x="814" y="75"/>
                  </a:cubicBezTo>
                  <a:cubicBezTo>
                    <a:pt x="815" y="74"/>
                    <a:pt x="815" y="74"/>
                    <a:pt x="815" y="74"/>
                  </a:cubicBezTo>
                  <a:cubicBezTo>
                    <a:pt x="816" y="74"/>
                    <a:pt x="816" y="74"/>
                    <a:pt x="816" y="74"/>
                  </a:cubicBezTo>
                  <a:cubicBezTo>
                    <a:pt x="816" y="75"/>
                    <a:pt x="816" y="75"/>
                    <a:pt x="816" y="75"/>
                  </a:cubicBezTo>
                  <a:cubicBezTo>
                    <a:pt x="816" y="76"/>
                    <a:pt x="816" y="76"/>
                    <a:pt x="816" y="76"/>
                  </a:cubicBezTo>
                  <a:cubicBezTo>
                    <a:pt x="815" y="77"/>
                    <a:pt x="815" y="77"/>
                    <a:pt x="815" y="77"/>
                  </a:cubicBezTo>
                  <a:cubicBezTo>
                    <a:pt x="816" y="80"/>
                    <a:pt x="816" y="80"/>
                    <a:pt x="816" y="80"/>
                  </a:cubicBezTo>
                  <a:cubicBezTo>
                    <a:pt x="816" y="82"/>
                    <a:pt x="816" y="82"/>
                    <a:pt x="816" y="82"/>
                  </a:cubicBezTo>
                  <a:cubicBezTo>
                    <a:pt x="816" y="83"/>
                    <a:pt x="816" y="83"/>
                    <a:pt x="816" y="83"/>
                  </a:cubicBezTo>
                  <a:cubicBezTo>
                    <a:pt x="817" y="82"/>
                    <a:pt x="817" y="82"/>
                    <a:pt x="817" y="82"/>
                  </a:cubicBezTo>
                  <a:cubicBezTo>
                    <a:pt x="818" y="84"/>
                    <a:pt x="818" y="84"/>
                    <a:pt x="818" y="84"/>
                  </a:cubicBezTo>
                  <a:cubicBezTo>
                    <a:pt x="820" y="84"/>
                    <a:pt x="820" y="84"/>
                    <a:pt x="820" y="84"/>
                  </a:cubicBezTo>
                  <a:cubicBezTo>
                    <a:pt x="820" y="86"/>
                    <a:pt x="820" y="86"/>
                    <a:pt x="820" y="86"/>
                  </a:cubicBezTo>
                  <a:cubicBezTo>
                    <a:pt x="819" y="86"/>
                    <a:pt x="819" y="86"/>
                    <a:pt x="819" y="86"/>
                  </a:cubicBezTo>
                  <a:cubicBezTo>
                    <a:pt x="817" y="86"/>
                    <a:pt x="817" y="86"/>
                    <a:pt x="817" y="86"/>
                  </a:cubicBezTo>
                  <a:cubicBezTo>
                    <a:pt x="815" y="87"/>
                    <a:pt x="815" y="87"/>
                    <a:pt x="815" y="87"/>
                  </a:cubicBezTo>
                  <a:cubicBezTo>
                    <a:pt x="818" y="87"/>
                    <a:pt x="818" y="87"/>
                    <a:pt x="818" y="87"/>
                  </a:cubicBezTo>
                  <a:cubicBezTo>
                    <a:pt x="819" y="88"/>
                    <a:pt x="819" y="88"/>
                    <a:pt x="819" y="88"/>
                  </a:cubicBezTo>
                  <a:cubicBezTo>
                    <a:pt x="819" y="89"/>
                    <a:pt x="819" y="89"/>
                    <a:pt x="819" y="89"/>
                  </a:cubicBezTo>
                  <a:cubicBezTo>
                    <a:pt x="817" y="90"/>
                    <a:pt x="817" y="90"/>
                    <a:pt x="817" y="90"/>
                  </a:cubicBezTo>
                  <a:cubicBezTo>
                    <a:pt x="816" y="92"/>
                    <a:pt x="816" y="92"/>
                    <a:pt x="816" y="92"/>
                  </a:cubicBezTo>
                  <a:cubicBezTo>
                    <a:pt x="815" y="91"/>
                    <a:pt x="815" y="91"/>
                    <a:pt x="815" y="91"/>
                  </a:cubicBezTo>
                  <a:cubicBezTo>
                    <a:pt x="814" y="92"/>
                    <a:pt x="814" y="92"/>
                    <a:pt x="814" y="92"/>
                  </a:cubicBezTo>
                  <a:cubicBezTo>
                    <a:pt x="812" y="92"/>
                    <a:pt x="812" y="92"/>
                    <a:pt x="812" y="92"/>
                  </a:cubicBezTo>
                  <a:cubicBezTo>
                    <a:pt x="811" y="94"/>
                    <a:pt x="811" y="94"/>
                    <a:pt x="811" y="94"/>
                  </a:cubicBezTo>
                  <a:cubicBezTo>
                    <a:pt x="813" y="93"/>
                    <a:pt x="813" y="93"/>
                    <a:pt x="813" y="93"/>
                  </a:cubicBezTo>
                  <a:cubicBezTo>
                    <a:pt x="814" y="94"/>
                    <a:pt x="814" y="94"/>
                    <a:pt x="814" y="94"/>
                  </a:cubicBezTo>
                  <a:cubicBezTo>
                    <a:pt x="814" y="95"/>
                    <a:pt x="814" y="95"/>
                    <a:pt x="814" y="95"/>
                  </a:cubicBezTo>
                  <a:cubicBezTo>
                    <a:pt x="815" y="94"/>
                    <a:pt x="815" y="94"/>
                    <a:pt x="815" y="94"/>
                  </a:cubicBezTo>
                  <a:cubicBezTo>
                    <a:pt x="816" y="94"/>
                    <a:pt x="816" y="94"/>
                    <a:pt x="816" y="94"/>
                  </a:cubicBezTo>
                  <a:cubicBezTo>
                    <a:pt x="816" y="95"/>
                    <a:pt x="816" y="95"/>
                    <a:pt x="816" y="95"/>
                  </a:cubicBezTo>
                  <a:cubicBezTo>
                    <a:pt x="817" y="96"/>
                    <a:pt x="817" y="96"/>
                    <a:pt x="817" y="96"/>
                  </a:cubicBezTo>
                  <a:cubicBezTo>
                    <a:pt x="816" y="97"/>
                    <a:pt x="816" y="97"/>
                    <a:pt x="816" y="97"/>
                  </a:cubicBezTo>
                  <a:cubicBezTo>
                    <a:pt x="816" y="99"/>
                    <a:pt x="816" y="99"/>
                    <a:pt x="816" y="99"/>
                  </a:cubicBezTo>
                  <a:cubicBezTo>
                    <a:pt x="817" y="97"/>
                    <a:pt x="817" y="97"/>
                    <a:pt x="817" y="97"/>
                  </a:cubicBezTo>
                  <a:cubicBezTo>
                    <a:pt x="819" y="97"/>
                    <a:pt x="819" y="97"/>
                    <a:pt x="819" y="97"/>
                  </a:cubicBezTo>
                  <a:cubicBezTo>
                    <a:pt x="821" y="99"/>
                    <a:pt x="821" y="99"/>
                    <a:pt x="821" y="99"/>
                  </a:cubicBezTo>
                  <a:cubicBezTo>
                    <a:pt x="820" y="100"/>
                    <a:pt x="820" y="100"/>
                    <a:pt x="820" y="100"/>
                  </a:cubicBezTo>
                  <a:cubicBezTo>
                    <a:pt x="821" y="101"/>
                    <a:pt x="821" y="101"/>
                    <a:pt x="821" y="101"/>
                  </a:cubicBezTo>
                  <a:cubicBezTo>
                    <a:pt x="820" y="102"/>
                    <a:pt x="820" y="102"/>
                    <a:pt x="820" y="102"/>
                  </a:cubicBezTo>
                  <a:cubicBezTo>
                    <a:pt x="821" y="103"/>
                    <a:pt x="821" y="103"/>
                    <a:pt x="821" y="103"/>
                  </a:cubicBezTo>
                  <a:cubicBezTo>
                    <a:pt x="821" y="105"/>
                    <a:pt x="821" y="105"/>
                    <a:pt x="821" y="105"/>
                  </a:cubicBezTo>
                  <a:cubicBezTo>
                    <a:pt x="820" y="105"/>
                    <a:pt x="820" y="105"/>
                    <a:pt x="820" y="105"/>
                  </a:cubicBezTo>
                  <a:cubicBezTo>
                    <a:pt x="819" y="106"/>
                    <a:pt x="819" y="106"/>
                    <a:pt x="819" y="106"/>
                  </a:cubicBezTo>
                  <a:cubicBezTo>
                    <a:pt x="820" y="107"/>
                    <a:pt x="820" y="107"/>
                    <a:pt x="820" y="107"/>
                  </a:cubicBezTo>
                  <a:cubicBezTo>
                    <a:pt x="820" y="106"/>
                    <a:pt x="820" y="106"/>
                    <a:pt x="820" y="106"/>
                  </a:cubicBezTo>
                  <a:cubicBezTo>
                    <a:pt x="821" y="106"/>
                    <a:pt x="821" y="106"/>
                    <a:pt x="821" y="106"/>
                  </a:cubicBezTo>
                  <a:cubicBezTo>
                    <a:pt x="822" y="106"/>
                    <a:pt x="822" y="106"/>
                    <a:pt x="822" y="106"/>
                  </a:cubicBezTo>
                  <a:cubicBezTo>
                    <a:pt x="822" y="108"/>
                    <a:pt x="822" y="108"/>
                    <a:pt x="822" y="108"/>
                  </a:cubicBezTo>
                  <a:cubicBezTo>
                    <a:pt x="823" y="108"/>
                    <a:pt x="823" y="108"/>
                    <a:pt x="823" y="108"/>
                  </a:cubicBezTo>
                  <a:cubicBezTo>
                    <a:pt x="824" y="109"/>
                    <a:pt x="824" y="109"/>
                    <a:pt x="824" y="109"/>
                  </a:cubicBezTo>
                  <a:cubicBezTo>
                    <a:pt x="824" y="108"/>
                    <a:pt x="824" y="108"/>
                    <a:pt x="824" y="108"/>
                  </a:cubicBezTo>
                  <a:cubicBezTo>
                    <a:pt x="824" y="107"/>
                    <a:pt x="824" y="107"/>
                    <a:pt x="824" y="107"/>
                  </a:cubicBezTo>
                  <a:cubicBezTo>
                    <a:pt x="825" y="107"/>
                    <a:pt x="825" y="107"/>
                    <a:pt x="825" y="107"/>
                  </a:cubicBezTo>
                  <a:cubicBezTo>
                    <a:pt x="827" y="108"/>
                    <a:pt x="827" y="108"/>
                    <a:pt x="827" y="108"/>
                  </a:cubicBezTo>
                  <a:cubicBezTo>
                    <a:pt x="827" y="109"/>
                    <a:pt x="827" y="109"/>
                    <a:pt x="827" y="109"/>
                  </a:cubicBezTo>
                  <a:cubicBezTo>
                    <a:pt x="826" y="110"/>
                    <a:pt x="826" y="110"/>
                    <a:pt x="826" y="110"/>
                  </a:cubicBezTo>
                  <a:cubicBezTo>
                    <a:pt x="825" y="109"/>
                    <a:pt x="825" y="109"/>
                    <a:pt x="825" y="109"/>
                  </a:cubicBezTo>
                  <a:cubicBezTo>
                    <a:pt x="824" y="110"/>
                    <a:pt x="824" y="110"/>
                    <a:pt x="824" y="110"/>
                  </a:cubicBezTo>
                  <a:cubicBezTo>
                    <a:pt x="825" y="111"/>
                    <a:pt x="825" y="111"/>
                    <a:pt x="825" y="111"/>
                  </a:cubicBezTo>
                  <a:cubicBezTo>
                    <a:pt x="826" y="111"/>
                    <a:pt x="826" y="111"/>
                    <a:pt x="826" y="111"/>
                  </a:cubicBezTo>
                  <a:cubicBezTo>
                    <a:pt x="827" y="112"/>
                    <a:pt x="827" y="112"/>
                    <a:pt x="827" y="112"/>
                  </a:cubicBezTo>
                  <a:cubicBezTo>
                    <a:pt x="827" y="113"/>
                    <a:pt x="827" y="113"/>
                    <a:pt x="827" y="113"/>
                  </a:cubicBezTo>
                  <a:cubicBezTo>
                    <a:pt x="825" y="114"/>
                    <a:pt x="825" y="114"/>
                    <a:pt x="825" y="114"/>
                  </a:cubicBezTo>
                  <a:cubicBezTo>
                    <a:pt x="824" y="112"/>
                    <a:pt x="824" y="112"/>
                    <a:pt x="824" y="112"/>
                  </a:cubicBezTo>
                  <a:cubicBezTo>
                    <a:pt x="823" y="112"/>
                    <a:pt x="823" y="112"/>
                    <a:pt x="823" y="112"/>
                  </a:cubicBezTo>
                  <a:cubicBezTo>
                    <a:pt x="824" y="114"/>
                    <a:pt x="824" y="114"/>
                    <a:pt x="824" y="114"/>
                  </a:cubicBezTo>
                  <a:cubicBezTo>
                    <a:pt x="823" y="115"/>
                    <a:pt x="823" y="115"/>
                    <a:pt x="823" y="115"/>
                  </a:cubicBezTo>
                  <a:cubicBezTo>
                    <a:pt x="823" y="115"/>
                    <a:pt x="823" y="115"/>
                    <a:pt x="823" y="115"/>
                  </a:cubicBezTo>
                  <a:cubicBezTo>
                    <a:pt x="822" y="114"/>
                    <a:pt x="822" y="114"/>
                    <a:pt x="822" y="114"/>
                  </a:cubicBezTo>
                  <a:cubicBezTo>
                    <a:pt x="821" y="114"/>
                    <a:pt x="821" y="114"/>
                    <a:pt x="821" y="114"/>
                  </a:cubicBezTo>
                  <a:cubicBezTo>
                    <a:pt x="820" y="114"/>
                    <a:pt x="820" y="114"/>
                    <a:pt x="820" y="114"/>
                  </a:cubicBezTo>
                  <a:cubicBezTo>
                    <a:pt x="818" y="114"/>
                    <a:pt x="818" y="114"/>
                    <a:pt x="818" y="114"/>
                  </a:cubicBezTo>
                  <a:cubicBezTo>
                    <a:pt x="816" y="114"/>
                    <a:pt x="816" y="114"/>
                    <a:pt x="816" y="114"/>
                  </a:cubicBezTo>
                  <a:cubicBezTo>
                    <a:pt x="815" y="114"/>
                    <a:pt x="815" y="114"/>
                    <a:pt x="815" y="114"/>
                  </a:cubicBezTo>
                  <a:cubicBezTo>
                    <a:pt x="816" y="113"/>
                    <a:pt x="816" y="113"/>
                    <a:pt x="816" y="113"/>
                  </a:cubicBezTo>
                  <a:cubicBezTo>
                    <a:pt x="815" y="113"/>
                    <a:pt x="815" y="113"/>
                    <a:pt x="815" y="113"/>
                  </a:cubicBezTo>
                  <a:cubicBezTo>
                    <a:pt x="814" y="112"/>
                    <a:pt x="814" y="112"/>
                    <a:pt x="814" y="112"/>
                  </a:cubicBezTo>
                  <a:cubicBezTo>
                    <a:pt x="814" y="114"/>
                    <a:pt x="814" y="114"/>
                    <a:pt x="814" y="114"/>
                  </a:cubicBezTo>
                  <a:cubicBezTo>
                    <a:pt x="814" y="114"/>
                    <a:pt x="814" y="114"/>
                    <a:pt x="814" y="114"/>
                  </a:cubicBezTo>
                  <a:cubicBezTo>
                    <a:pt x="813" y="114"/>
                    <a:pt x="813" y="114"/>
                    <a:pt x="813" y="114"/>
                  </a:cubicBezTo>
                  <a:cubicBezTo>
                    <a:pt x="814" y="115"/>
                    <a:pt x="814" y="115"/>
                    <a:pt x="814" y="115"/>
                  </a:cubicBezTo>
                  <a:cubicBezTo>
                    <a:pt x="813" y="117"/>
                    <a:pt x="813" y="117"/>
                    <a:pt x="813" y="117"/>
                  </a:cubicBezTo>
                  <a:cubicBezTo>
                    <a:pt x="813" y="117"/>
                    <a:pt x="813" y="117"/>
                    <a:pt x="813" y="117"/>
                  </a:cubicBezTo>
                  <a:cubicBezTo>
                    <a:pt x="813" y="116"/>
                    <a:pt x="813" y="116"/>
                    <a:pt x="813" y="116"/>
                  </a:cubicBezTo>
                  <a:cubicBezTo>
                    <a:pt x="812" y="116"/>
                    <a:pt x="812" y="116"/>
                    <a:pt x="812" y="116"/>
                  </a:cubicBezTo>
                  <a:cubicBezTo>
                    <a:pt x="810" y="116"/>
                    <a:pt x="810" y="116"/>
                    <a:pt x="810" y="116"/>
                  </a:cubicBezTo>
                  <a:cubicBezTo>
                    <a:pt x="809" y="116"/>
                    <a:pt x="809" y="116"/>
                    <a:pt x="809" y="116"/>
                  </a:cubicBezTo>
                  <a:cubicBezTo>
                    <a:pt x="809" y="115"/>
                    <a:pt x="809" y="115"/>
                    <a:pt x="809" y="115"/>
                  </a:cubicBezTo>
                  <a:cubicBezTo>
                    <a:pt x="808" y="114"/>
                    <a:pt x="808" y="114"/>
                    <a:pt x="808" y="114"/>
                  </a:cubicBezTo>
                  <a:cubicBezTo>
                    <a:pt x="808" y="113"/>
                    <a:pt x="808" y="113"/>
                    <a:pt x="808" y="113"/>
                  </a:cubicBezTo>
                  <a:cubicBezTo>
                    <a:pt x="805" y="111"/>
                    <a:pt x="805" y="111"/>
                    <a:pt x="805" y="111"/>
                  </a:cubicBezTo>
                  <a:cubicBezTo>
                    <a:pt x="805" y="111"/>
                    <a:pt x="805" y="111"/>
                    <a:pt x="805" y="111"/>
                  </a:cubicBezTo>
                  <a:cubicBezTo>
                    <a:pt x="805" y="110"/>
                    <a:pt x="805" y="110"/>
                    <a:pt x="805" y="110"/>
                  </a:cubicBezTo>
                  <a:cubicBezTo>
                    <a:pt x="803" y="109"/>
                    <a:pt x="803" y="109"/>
                    <a:pt x="803" y="109"/>
                  </a:cubicBezTo>
                  <a:cubicBezTo>
                    <a:pt x="802" y="111"/>
                    <a:pt x="802" y="111"/>
                    <a:pt x="802" y="111"/>
                  </a:cubicBezTo>
                  <a:cubicBezTo>
                    <a:pt x="800" y="111"/>
                    <a:pt x="800" y="111"/>
                    <a:pt x="800" y="111"/>
                  </a:cubicBezTo>
                  <a:cubicBezTo>
                    <a:pt x="799" y="112"/>
                    <a:pt x="799" y="112"/>
                    <a:pt x="799" y="112"/>
                  </a:cubicBezTo>
                  <a:cubicBezTo>
                    <a:pt x="799" y="113"/>
                    <a:pt x="799" y="113"/>
                    <a:pt x="799" y="113"/>
                  </a:cubicBezTo>
                  <a:cubicBezTo>
                    <a:pt x="798" y="111"/>
                    <a:pt x="798" y="111"/>
                    <a:pt x="798" y="111"/>
                  </a:cubicBezTo>
                  <a:cubicBezTo>
                    <a:pt x="798" y="110"/>
                    <a:pt x="798" y="110"/>
                    <a:pt x="798" y="110"/>
                  </a:cubicBezTo>
                  <a:cubicBezTo>
                    <a:pt x="798" y="111"/>
                    <a:pt x="798" y="111"/>
                    <a:pt x="798" y="111"/>
                  </a:cubicBezTo>
                  <a:cubicBezTo>
                    <a:pt x="798" y="113"/>
                    <a:pt x="798" y="113"/>
                    <a:pt x="798" y="113"/>
                  </a:cubicBezTo>
                  <a:cubicBezTo>
                    <a:pt x="798" y="115"/>
                    <a:pt x="798" y="115"/>
                    <a:pt x="798" y="115"/>
                  </a:cubicBezTo>
                  <a:cubicBezTo>
                    <a:pt x="798" y="116"/>
                    <a:pt x="798" y="116"/>
                    <a:pt x="798" y="116"/>
                  </a:cubicBezTo>
                  <a:cubicBezTo>
                    <a:pt x="796" y="120"/>
                    <a:pt x="796" y="120"/>
                    <a:pt x="796" y="120"/>
                  </a:cubicBezTo>
                  <a:cubicBezTo>
                    <a:pt x="794" y="119"/>
                    <a:pt x="794" y="119"/>
                    <a:pt x="794" y="119"/>
                  </a:cubicBezTo>
                  <a:cubicBezTo>
                    <a:pt x="794" y="117"/>
                    <a:pt x="794" y="117"/>
                    <a:pt x="794" y="117"/>
                  </a:cubicBezTo>
                  <a:cubicBezTo>
                    <a:pt x="793" y="117"/>
                    <a:pt x="793" y="117"/>
                    <a:pt x="793" y="117"/>
                  </a:cubicBezTo>
                  <a:cubicBezTo>
                    <a:pt x="792" y="117"/>
                    <a:pt x="792" y="117"/>
                    <a:pt x="792" y="117"/>
                  </a:cubicBezTo>
                  <a:cubicBezTo>
                    <a:pt x="789" y="115"/>
                    <a:pt x="789" y="115"/>
                    <a:pt x="789" y="115"/>
                  </a:cubicBezTo>
                  <a:cubicBezTo>
                    <a:pt x="789" y="114"/>
                    <a:pt x="789" y="114"/>
                    <a:pt x="789" y="114"/>
                  </a:cubicBezTo>
                  <a:cubicBezTo>
                    <a:pt x="789" y="111"/>
                    <a:pt x="789" y="111"/>
                    <a:pt x="789" y="111"/>
                  </a:cubicBezTo>
                  <a:cubicBezTo>
                    <a:pt x="787" y="111"/>
                    <a:pt x="787" y="111"/>
                    <a:pt x="787" y="111"/>
                  </a:cubicBezTo>
                  <a:cubicBezTo>
                    <a:pt x="787" y="110"/>
                    <a:pt x="787" y="110"/>
                    <a:pt x="787" y="110"/>
                  </a:cubicBezTo>
                  <a:cubicBezTo>
                    <a:pt x="786" y="109"/>
                    <a:pt x="786" y="109"/>
                    <a:pt x="786" y="109"/>
                  </a:cubicBezTo>
                  <a:cubicBezTo>
                    <a:pt x="786" y="110"/>
                    <a:pt x="786" y="110"/>
                    <a:pt x="786" y="110"/>
                  </a:cubicBezTo>
                  <a:cubicBezTo>
                    <a:pt x="786" y="111"/>
                    <a:pt x="786" y="111"/>
                    <a:pt x="786" y="111"/>
                  </a:cubicBezTo>
                  <a:cubicBezTo>
                    <a:pt x="786" y="112"/>
                    <a:pt x="786" y="112"/>
                    <a:pt x="786" y="112"/>
                  </a:cubicBezTo>
                  <a:cubicBezTo>
                    <a:pt x="787" y="112"/>
                    <a:pt x="787" y="112"/>
                    <a:pt x="787" y="112"/>
                  </a:cubicBezTo>
                  <a:cubicBezTo>
                    <a:pt x="786" y="113"/>
                    <a:pt x="786" y="113"/>
                    <a:pt x="786" y="113"/>
                  </a:cubicBezTo>
                  <a:cubicBezTo>
                    <a:pt x="784" y="112"/>
                    <a:pt x="784" y="112"/>
                    <a:pt x="784" y="112"/>
                  </a:cubicBezTo>
                  <a:cubicBezTo>
                    <a:pt x="783" y="111"/>
                    <a:pt x="783" y="111"/>
                    <a:pt x="783" y="111"/>
                  </a:cubicBezTo>
                  <a:cubicBezTo>
                    <a:pt x="783" y="111"/>
                    <a:pt x="783" y="111"/>
                    <a:pt x="783" y="111"/>
                  </a:cubicBezTo>
                  <a:cubicBezTo>
                    <a:pt x="783" y="112"/>
                    <a:pt x="783" y="112"/>
                    <a:pt x="783" y="112"/>
                  </a:cubicBezTo>
                  <a:cubicBezTo>
                    <a:pt x="783" y="113"/>
                    <a:pt x="783" y="113"/>
                    <a:pt x="783" y="113"/>
                  </a:cubicBezTo>
                  <a:cubicBezTo>
                    <a:pt x="783" y="113"/>
                    <a:pt x="783" y="113"/>
                    <a:pt x="783" y="113"/>
                  </a:cubicBezTo>
                  <a:cubicBezTo>
                    <a:pt x="785" y="113"/>
                    <a:pt x="785" y="113"/>
                    <a:pt x="785" y="113"/>
                  </a:cubicBezTo>
                  <a:cubicBezTo>
                    <a:pt x="786" y="114"/>
                    <a:pt x="786" y="114"/>
                    <a:pt x="786" y="114"/>
                  </a:cubicBezTo>
                  <a:cubicBezTo>
                    <a:pt x="785" y="116"/>
                    <a:pt x="785" y="116"/>
                    <a:pt x="785" y="116"/>
                  </a:cubicBezTo>
                  <a:cubicBezTo>
                    <a:pt x="783" y="116"/>
                    <a:pt x="783" y="116"/>
                    <a:pt x="783" y="116"/>
                  </a:cubicBezTo>
                  <a:cubicBezTo>
                    <a:pt x="783" y="117"/>
                    <a:pt x="783" y="117"/>
                    <a:pt x="783" y="117"/>
                  </a:cubicBezTo>
                  <a:cubicBezTo>
                    <a:pt x="784" y="117"/>
                    <a:pt x="784" y="117"/>
                    <a:pt x="784" y="117"/>
                  </a:cubicBezTo>
                  <a:cubicBezTo>
                    <a:pt x="787" y="121"/>
                    <a:pt x="787" y="121"/>
                    <a:pt x="787" y="121"/>
                  </a:cubicBezTo>
                  <a:cubicBezTo>
                    <a:pt x="790" y="122"/>
                    <a:pt x="790" y="122"/>
                    <a:pt x="790" y="122"/>
                  </a:cubicBezTo>
                  <a:cubicBezTo>
                    <a:pt x="791" y="121"/>
                    <a:pt x="791" y="121"/>
                    <a:pt x="791" y="121"/>
                  </a:cubicBezTo>
                  <a:cubicBezTo>
                    <a:pt x="793" y="122"/>
                    <a:pt x="793" y="122"/>
                    <a:pt x="793" y="122"/>
                  </a:cubicBezTo>
                  <a:cubicBezTo>
                    <a:pt x="793" y="124"/>
                    <a:pt x="793" y="124"/>
                    <a:pt x="793" y="124"/>
                  </a:cubicBezTo>
                  <a:cubicBezTo>
                    <a:pt x="793" y="124"/>
                    <a:pt x="793" y="124"/>
                    <a:pt x="793" y="124"/>
                  </a:cubicBezTo>
                  <a:cubicBezTo>
                    <a:pt x="792" y="122"/>
                    <a:pt x="792" y="122"/>
                    <a:pt x="792" y="122"/>
                  </a:cubicBezTo>
                  <a:cubicBezTo>
                    <a:pt x="791" y="122"/>
                    <a:pt x="791" y="122"/>
                    <a:pt x="791" y="122"/>
                  </a:cubicBezTo>
                  <a:cubicBezTo>
                    <a:pt x="792" y="124"/>
                    <a:pt x="792" y="124"/>
                    <a:pt x="792" y="124"/>
                  </a:cubicBezTo>
                  <a:cubicBezTo>
                    <a:pt x="794" y="126"/>
                    <a:pt x="794" y="126"/>
                    <a:pt x="794" y="126"/>
                  </a:cubicBezTo>
                  <a:cubicBezTo>
                    <a:pt x="794" y="127"/>
                    <a:pt x="794" y="127"/>
                    <a:pt x="794" y="127"/>
                  </a:cubicBezTo>
                  <a:cubicBezTo>
                    <a:pt x="796" y="129"/>
                    <a:pt x="796" y="129"/>
                    <a:pt x="796" y="129"/>
                  </a:cubicBezTo>
                  <a:cubicBezTo>
                    <a:pt x="796" y="131"/>
                    <a:pt x="796" y="131"/>
                    <a:pt x="796" y="131"/>
                  </a:cubicBezTo>
                  <a:cubicBezTo>
                    <a:pt x="795" y="135"/>
                    <a:pt x="795" y="135"/>
                    <a:pt x="795" y="135"/>
                  </a:cubicBezTo>
                  <a:cubicBezTo>
                    <a:pt x="795" y="138"/>
                    <a:pt x="795" y="138"/>
                    <a:pt x="795" y="138"/>
                  </a:cubicBezTo>
                  <a:cubicBezTo>
                    <a:pt x="795" y="140"/>
                    <a:pt x="795" y="140"/>
                    <a:pt x="795" y="140"/>
                  </a:cubicBezTo>
                  <a:cubicBezTo>
                    <a:pt x="796" y="140"/>
                    <a:pt x="796" y="140"/>
                    <a:pt x="796" y="140"/>
                  </a:cubicBezTo>
                  <a:cubicBezTo>
                    <a:pt x="794" y="143"/>
                    <a:pt x="794" y="143"/>
                    <a:pt x="794" y="143"/>
                  </a:cubicBezTo>
                  <a:cubicBezTo>
                    <a:pt x="794" y="144"/>
                    <a:pt x="794" y="144"/>
                    <a:pt x="794" y="144"/>
                  </a:cubicBezTo>
                  <a:cubicBezTo>
                    <a:pt x="793" y="145"/>
                    <a:pt x="793" y="145"/>
                    <a:pt x="793" y="145"/>
                  </a:cubicBezTo>
                  <a:cubicBezTo>
                    <a:pt x="793" y="144"/>
                    <a:pt x="793" y="144"/>
                    <a:pt x="793" y="144"/>
                  </a:cubicBezTo>
                  <a:cubicBezTo>
                    <a:pt x="793" y="143"/>
                    <a:pt x="793" y="143"/>
                    <a:pt x="793" y="143"/>
                  </a:cubicBezTo>
                  <a:cubicBezTo>
                    <a:pt x="790" y="146"/>
                    <a:pt x="790" y="146"/>
                    <a:pt x="790" y="146"/>
                  </a:cubicBezTo>
                  <a:cubicBezTo>
                    <a:pt x="789" y="145"/>
                    <a:pt x="789" y="145"/>
                    <a:pt x="789" y="145"/>
                  </a:cubicBezTo>
                  <a:cubicBezTo>
                    <a:pt x="788" y="146"/>
                    <a:pt x="788" y="146"/>
                    <a:pt x="788" y="146"/>
                  </a:cubicBezTo>
                  <a:cubicBezTo>
                    <a:pt x="787" y="145"/>
                    <a:pt x="787" y="145"/>
                    <a:pt x="787" y="145"/>
                  </a:cubicBezTo>
                  <a:cubicBezTo>
                    <a:pt x="786" y="144"/>
                    <a:pt x="786" y="144"/>
                    <a:pt x="786" y="144"/>
                  </a:cubicBezTo>
                  <a:cubicBezTo>
                    <a:pt x="785" y="144"/>
                    <a:pt x="785" y="144"/>
                    <a:pt x="785" y="144"/>
                  </a:cubicBezTo>
                  <a:cubicBezTo>
                    <a:pt x="783" y="142"/>
                    <a:pt x="783" y="142"/>
                    <a:pt x="783" y="142"/>
                  </a:cubicBezTo>
                  <a:cubicBezTo>
                    <a:pt x="782" y="141"/>
                    <a:pt x="782" y="141"/>
                    <a:pt x="782" y="141"/>
                  </a:cubicBezTo>
                  <a:cubicBezTo>
                    <a:pt x="780" y="141"/>
                    <a:pt x="780" y="141"/>
                    <a:pt x="780" y="141"/>
                  </a:cubicBezTo>
                  <a:cubicBezTo>
                    <a:pt x="779" y="140"/>
                    <a:pt x="779" y="140"/>
                    <a:pt x="779" y="140"/>
                  </a:cubicBezTo>
                  <a:cubicBezTo>
                    <a:pt x="778" y="141"/>
                    <a:pt x="778" y="141"/>
                    <a:pt x="778" y="141"/>
                  </a:cubicBezTo>
                  <a:cubicBezTo>
                    <a:pt x="777" y="142"/>
                    <a:pt x="777" y="142"/>
                    <a:pt x="777" y="142"/>
                  </a:cubicBezTo>
                  <a:cubicBezTo>
                    <a:pt x="776" y="142"/>
                    <a:pt x="776" y="142"/>
                    <a:pt x="776" y="142"/>
                  </a:cubicBezTo>
                  <a:cubicBezTo>
                    <a:pt x="777" y="143"/>
                    <a:pt x="777" y="143"/>
                    <a:pt x="777" y="143"/>
                  </a:cubicBezTo>
                  <a:cubicBezTo>
                    <a:pt x="779" y="143"/>
                    <a:pt x="779" y="143"/>
                    <a:pt x="779" y="143"/>
                  </a:cubicBezTo>
                  <a:cubicBezTo>
                    <a:pt x="779" y="141"/>
                    <a:pt x="779" y="141"/>
                    <a:pt x="779" y="141"/>
                  </a:cubicBezTo>
                  <a:cubicBezTo>
                    <a:pt x="783" y="143"/>
                    <a:pt x="783" y="143"/>
                    <a:pt x="783" y="143"/>
                  </a:cubicBezTo>
                  <a:cubicBezTo>
                    <a:pt x="783" y="144"/>
                    <a:pt x="783" y="144"/>
                    <a:pt x="783" y="144"/>
                  </a:cubicBezTo>
                  <a:cubicBezTo>
                    <a:pt x="782" y="145"/>
                    <a:pt x="782" y="145"/>
                    <a:pt x="782" y="145"/>
                  </a:cubicBezTo>
                  <a:cubicBezTo>
                    <a:pt x="781" y="144"/>
                    <a:pt x="781" y="144"/>
                    <a:pt x="781" y="144"/>
                  </a:cubicBezTo>
                  <a:cubicBezTo>
                    <a:pt x="779" y="144"/>
                    <a:pt x="779" y="144"/>
                    <a:pt x="779" y="144"/>
                  </a:cubicBezTo>
                  <a:cubicBezTo>
                    <a:pt x="779" y="146"/>
                    <a:pt x="779" y="146"/>
                    <a:pt x="779" y="146"/>
                  </a:cubicBezTo>
                  <a:cubicBezTo>
                    <a:pt x="778" y="144"/>
                    <a:pt x="778" y="144"/>
                    <a:pt x="778" y="144"/>
                  </a:cubicBezTo>
                  <a:cubicBezTo>
                    <a:pt x="777" y="145"/>
                    <a:pt x="777" y="145"/>
                    <a:pt x="777" y="145"/>
                  </a:cubicBezTo>
                  <a:cubicBezTo>
                    <a:pt x="777" y="145"/>
                    <a:pt x="777" y="145"/>
                    <a:pt x="777" y="145"/>
                  </a:cubicBezTo>
                  <a:cubicBezTo>
                    <a:pt x="778" y="146"/>
                    <a:pt x="778" y="146"/>
                    <a:pt x="778" y="146"/>
                  </a:cubicBezTo>
                  <a:cubicBezTo>
                    <a:pt x="780" y="147"/>
                    <a:pt x="780" y="147"/>
                    <a:pt x="780" y="147"/>
                  </a:cubicBezTo>
                  <a:cubicBezTo>
                    <a:pt x="779" y="149"/>
                    <a:pt x="779" y="149"/>
                    <a:pt x="779" y="149"/>
                  </a:cubicBezTo>
                  <a:cubicBezTo>
                    <a:pt x="780" y="151"/>
                    <a:pt x="780" y="151"/>
                    <a:pt x="780" y="151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81" y="151"/>
                    <a:pt x="781" y="151"/>
                    <a:pt x="781" y="151"/>
                  </a:cubicBezTo>
                  <a:cubicBezTo>
                    <a:pt x="781" y="149"/>
                    <a:pt x="781" y="149"/>
                    <a:pt x="781" y="149"/>
                  </a:cubicBezTo>
                  <a:cubicBezTo>
                    <a:pt x="782" y="148"/>
                    <a:pt x="782" y="148"/>
                    <a:pt x="782" y="148"/>
                  </a:cubicBezTo>
                  <a:cubicBezTo>
                    <a:pt x="783" y="148"/>
                    <a:pt x="783" y="148"/>
                    <a:pt x="783" y="148"/>
                  </a:cubicBezTo>
                  <a:cubicBezTo>
                    <a:pt x="783" y="148"/>
                    <a:pt x="783" y="148"/>
                    <a:pt x="783" y="148"/>
                  </a:cubicBezTo>
                  <a:cubicBezTo>
                    <a:pt x="785" y="146"/>
                    <a:pt x="785" y="146"/>
                    <a:pt x="785" y="146"/>
                  </a:cubicBezTo>
                  <a:cubicBezTo>
                    <a:pt x="786" y="146"/>
                    <a:pt x="786" y="146"/>
                    <a:pt x="786" y="146"/>
                  </a:cubicBezTo>
                  <a:cubicBezTo>
                    <a:pt x="787" y="146"/>
                    <a:pt x="787" y="146"/>
                    <a:pt x="787" y="146"/>
                  </a:cubicBezTo>
                  <a:cubicBezTo>
                    <a:pt x="787" y="147"/>
                    <a:pt x="787" y="147"/>
                    <a:pt x="787" y="147"/>
                  </a:cubicBezTo>
                  <a:cubicBezTo>
                    <a:pt x="788" y="149"/>
                    <a:pt x="788" y="149"/>
                    <a:pt x="788" y="149"/>
                  </a:cubicBezTo>
                  <a:cubicBezTo>
                    <a:pt x="790" y="150"/>
                    <a:pt x="790" y="150"/>
                    <a:pt x="790" y="150"/>
                  </a:cubicBezTo>
                  <a:cubicBezTo>
                    <a:pt x="791" y="151"/>
                    <a:pt x="791" y="151"/>
                    <a:pt x="791" y="151"/>
                  </a:cubicBezTo>
                  <a:cubicBezTo>
                    <a:pt x="793" y="151"/>
                    <a:pt x="793" y="151"/>
                    <a:pt x="793" y="151"/>
                  </a:cubicBezTo>
                  <a:cubicBezTo>
                    <a:pt x="794" y="150"/>
                    <a:pt x="794" y="150"/>
                    <a:pt x="794" y="150"/>
                  </a:cubicBezTo>
                  <a:cubicBezTo>
                    <a:pt x="793" y="149"/>
                    <a:pt x="793" y="149"/>
                    <a:pt x="793" y="149"/>
                  </a:cubicBezTo>
                  <a:cubicBezTo>
                    <a:pt x="794" y="149"/>
                    <a:pt x="794" y="149"/>
                    <a:pt x="794" y="149"/>
                  </a:cubicBezTo>
                  <a:cubicBezTo>
                    <a:pt x="797" y="152"/>
                    <a:pt x="797" y="152"/>
                    <a:pt x="797" y="152"/>
                  </a:cubicBezTo>
                  <a:cubicBezTo>
                    <a:pt x="798" y="153"/>
                    <a:pt x="798" y="153"/>
                    <a:pt x="798" y="153"/>
                  </a:cubicBezTo>
                  <a:cubicBezTo>
                    <a:pt x="796" y="153"/>
                    <a:pt x="796" y="153"/>
                    <a:pt x="796" y="153"/>
                  </a:cubicBezTo>
                  <a:cubicBezTo>
                    <a:pt x="796" y="154"/>
                    <a:pt x="796" y="154"/>
                    <a:pt x="796" y="154"/>
                  </a:cubicBezTo>
                  <a:cubicBezTo>
                    <a:pt x="799" y="156"/>
                    <a:pt x="799" y="156"/>
                    <a:pt x="799" y="156"/>
                  </a:cubicBezTo>
                  <a:cubicBezTo>
                    <a:pt x="799" y="156"/>
                    <a:pt x="799" y="156"/>
                    <a:pt x="799" y="156"/>
                  </a:cubicBezTo>
                  <a:cubicBezTo>
                    <a:pt x="799" y="156"/>
                    <a:pt x="799" y="156"/>
                    <a:pt x="799" y="156"/>
                  </a:cubicBezTo>
                  <a:cubicBezTo>
                    <a:pt x="799" y="154"/>
                    <a:pt x="799" y="154"/>
                    <a:pt x="799" y="154"/>
                  </a:cubicBezTo>
                  <a:cubicBezTo>
                    <a:pt x="801" y="155"/>
                    <a:pt x="801" y="155"/>
                    <a:pt x="801" y="155"/>
                  </a:cubicBezTo>
                  <a:cubicBezTo>
                    <a:pt x="804" y="159"/>
                    <a:pt x="804" y="159"/>
                    <a:pt x="804" y="159"/>
                  </a:cubicBezTo>
                  <a:cubicBezTo>
                    <a:pt x="803" y="158"/>
                    <a:pt x="803" y="158"/>
                    <a:pt x="803" y="158"/>
                  </a:cubicBezTo>
                  <a:cubicBezTo>
                    <a:pt x="802" y="158"/>
                    <a:pt x="802" y="158"/>
                    <a:pt x="802" y="158"/>
                  </a:cubicBezTo>
                  <a:cubicBezTo>
                    <a:pt x="802" y="159"/>
                    <a:pt x="802" y="159"/>
                    <a:pt x="802" y="159"/>
                  </a:cubicBezTo>
                  <a:cubicBezTo>
                    <a:pt x="803" y="160"/>
                    <a:pt x="803" y="160"/>
                    <a:pt x="803" y="160"/>
                  </a:cubicBezTo>
                  <a:cubicBezTo>
                    <a:pt x="801" y="161"/>
                    <a:pt x="801" y="161"/>
                    <a:pt x="801" y="161"/>
                  </a:cubicBezTo>
                  <a:cubicBezTo>
                    <a:pt x="801" y="162"/>
                    <a:pt x="801" y="162"/>
                    <a:pt x="801" y="162"/>
                  </a:cubicBezTo>
                  <a:cubicBezTo>
                    <a:pt x="802" y="163"/>
                    <a:pt x="802" y="163"/>
                    <a:pt x="802" y="163"/>
                  </a:cubicBezTo>
                  <a:cubicBezTo>
                    <a:pt x="803" y="163"/>
                    <a:pt x="803" y="163"/>
                    <a:pt x="803" y="163"/>
                  </a:cubicBezTo>
                  <a:cubicBezTo>
                    <a:pt x="803" y="161"/>
                    <a:pt x="803" y="161"/>
                    <a:pt x="803" y="161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5" y="161"/>
                    <a:pt x="805" y="161"/>
                    <a:pt x="805" y="161"/>
                  </a:cubicBezTo>
                  <a:cubicBezTo>
                    <a:pt x="805" y="160"/>
                    <a:pt x="805" y="160"/>
                    <a:pt x="805" y="160"/>
                  </a:cubicBezTo>
                  <a:cubicBezTo>
                    <a:pt x="806" y="162"/>
                    <a:pt x="806" y="162"/>
                    <a:pt x="806" y="162"/>
                  </a:cubicBezTo>
                  <a:cubicBezTo>
                    <a:pt x="809" y="164"/>
                    <a:pt x="809" y="164"/>
                    <a:pt x="809" y="164"/>
                  </a:cubicBezTo>
                  <a:cubicBezTo>
                    <a:pt x="812" y="164"/>
                    <a:pt x="812" y="164"/>
                    <a:pt x="812" y="164"/>
                  </a:cubicBezTo>
                  <a:cubicBezTo>
                    <a:pt x="813" y="166"/>
                    <a:pt x="813" y="166"/>
                    <a:pt x="813" y="166"/>
                  </a:cubicBezTo>
                  <a:cubicBezTo>
                    <a:pt x="812" y="167"/>
                    <a:pt x="812" y="167"/>
                    <a:pt x="812" y="167"/>
                  </a:cubicBezTo>
                  <a:cubicBezTo>
                    <a:pt x="814" y="169"/>
                    <a:pt x="814" y="169"/>
                    <a:pt x="814" y="169"/>
                  </a:cubicBezTo>
                  <a:cubicBezTo>
                    <a:pt x="815" y="169"/>
                    <a:pt x="815" y="169"/>
                    <a:pt x="815" y="169"/>
                  </a:cubicBezTo>
                  <a:cubicBezTo>
                    <a:pt x="817" y="172"/>
                    <a:pt x="817" y="172"/>
                    <a:pt x="817" y="172"/>
                  </a:cubicBezTo>
                  <a:cubicBezTo>
                    <a:pt x="817" y="176"/>
                    <a:pt x="817" y="176"/>
                    <a:pt x="817" y="176"/>
                  </a:cubicBezTo>
                  <a:cubicBezTo>
                    <a:pt x="816" y="176"/>
                    <a:pt x="816" y="176"/>
                    <a:pt x="816" y="176"/>
                  </a:cubicBezTo>
                  <a:cubicBezTo>
                    <a:pt x="816" y="177"/>
                    <a:pt x="816" y="177"/>
                    <a:pt x="816" y="177"/>
                  </a:cubicBezTo>
                  <a:cubicBezTo>
                    <a:pt x="818" y="177"/>
                    <a:pt x="818" y="177"/>
                    <a:pt x="818" y="177"/>
                  </a:cubicBezTo>
                  <a:cubicBezTo>
                    <a:pt x="818" y="179"/>
                    <a:pt x="818" y="179"/>
                    <a:pt x="818" y="179"/>
                  </a:cubicBezTo>
                  <a:cubicBezTo>
                    <a:pt x="818" y="179"/>
                    <a:pt x="818" y="179"/>
                    <a:pt x="818" y="179"/>
                  </a:cubicBezTo>
                  <a:cubicBezTo>
                    <a:pt x="817" y="179"/>
                    <a:pt x="817" y="179"/>
                    <a:pt x="817" y="179"/>
                  </a:cubicBezTo>
                  <a:cubicBezTo>
                    <a:pt x="812" y="179"/>
                    <a:pt x="812" y="179"/>
                    <a:pt x="812" y="179"/>
                  </a:cubicBezTo>
                  <a:cubicBezTo>
                    <a:pt x="811" y="178"/>
                    <a:pt x="811" y="178"/>
                    <a:pt x="811" y="178"/>
                  </a:cubicBezTo>
                  <a:cubicBezTo>
                    <a:pt x="810" y="178"/>
                    <a:pt x="810" y="178"/>
                    <a:pt x="810" y="178"/>
                  </a:cubicBezTo>
                  <a:cubicBezTo>
                    <a:pt x="809" y="178"/>
                    <a:pt x="809" y="178"/>
                    <a:pt x="809" y="178"/>
                  </a:cubicBezTo>
                  <a:cubicBezTo>
                    <a:pt x="809" y="177"/>
                    <a:pt x="809" y="177"/>
                    <a:pt x="809" y="177"/>
                  </a:cubicBezTo>
                  <a:cubicBezTo>
                    <a:pt x="808" y="176"/>
                    <a:pt x="808" y="176"/>
                    <a:pt x="808" y="176"/>
                  </a:cubicBezTo>
                  <a:cubicBezTo>
                    <a:pt x="808" y="177"/>
                    <a:pt x="808" y="177"/>
                    <a:pt x="808" y="177"/>
                  </a:cubicBezTo>
                  <a:cubicBezTo>
                    <a:pt x="808" y="178"/>
                    <a:pt x="808" y="178"/>
                    <a:pt x="808" y="178"/>
                  </a:cubicBezTo>
                  <a:cubicBezTo>
                    <a:pt x="806" y="179"/>
                    <a:pt x="806" y="179"/>
                    <a:pt x="806" y="179"/>
                  </a:cubicBezTo>
                  <a:cubicBezTo>
                    <a:pt x="805" y="179"/>
                    <a:pt x="805" y="179"/>
                    <a:pt x="805" y="179"/>
                  </a:cubicBezTo>
                  <a:cubicBezTo>
                    <a:pt x="804" y="180"/>
                    <a:pt x="804" y="180"/>
                    <a:pt x="804" y="180"/>
                  </a:cubicBezTo>
                  <a:cubicBezTo>
                    <a:pt x="805" y="180"/>
                    <a:pt x="805" y="180"/>
                    <a:pt x="805" y="180"/>
                  </a:cubicBezTo>
                  <a:cubicBezTo>
                    <a:pt x="803" y="182"/>
                    <a:pt x="803" y="182"/>
                    <a:pt x="803" y="182"/>
                  </a:cubicBezTo>
                  <a:cubicBezTo>
                    <a:pt x="802" y="182"/>
                    <a:pt x="802" y="182"/>
                    <a:pt x="802" y="182"/>
                  </a:cubicBezTo>
                  <a:cubicBezTo>
                    <a:pt x="802" y="183"/>
                    <a:pt x="802" y="183"/>
                    <a:pt x="802" y="183"/>
                  </a:cubicBezTo>
                  <a:cubicBezTo>
                    <a:pt x="802" y="184"/>
                    <a:pt x="802" y="184"/>
                    <a:pt x="802" y="184"/>
                  </a:cubicBezTo>
                  <a:cubicBezTo>
                    <a:pt x="801" y="186"/>
                    <a:pt x="801" y="186"/>
                    <a:pt x="801" y="186"/>
                  </a:cubicBezTo>
                  <a:cubicBezTo>
                    <a:pt x="800" y="187"/>
                    <a:pt x="800" y="187"/>
                    <a:pt x="800" y="187"/>
                  </a:cubicBezTo>
                  <a:cubicBezTo>
                    <a:pt x="800" y="186"/>
                    <a:pt x="800" y="186"/>
                    <a:pt x="800" y="186"/>
                  </a:cubicBezTo>
                  <a:cubicBezTo>
                    <a:pt x="799" y="186"/>
                    <a:pt x="799" y="186"/>
                    <a:pt x="799" y="186"/>
                  </a:cubicBezTo>
                  <a:cubicBezTo>
                    <a:pt x="799" y="188"/>
                    <a:pt x="799" y="188"/>
                    <a:pt x="799" y="188"/>
                  </a:cubicBezTo>
                  <a:cubicBezTo>
                    <a:pt x="799" y="190"/>
                    <a:pt x="799" y="190"/>
                    <a:pt x="799" y="190"/>
                  </a:cubicBezTo>
                  <a:cubicBezTo>
                    <a:pt x="798" y="191"/>
                    <a:pt x="798" y="191"/>
                    <a:pt x="798" y="191"/>
                  </a:cubicBezTo>
                  <a:cubicBezTo>
                    <a:pt x="797" y="190"/>
                    <a:pt x="797" y="190"/>
                    <a:pt x="797" y="190"/>
                  </a:cubicBezTo>
                  <a:cubicBezTo>
                    <a:pt x="797" y="192"/>
                    <a:pt x="797" y="192"/>
                    <a:pt x="797" y="192"/>
                  </a:cubicBezTo>
                  <a:cubicBezTo>
                    <a:pt x="798" y="193"/>
                    <a:pt x="798" y="193"/>
                    <a:pt x="798" y="193"/>
                  </a:cubicBezTo>
                  <a:cubicBezTo>
                    <a:pt x="796" y="194"/>
                    <a:pt x="796" y="194"/>
                    <a:pt x="796" y="194"/>
                  </a:cubicBezTo>
                  <a:cubicBezTo>
                    <a:pt x="795" y="194"/>
                    <a:pt x="795" y="194"/>
                    <a:pt x="795" y="194"/>
                  </a:cubicBezTo>
                  <a:cubicBezTo>
                    <a:pt x="796" y="195"/>
                    <a:pt x="796" y="195"/>
                    <a:pt x="796" y="195"/>
                  </a:cubicBezTo>
                  <a:cubicBezTo>
                    <a:pt x="796" y="196"/>
                    <a:pt x="796" y="196"/>
                    <a:pt x="796" y="196"/>
                  </a:cubicBezTo>
                  <a:cubicBezTo>
                    <a:pt x="795" y="197"/>
                    <a:pt x="795" y="197"/>
                    <a:pt x="795" y="197"/>
                  </a:cubicBezTo>
                  <a:cubicBezTo>
                    <a:pt x="794" y="196"/>
                    <a:pt x="794" y="196"/>
                    <a:pt x="794" y="196"/>
                  </a:cubicBezTo>
                  <a:cubicBezTo>
                    <a:pt x="793" y="197"/>
                    <a:pt x="793" y="197"/>
                    <a:pt x="793" y="197"/>
                  </a:cubicBezTo>
                  <a:cubicBezTo>
                    <a:pt x="794" y="198"/>
                    <a:pt x="794" y="198"/>
                    <a:pt x="794" y="198"/>
                  </a:cubicBezTo>
                  <a:cubicBezTo>
                    <a:pt x="794" y="199"/>
                    <a:pt x="794" y="199"/>
                    <a:pt x="794" y="199"/>
                  </a:cubicBezTo>
                  <a:cubicBezTo>
                    <a:pt x="793" y="200"/>
                    <a:pt x="793" y="200"/>
                    <a:pt x="793" y="200"/>
                  </a:cubicBezTo>
                  <a:cubicBezTo>
                    <a:pt x="794" y="201"/>
                    <a:pt x="794" y="201"/>
                    <a:pt x="794" y="201"/>
                  </a:cubicBezTo>
                  <a:cubicBezTo>
                    <a:pt x="793" y="202"/>
                    <a:pt x="793" y="202"/>
                    <a:pt x="793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201"/>
                    <a:pt x="792" y="201"/>
                    <a:pt x="792" y="201"/>
                  </a:cubicBezTo>
                  <a:cubicBezTo>
                    <a:pt x="791" y="201"/>
                    <a:pt x="791" y="201"/>
                    <a:pt x="791" y="201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4" y="203"/>
                    <a:pt x="794" y="203"/>
                    <a:pt x="794" y="203"/>
                  </a:cubicBezTo>
                  <a:cubicBezTo>
                    <a:pt x="793" y="205"/>
                    <a:pt x="793" y="205"/>
                    <a:pt x="793" y="205"/>
                  </a:cubicBezTo>
                  <a:cubicBezTo>
                    <a:pt x="791" y="205"/>
                    <a:pt x="791" y="205"/>
                    <a:pt x="791" y="205"/>
                  </a:cubicBezTo>
                  <a:cubicBezTo>
                    <a:pt x="791" y="205"/>
                    <a:pt x="791" y="205"/>
                    <a:pt x="791" y="205"/>
                  </a:cubicBezTo>
                  <a:cubicBezTo>
                    <a:pt x="792" y="206"/>
                    <a:pt x="792" y="206"/>
                    <a:pt x="792" y="206"/>
                  </a:cubicBezTo>
                  <a:cubicBezTo>
                    <a:pt x="793" y="208"/>
                    <a:pt x="793" y="208"/>
                    <a:pt x="793" y="208"/>
                  </a:cubicBezTo>
                  <a:cubicBezTo>
                    <a:pt x="792" y="209"/>
                    <a:pt x="792" y="209"/>
                    <a:pt x="792" y="209"/>
                  </a:cubicBezTo>
                  <a:cubicBezTo>
                    <a:pt x="793" y="209"/>
                    <a:pt x="793" y="209"/>
                    <a:pt x="793" y="209"/>
                  </a:cubicBezTo>
                  <a:cubicBezTo>
                    <a:pt x="791" y="211"/>
                    <a:pt x="791" y="211"/>
                    <a:pt x="791" y="211"/>
                  </a:cubicBezTo>
                  <a:cubicBezTo>
                    <a:pt x="792" y="212"/>
                    <a:pt x="792" y="212"/>
                    <a:pt x="792" y="212"/>
                  </a:cubicBezTo>
                  <a:cubicBezTo>
                    <a:pt x="791" y="215"/>
                    <a:pt x="791" y="215"/>
                    <a:pt x="791" y="215"/>
                  </a:cubicBezTo>
                  <a:cubicBezTo>
                    <a:pt x="790" y="217"/>
                    <a:pt x="790" y="217"/>
                    <a:pt x="790" y="217"/>
                  </a:cubicBezTo>
                  <a:cubicBezTo>
                    <a:pt x="790" y="219"/>
                    <a:pt x="790" y="219"/>
                    <a:pt x="790" y="219"/>
                  </a:cubicBezTo>
                  <a:cubicBezTo>
                    <a:pt x="789" y="220"/>
                    <a:pt x="789" y="220"/>
                    <a:pt x="789" y="220"/>
                  </a:cubicBezTo>
                  <a:cubicBezTo>
                    <a:pt x="790" y="220"/>
                    <a:pt x="790" y="220"/>
                    <a:pt x="790" y="220"/>
                  </a:cubicBezTo>
                  <a:cubicBezTo>
                    <a:pt x="791" y="221"/>
                    <a:pt x="791" y="221"/>
                    <a:pt x="791" y="221"/>
                  </a:cubicBezTo>
                  <a:cubicBezTo>
                    <a:pt x="790" y="221"/>
                    <a:pt x="790" y="221"/>
                    <a:pt x="790" y="221"/>
                  </a:cubicBezTo>
                  <a:cubicBezTo>
                    <a:pt x="792" y="224"/>
                    <a:pt x="792" y="224"/>
                    <a:pt x="792" y="224"/>
                  </a:cubicBezTo>
                  <a:cubicBezTo>
                    <a:pt x="792" y="225"/>
                    <a:pt x="792" y="225"/>
                    <a:pt x="792" y="225"/>
                  </a:cubicBezTo>
                  <a:cubicBezTo>
                    <a:pt x="791" y="225"/>
                    <a:pt x="791" y="225"/>
                    <a:pt x="791" y="225"/>
                  </a:cubicBezTo>
                  <a:cubicBezTo>
                    <a:pt x="790" y="225"/>
                    <a:pt x="790" y="225"/>
                    <a:pt x="790" y="225"/>
                  </a:cubicBezTo>
                  <a:cubicBezTo>
                    <a:pt x="788" y="224"/>
                    <a:pt x="788" y="224"/>
                    <a:pt x="788" y="224"/>
                  </a:cubicBezTo>
                  <a:cubicBezTo>
                    <a:pt x="788" y="224"/>
                    <a:pt x="788" y="224"/>
                    <a:pt x="788" y="224"/>
                  </a:cubicBezTo>
                  <a:cubicBezTo>
                    <a:pt x="786" y="222"/>
                    <a:pt x="786" y="222"/>
                    <a:pt x="786" y="222"/>
                  </a:cubicBezTo>
                  <a:cubicBezTo>
                    <a:pt x="787" y="222"/>
                    <a:pt x="787" y="222"/>
                    <a:pt x="787" y="222"/>
                  </a:cubicBezTo>
                  <a:cubicBezTo>
                    <a:pt x="786" y="222"/>
                    <a:pt x="786" y="222"/>
                    <a:pt x="786" y="222"/>
                  </a:cubicBezTo>
                  <a:cubicBezTo>
                    <a:pt x="785" y="222"/>
                    <a:pt x="785" y="222"/>
                    <a:pt x="785" y="222"/>
                  </a:cubicBezTo>
                  <a:cubicBezTo>
                    <a:pt x="784" y="222"/>
                    <a:pt x="784" y="222"/>
                    <a:pt x="784" y="222"/>
                  </a:cubicBezTo>
                  <a:cubicBezTo>
                    <a:pt x="784" y="221"/>
                    <a:pt x="784" y="221"/>
                    <a:pt x="784" y="221"/>
                  </a:cubicBezTo>
                  <a:cubicBezTo>
                    <a:pt x="780" y="219"/>
                    <a:pt x="780" y="219"/>
                    <a:pt x="780" y="219"/>
                  </a:cubicBezTo>
                  <a:cubicBezTo>
                    <a:pt x="779" y="218"/>
                    <a:pt x="779" y="218"/>
                    <a:pt x="779" y="218"/>
                  </a:cubicBezTo>
                  <a:cubicBezTo>
                    <a:pt x="777" y="220"/>
                    <a:pt x="777" y="220"/>
                    <a:pt x="777" y="220"/>
                  </a:cubicBezTo>
                  <a:cubicBezTo>
                    <a:pt x="776" y="219"/>
                    <a:pt x="776" y="219"/>
                    <a:pt x="776" y="219"/>
                  </a:cubicBezTo>
                  <a:cubicBezTo>
                    <a:pt x="775" y="219"/>
                    <a:pt x="775" y="219"/>
                    <a:pt x="775" y="219"/>
                  </a:cubicBezTo>
                  <a:cubicBezTo>
                    <a:pt x="773" y="221"/>
                    <a:pt x="773" y="221"/>
                    <a:pt x="773" y="221"/>
                  </a:cubicBezTo>
                  <a:cubicBezTo>
                    <a:pt x="772" y="221"/>
                    <a:pt x="772" y="221"/>
                    <a:pt x="772" y="221"/>
                  </a:cubicBezTo>
                  <a:cubicBezTo>
                    <a:pt x="771" y="224"/>
                    <a:pt x="771" y="224"/>
                    <a:pt x="771" y="224"/>
                  </a:cubicBezTo>
                  <a:cubicBezTo>
                    <a:pt x="770" y="224"/>
                    <a:pt x="770" y="224"/>
                    <a:pt x="770" y="224"/>
                  </a:cubicBezTo>
                  <a:cubicBezTo>
                    <a:pt x="769" y="224"/>
                    <a:pt x="769" y="224"/>
                    <a:pt x="769" y="224"/>
                  </a:cubicBezTo>
                  <a:cubicBezTo>
                    <a:pt x="770" y="225"/>
                    <a:pt x="770" y="225"/>
                    <a:pt x="770" y="225"/>
                  </a:cubicBezTo>
                  <a:cubicBezTo>
                    <a:pt x="769" y="226"/>
                    <a:pt x="769" y="226"/>
                    <a:pt x="769" y="226"/>
                  </a:cubicBezTo>
                  <a:cubicBezTo>
                    <a:pt x="770" y="228"/>
                    <a:pt x="770" y="228"/>
                    <a:pt x="770" y="228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232"/>
                    <a:pt x="769" y="232"/>
                    <a:pt x="769" y="232"/>
                  </a:cubicBezTo>
                  <a:cubicBezTo>
                    <a:pt x="768" y="233"/>
                    <a:pt x="768" y="233"/>
                    <a:pt x="768" y="233"/>
                  </a:cubicBezTo>
                  <a:cubicBezTo>
                    <a:pt x="767" y="232"/>
                    <a:pt x="767" y="232"/>
                    <a:pt x="767" y="232"/>
                  </a:cubicBezTo>
                  <a:cubicBezTo>
                    <a:pt x="766" y="228"/>
                    <a:pt x="766" y="228"/>
                    <a:pt x="766" y="228"/>
                  </a:cubicBezTo>
                  <a:cubicBezTo>
                    <a:pt x="766" y="226"/>
                    <a:pt x="766" y="226"/>
                    <a:pt x="766" y="226"/>
                  </a:cubicBezTo>
                  <a:cubicBezTo>
                    <a:pt x="765" y="226"/>
                    <a:pt x="765" y="226"/>
                    <a:pt x="765" y="226"/>
                  </a:cubicBezTo>
                  <a:cubicBezTo>
                    <a:pt x="764" y="225"/>
                    <a:pt x="764" y="225"/>
                    <a:pt x="764" y="225"/>
                  </a:cubicBezTo>
                  <a:cubicBezTo>
                    <a:pt x="764" y="226"/>
                    <a:pt x="764" y="226"/>
                    <a:pt x="764" y="226"/>
                  </a:cubicBezTo>
                  <a:cubicBezTo>
                    <a:pt x="762" y="229"/>
                    <a:pt x="762" y="229"/>
                    <a:pt x="762" y="229"/>
                  </a:cubicBezTo>
                  <a:cubicBezTo>
                    <a:pt x="761" y="229"/>
                    <a:pt x="761" y="229"/>
                    <a:pt x="761" y="229"/>
                  </a:cubicBezTo>
                  <a:cubicBezTo>
                    <a:pt x="761" y="231"/>
                    <a:pt x="761" y="231"/>
                    <a:pt x="761" y="231"/>
                  </a:cubicBezTo>
                  <a:cubicBezTo>
                    <a:pt x="762" y="231"/>
                    <a:pt x="762" y="231"/>
                    <a:pt x="762" y="231"/>
                  </a:cubicBezTo>
                  <a:cubicBezTo>
                    <a:pt x="761" y="234"/>
                    <a:pt x="761" y="234"/>
                    <a:pt x="761" y="234"/>
                  </a:cubicBezTo>
                  <a:cubicBezTo>
                    <a:pt x="760" y="232"/>
                    <a:pt x="760" y="232"/>
                    <a:pt x="760" y="232"/>
                  </a:cubicBezTo>
                  <a:cubicBezTo>
                    <a:pt x="759" y="232"/>
                    <a:pt x="759" y="232"/>
                    <a:pt x="759" y="232"/>
                  </a:cubicBezTo>
                  <a:cubicBezTo>
                    <a:pt x="759" y="232"/>
                    <a:pt x="759" y="232"/>
                    <a:pt x="759" y="232"/>
                  </a:cubicBezTo>
                  <a:cubicBezTo>
                    <a:pt x="758" y="232"/>
                    <a:pt x="758" y="232"/>
                    <a:pt x="758" y="232"/>
                  </a:cubicBezTo>
                  <a:cubicBezTo>
                    <a:pt x="757" y="233"/>
                    <a:pt x="757" y="233"/>
                    <a:pt x="757" y="233"/>
                  </a:cubicBezTo>
                  <a:cubicBezTo>
                    <a:pt x="757" y="234"/>
                    <a:pt x="757" y="234"/>
                    <a:pt x="757" y="234"/>
                  </a:cubicBezTo>
                  <a:cubicBezTo>
                    <a:pt x="755" y="233"/>
                    <a:pt x="755" y="233"/>
                    <a:pt x="755" y="233"/>
                  </a:cubicBezTo>
                  <a:cubicBezTo>
                    <a:pt x="754" y="233"/>
                    <a:pt x="754" y="233"/>
                    <a:pt x="754" y="233"/>
                  </a:cubicBezTo>
                  <a:cubicBezTo>
                    <a:pt x="754" y="234"/>
                    <a:pt x="754" y="234"/>
                    <a:pt x="754" y="234"/>
                  </a:cubicBezTo>
                  <a:cubicBezTo>
                    <a:pt x="755" y="235"/>
                    <a:pt x="755" y="235"/>
                    <a:pt x="755" y="235"/>
                  </a:cubicBezTo>
                  <a:cubicBezTo>
                    <a:pt x="754" y="235"/>
                    <a:pt x="754" y="235"/>
                    <a:pt x="754" y="235"/>
                  </a:cubicBezTo>
                  <a:cubicBezTo>
                    <a:pt x="754" y="237"/>
                    <a:pt x="754" y="237"/>
                    <a:pt x="754" y="237"/>
                  </a:cubicBezTo>
                  <a:cubicBezTo>
                    <a:pt x="754" y="238"/>
                    <a:pt x="754" y="238"/>
                    <a:pt x="754" y="238"/>
                  </a:cubicBezTo>
                  <a:cubicBezTo>
                    <a:pt x="755" y="239"/>
                    <a:pt x="755" y="239"/>
                    <a:pt x="755" y="239"/>
                  </a:cubicBezTo>
                  <a:cubicBezTo>
                    <a:pt x="755" y="240"/>
                    <a:pt x="755" y="240"/>
                    <a:pt x="755" y="240"/>
                  </a:cubicBezTo>
                  <a:cubicBezTo>
                    <a:pt x="755" y="241"/>
                    <a:pt x="755" y="241"/>
                    <a:pt x="755" y="241"/>
                  </a:cubicBezTo>
                  <a:cubicBezTo>
                    <a:pt x="755" y="242"/>
                    <a:pt x="755" y="242"/>
                    <a:pt x="755" y="242"/>
                  </a:cubicBezTo>
                  <a:cubicBezTo>
                    <a:pt x="756" y="242"/>
                    <a:pt x="756" y="242"/>
                    <a:pt x="756" y="242"/>
                  </a:cubicBezTo>
                  <a:cubicBezTo>
                    <a:pt x="757" y="243"/>
                    <a:pt x="757" y="243"/>
                    <a:pt x="757" y="243"/>
                  </a:cubicBezTo>
                  <a:cubicBezTo>
                    <a:pt x="757" y="244"/>
                    <a:pt x="757" y="244"/>
                    <a:pt x="757" y="244"/>
                  </a:cubicBezTo>
                  <a:cubicBezTo>
                    <a:pt x="757" y="244"/>
                    <a:pt x="757" y="244"/>
                    <a:pt x="757" y="244"/>
                  </a:cubicBezTo>
                  <a:cubicBezTo>
                    <a:pt x="757" y="245"/>
                    <a:pt x="757" y="245"/>
                    <a:pt x="757" y="245"/>
                  </a:cubicBezTo>
                  <a:cubicBezTo>
                    <a:pt x="758" y="245"/>
                    <a:pt x="758" y="245"/>
                    <a:pt x="758" y="245"/>
                  </a:cubicBezTo>
                  <a:cubicBezTo>
                    <a:pt x="758" y="246"/>
                    <a:pt x="758" y="246"/>
                    <a:pt x="758" y="246"/>
                  </a:cubicBezTo>
                  <a:cubicBezTo>
                    <a:pt x="758" y="247"/>
                    <a:pt x="758" y="247"/>
                    <a:pt x="758" y="247"/>
                  </a:cubicBezTo>
                  <a:cubicBezTo>
                    <a:pt x="757" y="246"/>
                    <a:pt x="757" y="246"/>
                    <a:pt x="757" y="246"/>
                  </a:cubicBezTo>
                  <a:cubicBezTo>
                    <a:pt x="756" y="246"/>
                    <a:pt x="756" y="246"/>
                    <a:pt x="756" y="246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757" y="248"/>
                    <a:pt x="757" y="248"/>
                    <a:pt x="757" y="248"/>
                  </a:cubicBezTo>
                  <a:cubicBezTo>
                    <a:pt x="758" y="248"/>
                    <a:pt x="758" y="248"/>
                    <a:pt x="758" y="248"/>
                  </a:cubicBezTo>
                  <a:cubicBezTo>
                    <a:pt x="758" y="249"/>
                    <a:pt x="758" y="249"/>
                    <a:pt x="758" y="249"/>
                  </a:cubicBezTo>
                  <a:cubicBezTo>
                    <a:pt x="758" y="250"/>
                    <a:pt x="758" y="250"/>
                    <a:pt x="758" y="250"/>
                  </a:cubicBezTo>
                  <a:cubicBezTo>
                    <a:pt x="758" y="252"/>
                    <a:pt x="758" y="252"/>
                    <a:pt x="758" y="252"/>
                  </a:cubicBezTo>
                  <a:cubicBezTo>
                    <a:pt x="757" y="253"/>
                    <a:pt x="757" y="253"/>
                    <a:pt x="757" y="253"/>
                  </a:cubicBezTo>
                  <a:cubicBezTo>
                    <a:pt x="758" y="255"/>
                    <a:pt x="758" y="255"/>
                    <a:pt x="758" y="255"/>
                  </a:cubicBezTo>
                  <a:cubicBezTo>
                    <a:pt x="757" y="255"/>
                    <a:pt x="757" y="255"/>
                    <a:pt x="757" y="255"/>
                  </a:cubicBezTo>
                  <a:cubicBezTo>
                    <a:pt x="758" y="257"/>
                    <a:pt x="758" y="257"/>
                    <a:pt x="758" y="257"/>
                  </a:cubicBezTo>
                  <a:cubicBezTo>
                    <a:pt x="758" y="257"/>
                    <a:pt x="758" y="257"/>
                    <a:pt x="758" y="257"/>
                  </a:cubicBezTo>
                  <a:cubicBezTo>
                    <a:pt x="758" y="259"/>
                    <a:pt x="758" y="259"/>
                    <a:pt x="758" y="259"/>
                  </a:cubicBezTo>
                  <a:cubicBezTo>
                    <a:pt x="759" y="261"/>
                    <a:pt x="759" y="261"/>
                    <a:pt x="759" y="261"/>
                  </a:cubicBezTo>
                  <a:cubicBezTo>
                    <a:pt x="758" y="262"/>
                    <a:pt x="758" y="262"/>
                    <a:pt x="758" y="262"/>
                  </a:cubicBezTo>
                  <a:cubicBezTo>
                    <a:pt x="759" y="262"/>
                    <a:pt x="759" y="262"/>
                    <a:pt x="759" y="262"/>
                  </a:cubicBezTo>
                  <a:cubicBezTo>
                    <a:pt x="761" y="263"/>
                    <a:pt x="761" y="263"/>
                    <a:pt x="761" y="263"/>
                  </a:cubicBezTo>
                  <a:cubicBezTo>
                    <a:pt x="762" y="266"/>
                    <a:pt x="762" y="266"/>
                    <a:pt x="762" y="266"/>
                  </a:cubicBezTo>
                  <a:cubicBezTo>
                    <a:pt x="764" y="266"/>
                    <a:pt x="764" y="266"/>
                    <a:pt x="764" y="266"/>
                  </a:cubicBezTo>
                  <a:cubicBezTo>
                    <a:pt x="764" y="266"/>
                    <a:pt x="764" y="266"/>
                    <a:pt x="764" y="266"/>
                  </a:cubicBezTo>
                  <a:cubicBezTo>
                    <a:pt x="764" y="265"/>
                    <a:pt x="764" y="265"/>
                    <a:pt x="764" y="265"/>
                  </a:cubicBezTo>
                  <a:cubicBezTo>
                    <a:pt x="763" y="263"/>
                    <a:pt x="763" y="263"/>
                    <a:pt x="763" y="263"/>
                  </a:cubicBezTo>
                  <a:cubicBezTo>
                    <a:pt x="763" y="262"/>
                    <a:pt x="763" y="262"/>
                    <a:pt x="763" y="262"/>
                  </a:cubicBezTo>
                  <a:cubicBezTo>
                    <a:pt x="764" y="261"/>
                    <a:pt x="764" y="261"/>
                    <a:pt x="764" y="261"/>
                  </a:cubicBezTo>
                  <a:cubicBezTo>
                    <a:pt x="765" y="262"/>
                    <a:pt x="765" y="262"/>
                    <a:pt x="765" y="262"/>
                  </a:cubicBezTo>
                  <a:cubicBezTo>
                    <a:pt x="767" y="263"/>
                    <a:pt x="767" y="263"/>
                    <a:pt x="767" y="263"/>
                  </a:cubicBezTo>
                  <a:cubicBezTo>
                    <a:pt x="768" y="263"/>
                    <a:pt x="768" y="263"/>
                    <a:pt x="768" y="263"/>
                  </a:cubicBezTo>
                  <a:cubicBezTo>
                    <a:pt x="769" y="263"/>
                    <a:pt x="769" y="263"/>
                    <a:pt x="769" y="263"/>
                  </a:cubicBezTo>
                  <a:cubicBezTo>
                    <a:pt x="769" y="264"/>
                    <a:pt x="769" y="264"/>
                    <a:pt x="769" y="264"/>
                  </a:cubicBezTo>
                  <a:cubicBezTo>
                    <a:pt x="769" y="265"/>
                    <a:pt x="769" y="265"/>
                    <a:pt x="769" y="265"/>
                  </a:cubicBezTo>
                  <a:cubicBezTo>
                    <a:pt x="770" y="266"/>
                    <a:pt x="770" y="266"/>
                    <a:pt x="770" y="266"/>
                  </a:cubicBezTo>
                  <a:cubicBezTo>
                    <a:pt x="769" y="267"/>
                    <a:pt x="769" y="267"/>
                    <a:pt x="769" y="267"/>
                  </a:cubicBezTo>
                  <a:cubicBezTo>
                    <a:pt x="769" y="268"/>
                    <a:pt x="769" y="268"/>
                    <a:pt x="769" y="268"/>
                  </a:cubicBezTo>
                  <a:cubicBezTo>
                    <a:pt x="769" y="269"/>
                    <a:pt x="769" y="269"/>
                    <a:pt x="769" y="269"/>
                  </a:cubicBezTo>
                  <a:cubicBezTo>
                    <a:pt x="768" y="270"/>
                    <a:pt x="768" y="270"/>
                    <a:pt x="768" y="270"/>
                  </a:cubicBezTo>
                  <a:cubicBezTo>
                    <a:pt x="769" y="272"/>
                    <a:pt x="769" y="272"/>
                    <a:pt x="769" y="272"/>
                  </a:cubicBezTo>
                  <a:cubicBezTo>
                    <a:pt x="770" y="274"/>
                    <a:pt x="770" y="274"/>
                    <a:pt x="770" y="274"/>
                  </a:cubicBezTo>
                  <a:cubicBezTo>
                    <a:pt x="770" y="276"/>
                    <a:pt x="770" y="276"/>
                    <a:pt x="770" y="276"/>
                  </a:cubicBezTo>
                  <a:cubicBezTo>
                    <a:pt x="771" y="277"/>
                    <a:pt x="771" y="277"/>
                    <a:pt x="771" y="277"/>
                  </a:cubicBezTo>
                  <a:cubicBezTo>
                    <a:pt x="772" y="276"/>
                    <a:pt x="772" y="276"/>
                    <a:pt x="772" y="276"/>
                  </a:cubicBezTo>
                  <a:cubicBezTo>
                    <a:pt x="772" y="276"/>
                    <a:pt x="772" y="276"/>
                    <a:pt x="772" y="276"/>
                  </a:cubicBezTo>
                  <a:cubicBezTo>
                    <a:pt x="773" y="275"/>
                    <a:pt x="773" y="275"/>
                    <a:pt x="773" y="275"/>
                  </a:cubicBezTo>
                  <a:cubicBezTo>
                    <a:pt x="773" y="274"/>
                    <a:pt x="773" y="274"/>
                    <a:pt x="773" y="274"/>
                  </a:cubicBezTo>
                  <a:cubicBezTo>
                    <a:pt x="773" y="275"/>
                    <a:pt x="773" y="275"/>
                    <a:pt x="773" y="275"/>
                  </a:cubicBezTo>
                  <a:cubicBezTo>
                    <a:pt x="775" y="275"/>
                    <a:pt x="775" y="275"/>
                    <a:pt x="775" y="275"/>
                  </a:cubicBezTo>
                  <a:cubicBezTo>
                    <a:pt x="775" y="278"/>
                    <a:pt x="775" y="278"/>
                    <a:pt x="775" y="278"/>
                  </a:cubicBezTo>
                  <a:cubicBezTo>
                    <a:pt x="778" y="281"/>
                    <a:pt x="778" y="281"/>
                    <a:pt x="778" y="281"/>
                  </a:cubicBezTo>
                  <a:cubicBezTo>
                    <a:pt x="779" y="283"/>
                    <a:pt x="779" y="283"/>
                    <a:pt x="779" y="283"/>
                  </a:cubicBezTo>
                  <a:cubicBezTo>
                    <a:pt x="778" y="283"/>
                    <a:pt x="778" y="283"/>
                    <a:pt x="778" y="283"/>
                  </a:cubicBezTo>
                  <a:cubicBezTo>
                    <a:pt x="778" y="285"/>
                    <a:pt x="778" y="285"/>
                    <a:pt x="778" y="285"/>
                  </a:cubicBezTo>
                  <a:cubicBezTo>
                    <a:pt x="777" y="286"/>
                    <a:pt x="777" y="286"/>
                    <a:pt x="777" y="286"/>
                  </a:cubicBezTo>
                  <a:cubicBezTo>
                    <a:pt x="775" y="284"/>
                    <a:pt x="775" y="284"/>
                    <a:pt x="775" y="284"/>
                  </a:cubicBezTo>
                  <a:cubicBezTo>
                    <a:pt x="774" y="284"/>
                    <a:pt x="774" y="284"/>
                    <a:pt x="774" y="284"/>
                  </a:cubicBezTo>
                  <a:cubicBezTo>
                    <a:pt x="773" y="282"/>
                    <a:pt x="773" y="282"/>
                    <a:pt x="773" y="282"/>
                  </a:cubicBezTo>
                  <a:cubicBezTo>
                    <a:pt x="774" y="281"/>
                    <a:pt x="774" y="281"/>
                    <a:pt x="774" y="281"/>
                  </a:cubicBezTo>
                  <a:cubicBezTo>
                    <a:pt x="774" y="279"/>
                    <a:pt x="774" y="279"/>
                    <a:pt x="774" y="279"/>
                  </a:cubicBezTo>
                  <a:cubicBezTo>
                    <a:pt x="774" y="278"/>
                    <a:pt x="774" y="278"/>
                    <a:pt x="774" y="278"/>
                  </a:cubicBezTo>
                  <a:cubicBezTo>
                    <a:pt x="773" y="279"/>
                    <a:pt x="773" y="279"/>
                    <a:pt x="773" y="279"/>
                  </a:cubicBezTo>
                  <a:cubicBezTo>
                    <a:pt x="773" y="279"/>
                    <a:pt x="773" y="279"/>
                    <a:pt x="773" y="279"/>
                  </a:cubicBezTo>
                  <a:cubicBezTo>
                    <a:pt x="773" y="280"/>
                    <a:pt x="773" y="280"/>
                    <a:pt x="773" y="280"/>
                  </a:cubicBezTo>
                  <a:cubicBezTo>
                    <a:pt x="772" y="280"/>
                    <a:pt x="772" y="280"/>
                    <a:pt x="772" y="280"/>
                  </a:cubicBezTo>
                  <a:cubicBezTo>
                    <a:pt x="771" y="282"/>
                    <a:pt x="771" y="282"/>
                    <a:pt x="771" y="282"/>
                  </a:cubicBezTo>
                  <a:cubicBezTo>
                    <a:pt x="771" y="283"/>
                    <a:pt x="771" y="283"/>
                    <a:pt x="771" y="283"/>
                  </a:cubicBezTo>
                  <a:cubicBezTo>
                    <a:pt x="773" y="282"/>
                    <a:pt x="773" y="282"/>
                    <a:pt x="773" y="282"/>
                  </a:cubicBezTo>
                  <a:cubicBezTo>
                    <a:pt x="773" y="284"/>
                    <a:pt x="773" y="284"/>
                    <a:pt x="773" y="284"/>
                  </a:cubicBezTo>
                  <a:cubicBezTo>
                    <a:pt x="772" y="285"/>
                    <a:pt x="772" y="285"/>
                    <a:pt x="772" y="285"/>
                  </a:cubicBezTo>
                  <a:cubicBezTo>
                    <a:pt x="772" y="287"/>
                    <a:pt x="772" y="287"/>
                    <a:pt x="772" y="287"/>
                  </a:cubicBezTo>
                  <a:cubicBezTo>
                    <a:pt x="772" y="288"/>
                    <a:pt x="772" y="288"/>
                    <a:pt x="772" y="288"/>
                  </a:cubicBezTo>
                  <a:cubicBezTo>
                    <a:pt x="772" y="292"/>
                    <a:pt x="772" y="292"/>
                    <a:pt x="772" y="292"/>
                  </a:cubicBezTo>
                  <a:cubicBezTo>
                    <a:pt x="773" y="293"/>
                    <a:pt x="773" y="293"/>
                    <a:pt x="773" y="293"/>
                  </a:cubicBezTo>
                  <a:cubicBezTo>
                    <a:pt x="773" y="294"/>
                    <a:pt x="773" y="294"/>
                    <a:pt x="773" y="294"/>
                  </a:cubicBezTo>
                  <a:cubicBezTo>
                    <a:pt x="776" y="299"/>
                    <a:pt x="776" y="299"/>
                    <a:pt x="776" y="299"/>
                  </a:cubicBezTo>
                  <a:cubicBezTo>
                    <a:pt x="777" y="299"/>
                    <a:pt x="777" y="299"/>
                    <a:pt x="777" y="299"/>
                  </a:cubicBezTo>
                  <a:cubicBezTo>
                    <a:pt x="779" y="302"/>
                    <a:pt x="779" y="302"/>
                    <a:pt x="779" y="302"/>
                  </a:cubicBezTo>
                  <a:cubicBezTo>
                    <a:pt x="781" y="303"/>
                    <a:pt x="781" y="303"/>
                    <a:pt x="781" y="303"/>
                  </a:cubicBezTo>
                  <a:cubicBezTo>
                    <a:pt x="780" y="304"/>
                    <a:pt x="780" y="304"/>
                    <a:pt x="780" y="304"/>
                  </a:cubicBezTo>
                  <a:cubicBezTo>
                    <a:pt x="780" y="305"/>
                    <a:pt x="780" y="305"/>
                    <a:pt x="780" y="305"/>
                  </a:cubicBezTo>
                  <a:cubicBezTo>
                    <a:pt x="776" y="307"/>
                    <a:pt x="776" y="307"/>
                    <a:pt x="776" y="307"/>
                  </a:cubicBezTo>
                  <a:cubicBezTo>
                    <a:pt x="776" y="306"/>
                    <a:pt x="776" y="306"/>
                    <a:pt x="776" y="306"/>
                  </a:cubicBezTo>
                  <a:cubicBezTo>
                    <a:pt x="774" y="307"/>
                    <a:pt x="774" y="307"/>
                    <a:pt x="774" y="307"/>
                  </a:cubicBezTo>
                  <a:cubicBezTo>
                    <a:pt x="773" y="307"/>
                    <a:pt x="773" y="307"/>
                    <a:pt x="773" y="307"/>
                  </a:cubicBezTo>
                  <a:cubicBezTo>
                    <a:pt x="774" y="308"/>
                    <a:pt x="774" y="308"/>
                    <a:pt x="774" y="308"/>
                  </a:cubicBezTo>
                  <a:cubicBezTo>
                    <a:pt x="772" y="310"/>
                    <a:pt x="772" y="310"/>
                    <a:pt x="772" y="310"/>
                  </a:cubicBezTo>
                  <a:cubicBezTo>
                    <a:pt x="772" y="312"/>
                    <a:pt x="772" y="312"/>
                    <a:pt x="772" y="312"/>
                  </a:cubicBezTo>
                  <a:cubicBezTo>
                    <a:pt x="771" y="312"/>
                    <a:pt x="771" y="312"/>
                    <a:pt x="771" y="312"/>
                  </a:cubicBezTo>
                  <a:cubicBezTo>
                    <a:pt x="772" y="314"/>
                    <a:pt x="772" y="314"/>
                    <a:pt x="772" y="314"/>
                  </a:cubicBezTo>
                  <a:cubicBezTo>
                    <a:pt x="772" y="317"/>
                    <a:pt x="772" y="317"/>
                    <a:pt x="772" y="317"/>
                  </a:cubicBezTo>
                  <a:cubicBezTo>
                    <a:pt x="773" y="320"/>
                    <a:pt x="773" y="320"/>
                    <a:pt x="773" y="320"/>
                  </a:cubicBezTo>
                  <a:cubicBezTo>
                    <a:pt x="775" y="321"/>
                    <a:pt x="775" y="321"/>
                    <a:pt x="775" y="321"/>
                  </a:cubicBezTo>
                  <a:cubicBezTo>
                    <a:pt x="775" y="323"/>
                    <a:pt x="775" y="323"/>
                    <a:pt x="775" y="323"/>
                  </a:cubicBezTo>
                  <a:cubicBezTo>
                    <a:pt x="776" y="324"/>
                    <a:pt x="776" y="324"/>
                    <a:pt x="776" y="324"/>
                  </a:cubicBezTo>
                  <a:cubicBezTo>
                    <a:pt x="777" y="325"/>
                    <a:pt x="777" y="325"/>
                    <a:pt x="777" y="325"/>
                  </a:cubicBezTo>
                  <a:cubicBezTo>
                    <a:pt x="776" y="325"/>
                    <a:pt x="776" y="325"/>
                    <a:pt x="776" y="325"/>
                  </a:cubicBezTo>
                  <a:cubicBezTo>
                    <a:pt x="775" y="324"/>
                    <a:pt x="775" y="324"/>
                    <a:pt x="775" y="324"/>
                  </a:cubicBezTo>
                  <a:cubicBezTo>
                    <a:pt x="774" y="325"/>
                    <a:pt x="774" y="325"/>
                    <a:pt x="774" y="325"/>
                  </a:cubicBezTo>
                  <a:cubicBezTo>
                    <a:pt x="773" y="326"/>
                    <a:pt x="773" y="326"/>
                    <a:pt x="773" y="326"/>
                  </a:cubicBezTo>
                  <a:cubicBezTo>
                    <a:pt x="772" y="326"/>
                    <a:pt x="772" y="326"/>
                    <a:pt x="772" y="326"/>
                  </a:cubicBezTo>
                  <a:cubicBezTo>
                    <a:pt x="770" y="328"/>
                    <a:pt x="770" y="328"/>
                    <a:pt x="770" y="328"/>
                  </a:cubicBezTo>
                  <a:cubicBezTo>
                    <a:pt x="769" y="327"/>
                    <a:pt x="769" y="327"/>
                    <a:pt x="769" y="327"/>
                  </a:cubicBezTo>
                  <a:cubicBezTo>
                    <a:pt x="768" y="328"/>
                    <a:pt x="768" y="328"/>
                    <a:pt x="768" y="328"/>
                  </a:cubicBezTo>
                  <a:cubicBezTo>
                    <a:pt x="769" y="329"/>
                    <a:pt x="769" y="329"/>
                    <a:pt x="769" y="329"/>
                  </a:cubicBezTo>
                  <a:cubicBezTo>
                    <a:pt x="771" y="329"/>
                    <a:pt x="771" y="329"/>
                    <a:pt x="771" y="329"/>
                  </a:cubicBezTo>
                  <a:cubicBezTo>
                    <a:pt x="770" y="330"/>
                    <a:pt x="770" y="330"/>
                    <a:pt x="770" y="330"/>
                  </a:cubicBezTo>
                  <a:cubicBezTo>
                    <a:pt x="770" y="331"/>
                    <a:pt x="770" y="331"/>
                    <a:pt x="770" y="331"/>
                  </a:cubicBezTo>
                  <a:cubicBezTo>
                    <a:pt x="771" y="332"/>
                    <a:pt x="771" y="332"/>
                    <a:pt x="771" y="332"/>
                  </a:cubicBezTo>
                  <a:cubicBezTo>
                    <a:pt x="771" y="333"/>
                    <a:pt x="771" y="333"/>
                    <a:pt x="771" y="333"/>
                  </a:cubicBezTo>
                  <a:cubicBezTo>
                    <a:pt x="770" y="332"/>
                    <a:pt x="770" y="332"/>
                    <a:pt x="770" y="332"/>
                  </a:cubicBezTo>
                  <a:cubicBezTo>
                    <a:pt x="771" y="334"/>
                    <a:pt x="771" y="334"/>
                    <a:pt x="771" y="334"/>
                  </a:cubicBezTo>
                  <a:cubicBezTo>
                    <a:pt x="770" y="335"/>
                    <a:pt x="770" y="335"/>
                    <a:pt x="770" y="335"/>
                  </a:cubicBezTo>
                  <a:cubicBezTo>
                    <a:pt x="771" y="335"/>
                    <a:pt x="771" y="335"/>
                    <a:pt x="771" y="335"/>
                  </a:cubicBezTo>
                  <a:cubicBezTo>
                    <a:pt x="772" y="335"/>
                    <a:pt x="772" y="335"/>
                    <a:pt x="772" y="335"/>
                  </a:cubicBezTo>
                  <a:cubicBezTo>
                    <a:pt x="773" y="336"/>
                    <a:pt x="773" y="336"/>
                    <a:pt x="773" y="336"/>
                  </a:cubicBezTo>
                  <a:cubicBezTo>
                    <a:pt x="772" y="337"/>
                    <a:pt x="772" y="337"/>
                    <a:pt x="772" y="337"/>
                  </a:cubicBezTo>
                  <a:cubicBezTo>
                    <a:pt x="772" y="339"/>
                    <a:pt x="772" y="339"/>
                    <a:pt x="772" y="339"/>
                  </a:cubicBezTo>
                  <a:cubicBezTo>
                    <a:pt x="773" y="340"/>
                    <a:pt x="773" y="340"/>
                    <a:pt x="773" y="340"/>
                  </a:cubicBezTo>
                  <a:cubicBezTo>
                    <a:pt x="772" y="343"/>
                    <a:pt x="772" y="343"/>
                    <a:pt x="772" y="343"/>
                  </a:cubicBezTo>
                  <a:cubicBezTo>
                    <a:pt x="772" y="344"/>
                    <a:pt x="772" y="344"/>
                    <a:pt x="772" y="344"/>
                  </a:cubicBezTo>
                  <a:cubicBezTo>
                    <a:pt x="772" y="344"/>
                    <a:pt x="772" y="344"/>
                    <a:pt x="772" y="344"/>
                  </a:cubicBezTo>
                  <a:cubicBezTo>
                    <a:pt x="772" y="345"/>
                    <a:pt x="772" y="345"/>
                    <a:pt x="772" y="345"/>
                  </a:cubicBezTo>
                  <a:cubicBezTo>
                    <a:pt x="770" y="347"/>
                    <a:pt x="770" y="347"/>
                    <a:pt x="770" y="347"/>
                  </a:cubicBezTo>
                  <a:cubicBezTo>
                    <a:pt x="770" y="348"/>
                    <a:pt x="770" y="348"/>
                    <a:pt x="770" y="348"/>
                  </a:cubicBezTo>
                  <a:cubicBezTo>
                    <a:pt x="770" y="348"/>
                    <a:pt x="770" y="348"/>
                    <a:pt x="770" y="348"/>
                  </a:cubicBezTo>
                  <a:cubicBezTo>
                    <a:pt x="769" y="351"/>
                    <a:pt x="769" y="351"/>
                    <a:pt x="769" y="351"/>
                  </a:cubicBezTo>
                  <a:cubicBezTo>
                    <a:pt x="768" y="354"/>
                    <a:pt x="768" y="354"/>
                    <a:pt x="768" y="354"/>
                  </a:cubicBezTo>
                  <a:cubicBezTo>
                    <a:pt x="768" y="353"/>
                    <a:pt x="768" y="353"/>
                    <a:pt x="768" y="353"/>
                  </a:cubicBezTo>
                  <a:cubicBezTo>
                    <a:pt x="767" y="352"/>
                    <a:pt x="767" y="352"/>
                    <a:pt x="767" y="352"/>
                  </a:cubicBezTo>
                  <a:cubicBezTo>
                    <a:pt x="768" y="350"/>
                    <a:pt x="768" y="350"/>
                    <a:pt x="768" y="350"/>
                  </a:cubicBezTo>
                  <a:cubicBezTo>
                    <a:pt x="767" y="350"/>
                    <a:pt x="767" y="350"/>
                    <a:pt x="767" y="350"/>
                  </a:cubicBezTo>
                  <a:cubicBezTo>
                    <a:pt x="765" y="349"/>
                    <a:pt x="765" y="349"/>
                    <a:pt x="765" y="349"/>
                  </a:cubicBezTo>
                  <a:cubicBezTo>
                    <a:pt x="763" y="347"/>
                    <a:pt x="763" y="347"/>
                    <a:pt x="763" y="347"/>
                  </a:cubicBezTo>
                  <a:cubicBezTo>
                    <a:pt x="763" y="345"/>
                    <a:pt x="763" y="345"/>
                    <a:pt x="763" y="345"/>
                  </a:cubicBezTo>
                  <a:cubicBezTo>
                    <a:pt x="761" y="340"/>
                    <a:pt x="761" y="340"/>
                    <a:pt x="761" y="340"/>
                  </a:cubicBezTo>
                  <a:cubicBezTo>
                    <a:pt x="759" y="337"/>
                    <a:pt x="759" y="337"/>
                    <a:pt x="759" y="337"/>
                  </a:cubicBezTo>
                  <a:cubicBezTo>
                    <a:pt x="760" y="337"/>
                    <a:pt x="760" y="337"/>
                    <a:pt x="760" y="337"/>
                  </a:cubicBezTo>
                  <a:cubicBezTo>
                    <a:pt x="761" y="337"/>
                    <a:pt x="761" y="337"/>
                    <a:pt x="761" y="337"/>
                  </a:cubicBezTo>
                  <a:cubicBezTo>
                    <a:pt x="761" y="336"/>
                    <a:pt x="761" y="336"/>
                    <a:pt x="761" y="336"/>
                  </a:cubicBezTo>
                  <a:cubicBezTo>
                    <a:pt x="760" y="336"/>
                    <a:pt x="760" y="336"/>
                    <a:pt x="760" y="336"/>
                  </a:cubicBezTo>
                  <a:cubicBezTo>
                    <a:pt x="759" y="336"/>
                    <a:pt x="759" y="336"/>
                    <a:pt x="759" y="336"/>
                  </a:cubicBezTo>
                  <a:cubicBezTo>
                    <a:pt x="757" y="335"/>
                    <a:pt x="757" y="335"/>
                    <a:pt x="757" y="335"/>
                  </a:cubicBezTo>
                  <a:cubicBezTo>
                    <a:pt x="752" y="326"/>
                    <a:pt x="752" y="326"/>
                    <a:pt x="752" y="326"/>
                  </a:cubicBezTo>
                  <a:cubicBezTo>
                    <a:pt x="747" y="321"/>
                    <a:pt x="747" y="321"/>
                    <a:pt x="747" y="321"/>
                  </a:cubicBezTo>
                  <a:cubicBezTo>
                    <a:pt x="747" y="319"/>
                    <a:pt x="747" y="319"/>
                    <a:pt x="747" y="319"/>
                  </a:cubicBezTo>
                  <a:cubicBezTo>
                    <a:pt x="746" y="317"/>
                    <a:pt x="746" y="317"/>
                    <a:pt x="746" y="317"/>
                  </a:cubicBezTo>
                  <a:cubicBezTo>
                    <a:pt x="742" y="312"/>
                    <a:pt x="742" y="312"/>
                    <a:pt x="742" y="312"/>
                  </a:cubicBezTo>
                  <a:cubicBezTo>
                    <a:pt x="739" y="305"/>
                    <a:pt x="739" y="305"/>
                    <a:pt x="739" y="305"/>
                  </a:cubicBezTo>
                  <a:cubicBezTo>
                    <a:pt x="736" y="299"/>
                    <a:pt x="736" y="299"/>
                    <a:pt x="736" y="299"/>
                  </a:cubicBezTo>
                  <a:cubicBezTo>
                    <a:pt x="736" y="297"/>
                    <a:pt x="736" y="297"/>
                    <a:pt x="736" y="297"/>
                  </a:cubicBezTo>
                  <a:cubicBezTo>
                    <a:pt x="734" y="294"/>
                    <a:pt x="734" y="294"/>
                    <a:pt x="734" y="294"/>
                  </a:cubicBezTo>
                  <a:cubicBezTo>
                    <a:pt x="734" y="290"/>
                    <a:pt x="734" y="290"/>
                    <a:pt x="734" y="290"/>
                  </a:cubicBezTo>
                  <a:cubicBezTo>
                    <a:pt x="733" y="287"/>
                    <a:pt x="733" y="287"/>
                    <a:pt x="733" y="287"/>
                  </a:cubicBezTo>
                  <a:cubicBezTo>
                    <a:pt x="733" y="285"/>
                    <a:pt x="733" y="285"/>
                    <a:pt x="733" y="285"/>
                  </a:cubicBezTo>
                  <a:cubicBezTo>
                    <a:pt x="734" y="283"/>
                    <a:pt x="734" y="283"/>
                    <a:pt x="734" y="283"/>
                  </a:cubicBezTo>
                  <a:cubicBezTo>
                    <a:pt x="735" y="281"/>
                    <a:pt x="735" y="281"/>
                    <a:pt x="735" y="281"/>
                  </a:cubicBezTo>
                  <a:cubicBezTo>
                    <a:pt x="736" y="281"/>
                    <a:pt x="736" y="281"/>
                    <a:pt x="736" y="281"/>
                  </a:cubicBezTo>
                  <a:cubicBezTo>
                    <a:pt x="735" y="280"/>
                    <a:pt x="735" y="280"/>
                    <a:pt x="735" y="280"/>
                  </a:cubicBezTo>
                  <a:cubicBezTo>
                    <a:pt x="736" y="279"/>
                    <a:pt x="736" y="279"/>
                    <a:pt x="736" y="279"/>
                  </a:cubicBezTo>
                  <a:cubicBezTo>
                    <a:pt x="736" y="276"/>
                    <a:pt x="736" y="276"/>
                    <a:pt x="736" y="276"/>
                  </a:cubicBezTo>
                  <a:cubicBezTo>
                    <a:pt x="733" y="273"/>
                    <a:pt x="733" y="273"/>
                    <a:pt x="733" y="273"/>
                  </a:cubicBezTo>
                  <a:cubicBezTo>
                    <a:pt x="732" y="273"/>
                    <a:pt x="732" y="273"/>
                    <a:pt x="732" y="273"/>
                  </a:cubicBezTo>
                  <a:cubicBezTo>
                    <a:pt x="732" y="272"/>
                    <a:pt x="732" y="272"/>
                    <a:pt x="732" y="272"/>
                  </a:cubicBezTo>
                  <a:cubicBezTo>
                    <a:pt x="733" y="271"/>
                    <a:pt x="733" y="271"/>
                    <a:pt x="733" y="271"/>
                  </a:cubicBezTo>
                  <a:cubicBezTo>
                    <a:pt x="735" y="272"/>
                    <a:pt x="735" y="272"/>
                    <a:pt x="735" y="272"/>
                  </a:cubicBezTo>
                  <a:cubicBezTo>
                    <a:pt x="737" y="270"/>
                    <a:pt x="737" y="270"/>
                    <a:pt x="737" y="270"/>
                  </a:cubicBezTo>
                  <a:cubicBezTo>
                    <a:pt x="736" y="269"/>
                    <a:pt x="736" y="269"/>
                    <a:pt x="736" y="269"/>
                  </a:cubicBezTo>
                  <a:cubicBezTo>
                    <a:pt x="736" y="267"/>
                    <a:pt x="736" y="267"/>
                    <a:pt x="736" y="267"/>
                  </a:cubicBezTo>
                  <a:cubicBezTo>
                    <a:pt x="738" y="267"/>
                    <a:pt x="738" y="267"/>
                    <a:pt x="738" y="267"/>
                  </a:cubicBezTo>
                  <a:cubicBezTo>
                    <a:pt x="740" y="267"/>
                    <a:pt x="740" y="267"/>
                    <a:pt x="740" y="267"/>
                  </a:cubicBezTo>
                  <a:cubicBezTo>
                    <a:pt x="739" y="265"/>
                    <a:pt x="739" y="265"/>
                    <a:pt x="739" y="265"/>
                  </a:cubicBezTo>
                  <a:cubicBezTo>
                    <a:pt x="741" y="262"/>
                    <a:pt x="741" y="262"/>
                    <a:pt x="741" y="262"/>
                  </a:cubicBezTo>
                  <a:cubicBezTo>
                    <a:pt x="740" y="259"/>
                    <a:pt x="740" y="259"/>
                    <a:pt x="740" y="259"/>
                  </a:cubicBezTo>
                  <a:cubicBezTo>
                    <a:pt x="740" y="257"/>
                    <a:pt x="740" y="257"/>
                    <a:pt x="740" y="257"/>
                  </a:cubicBezTo>
                  <a:cubicBezTo>
                    <a:pt x="739" y="255"/>
                    <a:pt x="739" y="255"/>
                    <a:pt x="739" y="255"/>
                  </a:cubicBezTo>
                  <a:cubicBezTo>
                    <a:pt x="740" y="254"/>
                    <a:pt x="740" y="254"/>
                    <a:pt x="740" y="254"/>
                  </a:cubicBezTo>
                  <a:cubicBezTo>
                    <a:pt x="740" y="253"/>
                    <a:pt x="740" y="253"/>
                    <a:pt x="740" y="253"/>
                  </a:cubicBezTo>
                  <a:cubicBezTo>
                    <a:pt x="740" y="252"/>
                    <a:pt x="740" y="252"/>
                    <a:pt x="740" y="252"/>
                  </a:cubicBezTo>
                  <a:cubicBezTo>
                    <a:pt x="740" y="250"/>
                    <a:pt x="740" y="250"/>
                    <a:pt x="740" y="250"/>
                  </a:cubicBezTo>
                  <a:cubicBezTo>
                    <a:pt x="741" y="250"/>
                    <a:pt x="741" y="250"/>
                    <a:pt x="741" y="250"/>
                  </a:cubicBezTo>
                  <a:cubicBezTo>
                    <a:pt x="740" y="249"/>
                    <a:pt x="740" y="249"/>
                    <a:pt x="740" y="249"/>
                  </a:cubicBezTo>
                  <a:cubicBezTo>
                    <a:pt x="740" y="248"/>
                    <a:pt x="740" y="248"/>
                    <a:pt x="740" y="248"/>
                  </a:cubicBezTo>
                  <a:cubicBezTo>
                    <a:pt x="740" y="247"/>
                    <a:pt x="740" y="247"/>
                    <a:pt x="740" y="247"/>
                  </a:cubicBezTo>
                  <a:cubicBezTo>
                    <a:pt x="740" y="245"/>
                    <a:pt x="740" y="245"/>
                    <a:pt x="740" y="245"/>
                  </a:cubicBezTo>
                  <a:cubicBezTo>
                    <a:pt x="740" y="244"/>
                    <a:pt x="740" y="244"/>
                    <a:pt x="740" y="244"/>
                  </a:cubicBezTo>
                  <a:cubicBezTo>
                    <a:pt x="740" y="243"/>
                    <a:pt x="740" y="243"/>
                    <a:pt x="740" y="243"/>
                  </a:cubicBezTo>
                  <a:cubicBezTo>
                    <a:pt x="741" y="243"/>
                    <a:pt x="741" y="243"/>
                    <a:pt x="741" y="243"/>
                  </a:cubicBezTo>
                  <a:cubicBezTo>
                    <a:pt x="742" y="242"/>
                    <a:pt x="742" y="242"/>
                    <a:pt x="742" y="242"/>
                  </a:cubicBezTo>
                  <a:cubicBezTo>
                    <a:pt x="742" y="240"/>
                    <a:pt x="742" y="240"/>
                    <a:pt x="742" y="240"/>
                  </a:cubicBezTo>
                  <a:cubicBezTo>
                    <a:pt x="742" y="237"/>
                    <a:pt x="742" y="237"/>
                    <a:pt x="742" y="237"/>
                  </a:cubicBezTo>
                  <a:cubicBezTo>
                    <a:pt x="741" y="237"/>
                    <a:pt x="741" y="237"/>
                    <a:pt x="741" y="237"/>
                  </a:cubicBezTo>
                  <a:cubicBezTo>
                    <a:pt x="741" y="236"/>
                    <a:pt x="741" y="236"/>
                    <a:pt x="741" y="236"/>
                  </a:cubicBezTo>
                  <a:cubicBezTo>
                    <a:pt x="742" y="234"/>
                    <a:pt x="742" y="234"/>
                    <a:pt x="742" y="234"/>
                  </a:cubicBezTo>
                  <a:cubicBezTo>
                    <a:pt x="742" y="232"/>
                    <a:pt x="742" y="232"/>
                    <a:pt x="742" y="232"/>
                  </a:cubicBezTo>
                  <a:cubicBezTo>
                    <a:pt x="741" y="232"/>
                    <a:pt x="741" y="232"/>
                    <a:pt x="741" y="232"/>
                  </a:cubicBezTo>
                  <a:cubicBezTo>
                    <a:pt x="741" y="231"/>
                    <a:pt x="741" y="231"/>
                    <a:pt x="741" y="231"/>
                  </a:cubicBezTo>
                  <a:cubicBezTo>
                    <a:pt x="742" y="230"/>
                    <a:pt x="742" y="230"/>
                    <a:pt x="742" y="230"/>
                  </a:cubicBezTo>
                  <a:cubicBezTo>
                    <a:pt x="742" y="229"/>
                    <a:pt x="742" y="229"/>
                    <a:pt x="742" y="229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44" y="227"/>
                    <a:pt x="744" y="227"/>
                    <a:pt x="744" y="227"/>
                  </a:cubicBezTo>
                  <a:cubicBezTo>
                    <a:pt x="745" y="226"/>
                    <a:pt x="745" y="226"/>
                    <a:pt x="745" y="226"/>
                  </a:cubicBezTo>
                  <a:cubicBezTo>
                    <a:pt x="746" y="224"/>
                    <a:pt x="746" y="224"/>
                    <a:pt x="746" y="224"/>
                  </a:cubicBezTo>
                  <a:cubicBezTo>
                    <a:pt x="746" y="224"/>
                    <a:pt x="746" y="224"/>
                    <a:pt x="746" y="224"/>
                  </a:cubicBezTo>
                  <a:cubicBezTo>
                    <a:pt x="748" y="223"/>
                    <a:pt x="748" y="223"/>
                    <a:pt x="748" y="223"/>
                  </a:cubicBezTo>
                  <a:cubicBezTo>
                    <a:pt x="748" y="223"/>
                    <a:pt x="748" y="223"/>
                    <a:pt x="748" y="223"/>
                  </a:cubicBezTo>
                  <a:cubicBezTo>
                    <a:pt x="749" y="222"/>
                    <a:pt x="749" y="222"/>
                    <a:pt x="749" y="222"/>
                  </a:cubicBezTo>
                  <a:cubicBezTo>
                    <a:pt x="748" y="222"/>
                    <a:pt x="748" y="222"/>
                    <a:pt x="748" y="222"/>
                  </a:cubicBezTo>
                  <a:cubicBezTo>
                    <a:pt x="747" y="222"/>
                    <a:pt x="747" y="222"/>
                    <a:pt x="747" y="222"/>
                  </a:cubicBezTo>
                  <a:cubicBezTo>
                    <a:pt x="746" y="222"/>
                    <a:pt x="746" y="222"/>
                    <a:pt x="746" y="222"/>
                  </a:cubicBezTo>
                  <a:cubicBezTo>
                    <a:pt x="745" y="222"/>
                    <a:pt x="745" y="222"/>
                    <a:pt x="745" y="222"/>
                  </a:cubicBezTo>
                  <a:cubicBezTo>
                    <a:pt x="745" y="219"/>
                    <a:pt x="745" y="219"/>
                    <a:pt x="745" y="219"/>
                  </a:cubicBezTo>
                  <a:cubicBezTo>
                    <a:pt x="746" y="217"/>
                    <a:pt x="746" y="217"/>
                    <a:pt x="746" y="217"/>
                  </a:cubicBezTo>
                  <a:cubicBezTo>
                    <a:pt x="746" y="216"/>
                    <a:pt x="746" y="216"/>
                    <a:pt x="746" y="216"/>
                  </a:cubicBezTo>
                  <a:cubicBezTo>
                    <a:pt x="745" y="215"/>
                    <a:pt x="745" y="215"/>
                    <a:pt x="745" y="215"/>
                  </a:cubicBezTo>
                  <a:cubicBezTo>
                    <a:pt x="745" y="215"/>
                    <a:pt x="745" y="215"/>
                    <a:pt x="745" y="215"/>
                  </a:cubicBezTo>
                  <a:cubicBezTo>
                    <a:pt x="744" y="216"/>
                    <a:pt x="744" y="216"/>
                    <a:pt x="744" y="216"/>
                  </a:cubicBezTo>
                  <a:cubicBezTo>
                    <a:pt x="744" y="216"/>
                    <a:pt x="744" y="216"/>
                    <a:pt x="744" y="216"/>
                  </a:cubicBezTo>
                  <a:cubicBezTo>
                    <a:pt x="743" y="213"/>
                    <a:pt x="743" y="213"/>
                    <a:pt x="743" y="213"/>
                  </a:cubicBezTo>
                  <a:cubicBezTo>
                    <a:pt x="744" y="212"/>
                    <a:pt x="744" y="212"/>
                    <a:pt x="744" y="212"/>
                  </a:cubicBezTo>
                  <a:cubicBezTo>
                    <a:pt x="744" y="211"/>
                    <a:pt x="744" y="211"/>
                    <a:pt x="744" y="211"/>
                  </a:cubicBezTo>
                  <a:cubicBezTo>
                    <a:pt x="744" y="210"/>
                    <a:pt x="744" y="210"/>
                    <a:pt x="744" y="210"/>
                  </a:cubicBezTo>
                  <a:cubicBezTo>
                    <a:pt x="742" y="209"/>
                    <a:pt x="742" y="209"/>
                    <a:pt x="742" y="209"/>
                  </a:cubicBezTo>
                  <a:cubicBezTo>
                    <a:pt x="743" y="209"/>
                    <a:pt x="743" y="209"/>
                    <a:pt x="743" y="209"/>
                  </a:cubicBezTo>
                  <a:cubicBezTo>
                    <a:pt x="742" y="209"/>
                    <a:pt x="742" y="209"/>
                    <a:pt x="742" y="209"/>
                  </a:cubicBezTo>
                  <a:cubicBezTo>
                    <a:pt x="742" y="208"/>
                    <a:pt x="742" y="208"/>
                    <a:pt x="742" y="208"/>
                  </a:cubicBezTo>
                  <a:cubicBezTo>
                    <a:pt x="741" y="206"/>
                    <a:pt x="741" y="206"/>
                    <a:pt x="741" y="206"/>
                  </a:cubicBezTo>
                  <a:cubicBezTo>
                    <a:pt x="741" y="206"/>
                    <a:pt x="741" y="206"/>
                    <a:pt x="741" y="206"/>
                  </a:cubicBezTo>
                  <a:cubicBezTo>
                    <a:pt x="740" y="205"/>
                    <a:pt x="740" y="205"/>
                    <a:pt x="740" y="205"/>
                  </a:cubicBezTo>
                  <a:cubicBezTo>
                    <a:pt x="740" y="204"/>
                    <a:pt x="740" y="204"/>
                    <a:pt x="740" y="204"/>
                  </a:cubicBezTo>
                  <a:cubicBezTo>
                    <a:pt x="739" y="202"/>
                    <a:pt x="739" y="202"/>
                    <a:pt x="739" y="202"/>
                  </a:cubicBezTo>
                  <a:cubicBezTo>
                    <a:pt x="739" y="201"/>
                    <a:pt x="739" y="201"/>
                    <a:pt x="739" y="201"/>
                  </a:cubicBezTo>
                  <a:cubicBezTo>
                    <a:pt x="741" y="199"/>
                    <a:pt x="741" y="199"/>
                    <a:pt x="741" y="199"/>
                  </a:cubicBezTo>
                  <a:cubicBezTo>
                    <a:pt x="742" y="200"/>
                    <a:pt x="742" y="200"/>
                    <a:pt x="742" y="200"/>
                  </a:cubicBezTo>
                  <a:cubicBezTo>
                    <a:pt x="744" y="199"/>
                    <a:pt x="744" y="199"/>
                    <a:pt x="744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5" y="198"/>
                    <a:pt x="745" y="198"/>
                    <a:pt x="745" y="198"/>
                  </a:cubicBezTo>
                  <a:cubicBezTo>
                    <a:pt x="744" y="198"/>
                    <a:pt x="744" y="198"/>
                    <a:pt x="744" y="198"/>
                  </a:cubicBezTo>
                  <a:cubicBezTo>
                    <a:pt x="743" y="198"/>
                    <a:pt x="743" y="198"/>
                    <a:pt x="743" y="198"/>
                  </a:cubicBezTo>
                  <a:cubicBezTo>
                    <a:pt x="742" y="197"/>
                    <a:pt x="742" y="197"/>
                    <a:pt x="742" y="197"/>
                  </a:cubicBezTo>
                  <a:cubicBezTo>
                    <a:pt x="740" y="197"/>
                    <a:pt x="740" y="197"/>
                    <a:pt x="740" y="197"/>
                  </a:cubicBezTo>
                  <a:cubicBezTo>
                    <a:pt x="738" y="196"/>
                    <a:pt x="738" y="196"/>
                    <a:pt x="738" y="196"/>
                  </a:cubicBezTo>
                  <a:cubicBezTo>
                    <a:pt x="738" y="196"/>
                    <a:pt x="738" y="196"/>
                    <a:pt x="738" y="196"/>
                  </a:cubicBezTo>
                  <a:cubicBezTo>
                    <a:pt x="736" y="196"/>
                    <a:pt x="736" y="196"/>
                    <a:pt x="736" y="196"/>
                  </a:cubicBezTo>
                  <a:cubicBezTo>
                    <a:pt x="735" y="198"/>
                    <a:pt x="735" y="198"/>
                    <a:pt x="735" y="198"/>
                  </a:cubicBezTo>
                  <a:cubicBezTo>
                    <a:pt x="734" y="198"/>
                    <a:pt x="734" y="198"/>
                    <a:pt x="734" y="198"/>
                  </a:cubicBezTo>
                  <a:cubicBezTo>
                    <a:pt x="732" y="199"/>
                    <a:pt x="732" y="199"/>
                    <a:pt x="732" y="199"/>
                  </a:cubicBezTo>
                  <a:cubicBezTo>
                    <a:pt x="733" y="200"/>
                    <a:pt x="733" y="200"/>
                    <a:pt x="733" y="200"/>
                  </a:cubicBezTo>
                  <a:cubicBezTo>
                    <a:pt x="732" y="201"/>
                    <a:pt x="732" y="201"/>
                    <a:pt x="732" y="201"/>
                  </a:cubicBezTo>
                  <a:cubicBezTo>
                    <a:pt x="734" y="202"/>
                    <a:pt x="734" y="202"/>
                    <a:pt x="734" y="202"/>
                  </a:cubicBezTo>
                  <a:cubicBezTo>
                    <a:pt x="734" y="203"/>
                    <a:pt x="734" y="203"/>
                    <a:pt x="734" y="203"/>
                  </a:cubicBezTo>
                  <a:cubicBezTo>
                    <a:pt x="734" y="204"/>
                    <a:pt x="734" y="204"/>
                    <a:pt x="734" y="204"/>
                  </a:cubicBezTo>
                  <a:cubicBezTo>
                    <a:pt x="734" y="206"/>
                    <a:pt x="734" y="206"/>
                    <a:pt x="734" y="206"/>
                  </a:cubicBezTo>
                  <a:cubicBezTo>
                    <a:pt x="735" y="207"/>
                    <a:pt x="735" y="207"/>
                    <a:pt x="735" y="207"/>
                  </a:cubicBezTo>
                  <a:cubicBezTo>
                    <a:pt x="735" y="207"/>
                    <a:pt x="735" y="207"/>
                    <a:pt x="735" y="207"/>
                  </a:cubicBezTo>
                  <a:cubicBezTo>
                    <a:pt x="736" y="208"/>
                    <a:pt x="736" y="208"/>
                    <a:pt x="736" y="208"/>
                  </a:cubicBezTo>
                  <a:cubicBezTo>
                    <a:pt x="737" y="210"/>
                    <a:pt x="737" y="210"/>
                    <a:pt x="737" y="210"/>
                  </a:cubicBezTo>
                  <a:cubicBezTo>
                    <a:pt x="739" y="211"/>
                    <a:pt x="739" y="211"/>
                    <a:pt x="739" y="211"/>
                  </a:cubicBezTo>
                  <a:cubicBezTo>
                    <a:pt x="738" y="213"/>
                    <a:pt x="738" y="213"/>
                    <a:pt x="738" y="213"/>
                  </a:cubicBezTo>
                  <a:cubicBezTo>
                    <a:pt x="739" y="213"/>
                    <a:pt x="739" y="213"/>
                    <a:pt x="739" y="213"/>
                  </a:cubicBezTo>
                  <a:cubicBezTo>
                    <a:pt x="739" y="214"/>
                    <a:pt x="739" y="214"/>
                    <a:pt x="739" y="214"/>
                  </a:cubicBezTo>
                  <a:cubicBezTo>
                    <a:pt x="738" y="213"/>
                    <a:pt x="738" y="213"/>
                    <a:pt x="738" y="213"/>
                  </a:cubicBezTo>
                  <a:cubicBezTo>
                    <a:pt x="737" y="212"/>
                    <a:pt x="737" y="212"/>
                    <a:pt x="737" y="212"/>
                  </a:cubicBezTo>
                  <a:cubicBezTo>
                    <a:pt x="736" y="213"/>
                    <a:pt x="736" y="213"/>
                    <a:pt x="736" y="213"/>
                  </a:cubicBezTo>
                  <a:cubicBezTo>
                    <a:pt x="735" y="214"/>
                    <a:pt x="735" y="214"/>
                    <a:pt x="735" y="214"/>
                  </a:cubicBezTo>
                  <a:cubicBezTo>
                    <a:pt x="734" y="215"/>
                    <a:pt x="734" y="215"/>
                    <a:pt x="734" y="215"/>
                  </a:cubicBezTo>
                  <a:cubicBezTo>
                    <a:pt x="735" y="216"/>
                    <a:pt x="735" y="216"/>
                    <a:pt x="735" y="216"/>
                  </a:cubicBezTo>
                  <a:cubicBezTo>
                    <a:pt x="734" y="218"/>
                    <a:pt x="734" y="218"/>
                    <a:pt x="734" y="218"/>
                  </a:cubicBezTo>
                  <a:cubicBezTo>
                    <a:pt x="734" y="218"/>
                    <a:pt x="734" y="218"/>
                    <a:pt x="734" y="218"/>
                  </a:cubicBezTo>
                  <a:cubicBezTo>
                    <a:pt x="734" y="219"/>
                    <a:pt x="734" y="219"/>
                    <a:pt x="734" y="219"/>
                  </a:cubicBezTo>
                  <a:cubicBezTo>
                    <a:pt x="734" y="219"/>
                    <a:pt x="734" y="219"/>
                    <a:pt x="734" y="219"/>
                  </a:cubicBezTo>
                  <a:cubicBezTo>
                    <a:pt x="734" y="220"/>
                    <a:pt x="734" y="220"/>
                    <a:pt x="734" y="220"/>
                  </a:cubicBezTo>
                  <a:cubicBezTo>
                    <a:pt x="733" y="221"/>
                    <a:pt x="733" y="221"/>
                    <a:pt x="733" y="221"/>
                  </a:cubicBezTo>
                  <a:cubicBezTo>
                    <a:pt x="734" y="222"/>
                    <a:pt x="734" y="222"/>
                    <a:pt x="734" y="222"/>
                  </a:cubicBezTo>
                  <a:cubicBezTo>
                    <a:pt x="733" y="223"/>
                    <a:pt x="733" y="223"/>
                    <a:pt x="733" y="223"/>
                  </a:cubicBezTo>
                  <a:cubicBezTo>
                    <a:pt x="733" y="226"/>
                    <a:pt x="733" y="226"/>
                    <a:pt x="733" y="226"/>
                  </a:cubicBezTo>
                  <a:cubicBezTo>
                    <a:pt x="733" y="227"/>
                    <a:pt x="733" y="227"/>
                    <a:pt x="733" y="227"/>
                  </a:cubicBezTo>
                  <a:cubicBezTo>
                    <a:pt x="733" y="228"/>
                    <a:pt x="733" y="228"/>
                    <a:pt x="733" y="228"/>
                  </a:cubicBezTo>
                  <a:cubicBezTo>
                    <a:pt x="732" y="228"/>
                    <a:pt x="732" y="228"/>
                    <a:pt x="732" y="228"/>
                  </a:cubicBezTo>
                  <a:cubicBezTo>
                    <a:pt x="731" y="230"/>
                    <a:pt x="731" y="230"/>
                    <a:pt x="731" y="230"/>
                  </a:cubicBezTo>
                  <a:cubicBezTo>
                    <a:pt x="731" y="229"/>
                    <a:pt x="731" y="229"/>
                    <a:pt x="731" y="229"/>
                  </a:cubicBezTo>
                  <a:cubicBezTo>
                    <a:pt x="730" y="228"/>
                    <a:pt x="730" y="228"/>
                    <a:pt x="730" y="228"/>
                  </a:cubicBezTo>
                  <a:cubicBezTo>
                    <a:pt x="731" y="226"/>
                    <a:pt x="731" y="226"/>
                    <a:pt x="731" y="226"/>
                  </a:cubicBezTo>
                  <a:cubicBezTo>
                    <a:pt x="730" y="225"/>
                    <a:pt x="730" y="225"/>
                    <a:pt x="730" y="225"/>
                  </a:cubicBezTo>
                  <a:cubicBezTo>
                    <a:pt x="729" y="225"/>
                    <a:pt x="729" y="225"/>
                    <a:pt x="729" y="225"/>
                  </a:cubicBezTo>
                  <a:cubicBezTo>
                    <a:pt x="728" y="226"/>
                    <a:pt x="728" y="226"/>
                    <a:pt x="728" y="226"/>
                  </a:cubicBezTo>
                  <a:cubicBezTo>
                    <a:pt x="728" y="227"/>
                    <a:pt x="728" y="227"/>
                    <a:pt x="728" y="227"/>
                  </a:cubicBezTo>
                  <a:cubicBezTo>
                    <a:pt x="727" y="227"/>
                    <a:pt x="727" y="227"/>
                    <a:pt x="727" y="227"/>
                  </a:cubicBezTo>
                  <a:cubicBezTo>
                    <a:pt x="727" y="225"/>
                    <a:pt x="727" y="225"/>
                    <a:pt x="727" y="225"/>
                  </a:cubicBezTo>
                  <a:cubicBezTo>
                    <a:pt x="726" y="225"/>
                    <a:pt x="726" y="225"/>
                    <a:pt x="726" y="225"/>
                  </a:cubicBezTo>
                  <a:cubicBezTo>
                    <a:pt x="726" y="224"/>
                    <a:pt x="726" y="224"/>
                    <a:pt x="726" y="224"/>
                  </a:cubicBezTo>
                  <a:cubicBezTo>
                    <a:pt x="724" y="225"/>
                    <a:pt x="724" y="225"/>
                    <a:pt x="724" y="225"/>
                  </a:cubicBezTo>
                  <a:cubicBezTo>
                    <a:pt x="724" y="224"/>
                    <a:pt x="724" y="224"/>
                    <a:pt x="724" y="224"/>
                  </a:cubicBezTo>
                  <a:cubicBezTo>
                    <a:pt x="724" y="224"/>
                    <a:pt x="724" y="224"/>
                    <a:pt x="724" y="224"/>
                  </a:cubicBezTo>
                  <a:cubicBezTo>
                    <a:pt x="725" y="223"/>
                    <a:pt x="725" y="223"/>
                    <a:pt x="725" y="223"/>
                  </a:cubicBezTo>
                  <a:cubicBezTo>
                    <a:pt x="725" y="223"/>
                    <a:pt x="725" y="223"/>
                    <a:pt x="725" y="223"/>
                  </a:cubicBezTo>
                  <a:cubicBezTo>
                    <a:pt x="725" y="222"/>
                    <a:pt x="725" y="222"/>
                    <a:pt x="725" y="222"/>
                  </a:cubicBezTo>
                  <a:cubicBezTo>
                    <a:pt x="725" y="222"/>
                    <a:pt x="725" y="222"/>
                    <a:pt x="725" y="222"/>
                  </a:cubicBezTo>
                  <a:cubicBezTo>
                    <a:pt x="725" y="220"/>
                    <a:pt x="725" y="220"/>
                    <a:pt x="725" y="220"/>
                  </a:cubicBezTo>
                  <a:cubicBezTo>
                    <a:pt x="724" y="220"/>
                    <a:pt x="724" y="220"/>
                    <a:pt x="724" y="220"/>
                  </a:cubicBezTo>
                  <a:cubicBezTo>
                    <a:pt x="725" y="219"/>
                    <a:pt x="725" y="219"/>
                    <a:pt x="725" y="219"/>
                  </a:cubicBezTo>
                  <a:cubicBezTo>
                    <a:pt x="724" y="218"/>
                    <a:pt x="724" y="218"/>
                    <a:pt x="724" y="218"/>
                  </a:cubicBezTo>
                  <a:cubicBezTo>
                    <a:pt x="724" y="217"/>
                    <a:pt x="724" y="217"/>
                    <a:pt x="724" y="217"/>
                  </a:cubicBezTo>
                  <a:cubicBezTo>
                    <a:pt x="724" y="217"/>
                    <a:pt x="724" y="217"/>
                    <a:pt x="724" y="217"/>
                  </a:cubicBezTo>
                  <a:cubicBezTo>
                    <a:pt x="724" y="215"/>
                    <a:pt x="724" y="215"/>
                    <a:pt x="724" y="215"/>
                  </a:cubicBezTo>
                  <a:cubicBezTo>
                    <a:pt x="723" y="214"/>
                    <a:pt x="723" y="214"/>
                    <a:pt x="723" y="214"/>
                  </a:cubicBezTo>
                  <a:cubicBezTo>
                    <a:pt x="722" y="213"/>
                    <a:pt x="722" y="213"/>
                    <a:pt x="722" y="213"/>
                  </a:cubicBezTo>
                  <a:cubicBezTo>
                    <a:pt x="722" y="213"/>
                    <a:pt x="722" y="213"/>
                    <a:pt x="722" y="213"/>
                  </a:cubicBezTo>
                  <a:cubicBezTo>
                    <a:pt x="722" y="215"/>
                    <a:pt x="722" y="215"/>
                    <a:pt x="722" y="215"/>
                  </a:cubicBezTo>
                  <a:cubicBezTo>
                    <a:pt x="721" y="215"/>
                    <a:pt x="721" y="215"/>
                    <a:pt x="721" y="215"/>
                  </a:cubicBezTo>
                  <a:cubicBezTo>
                    <a:pt x="721" y="217"/>
                    <a:pt x="721" y="217"/>
                    <a:pt x="721" y="217"/>
                  </a:cubicBezTo>
                  <a:cubicBezTo>
                    <a:pt x="720" y="218"/>
                    <a:pt x="720" y="218"/>
                    <a:pt x="720" y="218"/>
                  </a:cubicBezTo>
                  <a:cubicBezTo>
                    <a:pt x="719" y="218"/>
                    <a:pt x="719" y="218"/>
                    <a:pt x="719" y="218"/>
                  </a:cubicBezTo>
                  <a:cubicBezTo>
                    <a:pt x="719" y="216"/>
                    <a:pt x="719" y="216"/>
                    <a:pt x="719" y="216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8" y="217"/>
                    <a:pt x="718" y="217"/>
                    <a:pt x="718" y="217"/>
                  </a:cubicBezTo>
                  <a:cubicBezTo>
                    <a:pt x="717" y="215"/>
                    <a:pt x="717" y="215"/>
                    <a:pt x="717" y="215"/>
                  </a:cubicBezTo>
                  <a:cubicBezTo>
                    <a:pt x="716" y="215"/>
                    <a:pt x="716" y="215"/>
                    <a:pt x="716" y="215"/>
                  </a:cubicBezTo>
                  <a:cubicBezTo>
                    <a:pt x="716" y="216"/>
                    <a:pt x="716" y="216"/>
                    <a:pt x="716" y="216"/>
                  </a:cubicBezTo>
                  <a:cubicBezTo>
                    <a:pt x="715" y="216"/>
                    <a:pt x="715" y="216"/>
                    <a:pt x="715" y="216"/>
                  </a:cubicBezTo>
                  <a:cubicBezTo>
                    <a:pt x="715" y="217"/>
                    <a:pt x="715" y="217"/>
                    <a:pt x="715" y="217"/>
                  </a:cubicBezTo>
                  <a:cubicBezTo>
                    <a:pt x="714" y="217"/>
                    <a:pt x="714" y="217"/>
                    <a:pt x="714" y="217"/>
                  </a:cubicBezTo>
                  <a:cubicBezTo>
                    <a:pt x="714" y="218"/>
                    <a:pt x="714" y="218"/>
                    <a:pt x="714" y="218"/>
                  </a:cubicBezTo>
                  <a:cubicBezTo>
                    <a:pt x="711" y="218"/>
                    <a:pt x="711" y="218"/>
                    <a:pt x="711" y="218"/>
                  </a:cubicBezTo>
                  <a:cubicBezTo>
                    <a:pt x="711" y="219"/>
                    <a:pt x="711" y="219"/>
                    <a:pt x="711" y="219"/>
                  </a:cubicBezTo>
                  <a:cubicBezTo>
                    <a:pt x="710" y="219"/>
                    <a:pt x="710" y="219"/>
                    <a:pt x="710" y="219"/>
                  </a:cubicBezTo>
                  <a:cubicBezTo>
                    <a:pt x="709" y="219"/>
                    <a:pt x="709" y="219"/>
                    <a:pt x="709" y="219"/>
                  </a:cubicBezTo>
                  <a:cubicBezTo>
                    <a:pt x="708" y="219"/>
                    <a:pt x="708" y="219"/>
                    <a:pt x="708" y="219"/>
                  </a:cubicBezTo>
                  <a:cubicBezTo>
                    <a:pt x="706" y="221"/>
                    <a:pt x="706" y="221"/>
                    <a:pt x="706" y="221"/>
                  </a:cubicBezTo>
                  <a:cubicBezTo>
                    <a:pt x="705" y="222"/>
                    <a:pt x="705" y="222"/>
                    <a:pt x="705" y="222"/>
                  </a:cubicBezTo>
                  <a:cubicBezTo>
                    <a:pt x="706" y="223"/>
                    <a:pt x="706" y="223"/>
                    <a:pt x="706" y="223"/>
                  </a:cubicBezTo>
                  <a:cubicBezTo>
                    <a:pt x="704" y="224"/>
                    <a:pt x="704" y="224"/>
                    <a:pt x="704" y="224"/>
                  </a:cubicBezTo>
                  <a:cubicBezTo>
                    <a:pt x="704" y="225"/>
                    <a:pt x="704" y="225"/>
                    <a:pt x="704" y="225"/>
                  </a:cubicBezTo>
                  <a:cubicBezTo>
                    <a:pt x="705" y="225"/>
                    <a:pt x="705" y="225"/>
                    <a:pt x="705" y="225"/>
                  </a:cubicBezTo>
                  <a:cubicBezTo>
                    <a:pt x="705" y="227"/>
                    <a:pt x="705" y="227"/>
                    <a:pt x="705" y="227"/>
                  </a:cubicBezTo>
                  <a:cubicBezTo>
                    <a:pt x="707" y="229"/>
                    <a:pt x="707" y="229"/>
                    <a:pt x="707" y="229"/>
                  </a:cubicBezTo>
                  <a:cubicBezTo>
                    <a:pt x="706" y="230"/>
                    <a:pt x="706" y="230"/>
                    <a:pt x="706" y="230"/>
                  </a:cubicBezTo>
                  <a:cubicBezTo>
                    <a:pt x="705" y="234"/>
                    <a:pt x="705" y="234"/>
                    <a:pt x="705" y="234"/>
                  </a:cubicBezTo>
                  <a:cubicBezTo>
                    <a:pt x="707" y="236"/>
                    <a:pt x="707" y="236"/>
                    <a:pt x="707" y="236"/>
                  </a:cubicBezTo>
                  <a:cubicBezTo>
                    <a:pt x="705" y="236"/>
                    <a:pt x="705" y="236"/>
                    <a:pt x="705" y="236"/>
                  </a:cubicBezTo>
                  <a:cubicBezTo>
                    <a:pt x="706" y="237"/>
                    <a:pt x="706" y="237"/>
                    <a:pt x="706" y="237"/>
                  </a:cubicBezTo>
                  <a:cubicBezTo>
                    <a:pt x="706" y="238"/>
                    <a:pt x="706" y="238"/>
                    <a:pt x="706" y="238"/>
                  </a:cubicBezTo>
                  <a:cubicBezTo>
                    <a:pt x="704" y="239"/>
                    <a:pt x="704" y="239"/>
                    <a:pt x="704" y="239"/>
                  </a:cubicBezTo>
                  <a:cubicBezTo>
                    <a:pt x="704" y="241"/>
                    <a:pt x="704" y="241"/>
                    <a:pt x="704" y="241"/>
                  </a:cubicBezTo>
                  <a:cubicBezTo>
                    <a:pt x="703" y="242"/>
                    <a:pt x="703" y="242"/>
                    <a:pt x="703" y="242"/>
                  </a:cubicBezTo>
                  <a:cubicBezTo>
                    <a:pt x="703" y="244"/>
                    <a:pt x="703" y="244"/>
                    <a:pt x="703" y="244"/>
                  </a:cubicBezTo>
                  <a:cubicBezTo>
                    <a:pt x="703" y="246"/>
                    <a:pt x="703" y="246"/>
                    <a:pt x="703" y="246"/>
                  </a:cubicBezTo>
                  <a:cubicBezTo>
                    <a:pt x="704" y="248"/>
                    <a:pt x="704" y="248"/>
                    <a:pt x="704" y="248"/>
                  </a:cubicBezTo>
                  <a:cubicBezTo>
                    <a:pt x="703" y="248"/>
                    <a:pt x="703" y="248"/>
                    <a:pt x="703" y="248"/>
                  </a:cubicBezTo>
                  <a:cubicBezTo>
                    <a:pt x="705" y="251"/>
                    <a:pt x="705" y="251"/>
                    <a:pt x="705" y="251"/>
                  </a:cubicBezTo>
                  <a:cubicBezTo>
                    <a:pt x="704" y="251"/>
                    <a:pt x="704" y="251"/>
                    <a:pt x="704" y="251"/>
                  </a:cubicBezTo>
                  <a:cubicBezTo>
                    <a:pt x="704" y="252"/>
                    <a:pt x="704" y="252"/>
                    <a:pt x="704" y="252"/>
                  </a:cubicBezTo>
                  <a:cubicBezTo>
                    <a:pt x="705" y="253"/>
                    <a:pt x="705" y="253"/>
                    <a:pt x="705" y="253"/>
                  </a:cubicBezTo>
                  <a:cubicBezTo>
                    <a:pt x="705" y="252"/>
                    <a:pt x="705" y="252"/>
                    <a:pt x="705" y="252"/>
                  </a:cubicBezTo>
                  <a:cubicBezTo>
                    <a:pt x="706" y="252"/>
                    <a:pt x="706" y="252"/>
                    <a:pt x="706" y="252"/>
                  </a:cubicBezTo>
                  <a:cubicBezTo>
                    <a:pt x="706" y="252"/>
                    <a:pt x="706" y="252"/>
                    <a:pt x="706" y="252"/>
                  </a:cubicBezTo>
                  <a:cubicBezTo>
                    <a:pt x="707" y="251"/>
                    <a:pt x="707" y="251"/>
                    <a:pt x="707" y="251"/>
                  </a:cubicBezTo>
                  <a:cubicBezTo>
                    <a:pt x="708" y="252"/>
                    <a:pt x="708" y="252"/>
                    <a:pt x="708" y="252"/>
                  </a:cubicBezTo>
                  <a:cubicBezTo>
                    <a:pt x="708" y="252"/>
                    <a:pt x="708" y="252"/>
                    <a:pt x="708" y="252"/>
                  </a:cubicBezTo>
                  <a:cubicBezTo>
                    <a:pt x="708" y="251"/>
                    <a:pt x="708" y="251"/>
                    <a:pt x="708" y="251"/>
                  </a:cubicBezTo>
                  <a:cubicBezTo>
                    <a:pt x="709" y="251"/>
                    <a:pt x="709" y="251"/>
                    <a:pt x="709" y="251"/>
                  </a:cubicBezTo>
                  <a:cubicBezTo>
                    <a:pt x="709" y="252"/>
                    <a:pt x="709" y="252"/>
                    <a:pt x="709" y="252"/>
                  </a:cubicBezTo>
                  <a:cubicBezTo>
                    <a:pt x="710" y="252"/>
                    <a:pt x="710" y="252"/>
                    <a:pt x="710" y="252"/>
                  </a:cubicBezTo>
                  <a:cubicBezTo>
                    <a:pt x="711" y="253"/>
                    <a:pt x="711" y="253"/>
                    <a:pt x="711" y="253"/>
                  </a:cubicBezTo>
                  <a:cubicBezTo>
                    <a:pt x="710" y="253"/>
                    <a:pt x="710" y="253"/>
                    <a:pt x="710" y="253"/>
                  </a:cubicBezTo>
                  <a:cubicBezTo>
                    <a:pt x="711" y="254"/>
                    <a:pt x="711" y="254"/>
                    <a:pt x="711" y="254"/>
                  </a:cubicBezTo>
                  <a:cubicBezTo>
                    <a:pt x="711" y="255"/>
                    <a:pt x="711" y="255"/>
                    <a:pt x="711" y="255"/>
                  </a:cubicBezTo>
                  <a:cubicBezTo>
                    <a:pt x="710" y="255"/>
                    <a:pt x="710" y="255"/>
                    <a:pt x="710" y="255"/>
                  </a:cubicBezTo>
                  <a:cubicBezTo>
                    <a:pt x="710" y="255"/>
                    <a:pt x="710" y="255"/>
                    <a:pt x="710" y="255"/>
                  </a:cubicBezTo>
                  <a:cubicBezTo>
                    <a:pt x="709" y="255"/>
                    <a:pt x="709" y="255"/>
                    <a:pt x="709" y="255"/>
                  </a:cubicBezTo>
                  <a:cubicBezTo>
                    <a:pt x="708" y="256"/>
                    <a:pt x="708" y="256"/>
                    <a:pt x="708" y="256"/>
                  </a:cubicBezTo>
                  <a:cubicBezTo>
                    <a:pt x="708" y="256"/>
                    <a:pt x="708" y="256"/>
                    <a:pt x="708" y="256"/>
                  </a:cubicBezTo>
                  <a:cubicBezTo>
                    <a:pt x="708" y="257"/>
                    <a:pt x="708" y="257"/>
                    <a:pt x="708" y="257"/>
                  </a:cubicBezTo>
                  <a:cubicBezTo>
                    <a:pt x="707" y="258"/>
                    <a:pt x="707" y="258"/>
                    <a:pt x="707" y="258"/>
                  </a:cubicBezTo>
                  <a:cubicBezTo>
                    <a:pt x="706" y="258"/>
                    <a:pt x="706" y="258"/>
                    <a:pt x="706" y="258"/>
                  </a:cubicBezTo>
                  <a:cubicBezTo>
                    <a:pt x="706" y="257"/>
                    <a:pt x="706" y="257"/>
                    <a:pt x="706" y="257"/>
                  </a:cubicBezTo>
                  <a:cubicBezTo>
                    <a:pt x="705" y="256"/>
                    <a:pt x="705" y="256"/>
                    <a:pt x="705" y="256"/>
                  </a:cubicBezTo>
                  <a:cubicBezTo>
                    <a:pt x="704" y="257"/>
                    <a:pt x="704" y="257"/>
                    <a:pt x="704" y="257"/>
                  </a:cubicBezTo>
                  <a:cubicBezTo>
                    <a:pt x="703" y="256"/>
                    <a:pt x="703" y="256"/>
                    <a:pt x="703" y="256"/>
                  </a:cubicBezTo>
                  <a:cubicBezTo>
                    <a:pt x="703" y="257"/>
                    <a:pt x="703" y="257"/>
                    <a:pt x="703" y="257"/>
                  </a:cubicBezTo>
                  <a:cubicBezTo>
                    <a:pt x="703" y="258"/>
                    <a:pt x="703" y="258"/>
                    <a:pt x="703" y="258"/>
                  </a:cubicBezTo>
                  <a:cubicBezTo>
                    <a:pt x="703" y="259"/>
                    <a:pt x="703" y="259"/>
                    <a:pt x="703" y="259"/>
                  </a:cubicBezTo>
                  <a:cubicBezTo>
                    <a:pt x="702" y="259"/>
                    <a:pt x="702" y="259"/>
                    <a:pt x="702" y="259"/>
                  </a:cubicBezTo>
                  <a:cubicBezTo>
                    <a:pt x="702" y="259"/>
                    <a:pt x="702" y="259"/>
                    <a:pt x="702" y="259"/>
                  </a:cubicBezTo>
                  <a:cubicBezTo>
                    <a:pt x="701" y="260"/>
                    <a:pt x="701" y="260"/>
                    <a:pt x="701" y="260"/>
                  </a:cubicBezTo>
                  <a:cubicBezTo>
                    <a:pt x="701" y="261"/>
                    <a:pt x="701" y="261"/>
                    <a:pt x="701" y="261"/>
                  </a:cubicBezTo>
                  <a:cubicBezTo>
                    <a:pt x="701" y="261"/>
                    <a:pt x="701" y="261"/>
                    <a:pt x="701" y="261"/>
                  </a:cubicBezTo>
                  <a:cubicBezTo>
                    <a:pt x="700" y="261"/>
                    <a:pt x="700" y="261"/>
                    <a:pt x="700" y="261"/>
                  </a:cubicBezTo>
                  <a:cubicBezTo>
                    <a:pt x="698" y="260"/>
                    <a:pt x="698" y="260"/>
                    <a:pt x="698" y="260"/>
                  </a:cubicBezTo>
                  <a:cubicBezTo>
                    <a:pt x="698" y="260"/>
                    <a:pt x="698" y="260"/>
                    <a:pt x="698" y="260"/>
                  </a:cubicBezTo>
                  <a:cubicBezTo>
                    <a:pt x="699" y="261"/>
                    <a:pt x="699" y="261"/>
                    <a:pt x="699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698" y="262"/>
                    <a:pt x="698" y="262"/>
                    <a:pt x="698" y="262"/>
                  </a:cubicBezTo>
                  <a:cubicBezTo>
                    <a:pt x="697" y="263"/>
                    <a:pt x="697" y="263"/>
                    <a:pt x="697" y="263"/>
                  </a:cubicBezTo>
                  <a:cubicBezTo>
                    <a:pt x="695" y="264"/>
                    <a:pt x="695" y="264"/>
                    <a:pt x="695" y="264"/>
                  </a:cubicBezTo>
                  <a:cubicBezTo>
                    <a:pt x="694" y="264"/>
                    <a:pt x="694" y="264"/>
                    <a:pt x="694" y="264"/>
                  </a:cubicBezTo>
                  <a:cubicBezTo>
                    <a:pt x="693" y="262"/>
                    <a:pt x="693" y="262"/>
                    <a:pt x="693" y="262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2" y="261"/>
                    <a:pt x="692" y="261"/>
                    <a:pt x="692" y="261"/>
                  </a:cubicBezTo>
                  <a:cubicBezTo>
                    <a:pt x="693" y="261"/>
                    <a:pt x="693" y="261"/>
                    <a:pt x="693" y="261"/>
                  </a:cubicBezTo>
                  <a:cubicBezTo>
                    <a:pt x="692" y="260"/>
                    <a:pt x="692" y="260"/>
                    <a:pt x="692" y="260"/>
                  </a:cubicBezTo>
                  <a:cubicBezTo>
                    <a:pt x="693" y="259"/>
                    <a:pt x="693" y="259"/>
                    <a:pt x="693" y="259"/>
                  </a:cubicBezTo>
                  <a:cubicBezTo>
                    <a:pt x="695" y="259"/>
                    <a:pt x="695" y="259"/>
                    <a:pt x="695" y="259"/>
                  </a:cubicBezTo>
                  <a:cubicBezTo>
                    <a:pt x="697" y="258"/>
                    <a:pt x="697" y="258"/>
                    <a:pt x="697" y="258"/>
                  </a:cubicBezTo>
                  <a:cubicBezTo>
                    <a:pt x="697" y="257"/>
                    <a:pt x="697" y="257"/>
                    <a:pt x="697" y="257"/>
                  </a:cubicBezTo>
                  <a:cubicBezTo>
                    <a:pt x="696" y="257"/>
                    <a:pt x="696" y="257"/>
                    <a:pt x="696" y="257"/>
                  </a:cubicBezTo>
                  <a:cubicBezTo>
                    <a:pt x="695" y="258"/>
                    <a:pt x="695" y="258"/>
                    <a:pt x="695" y="258"/>
                  </a:cubicBezTo>
                  <a:cubicBezTo>
                    <a:pt x="693" y="257"/>
                    <a:pt x="693" y="257"/>
                    <a:pt x="693" y="257"/>
                  </a:cubicBezTo>
                  <a:cubicBezTo>
                    <a:pt x="693" y="257"/>
                    <a:pt x="693" y="257"/>
                    <a:pt x="693" y="257"/>
                  </a:cubicBezTo>
                  <a:cubicBezTo>
                    <a:pt x="692" y="256"/>
                    <a:pt x="692" y="256"/>
                    <a:pt x="692" y="256"/>
                  </a:cubicBezTo>
                  <a:cubicBezTo>
                    <a:pt x="691" y="256"/>
                    <a:pt x="691" y="256"/>
                    <a:pt x="691" y="256"/>
                  </a:cubicBezTo>
                  <a:cubicBezTo>
                    <a:pt x="689" y="255"/>
                    <a:pt x="689" y="255"/>
                    <a:pt x="689" y="255"/>
                  </a:cubicBezTo>
                  <a:cubicBezTo>
                    <a:pt x="687" y="255"/>
                    <a:pt x="687" y="255"/>
                    <a:pt x="687" y="255"/>
                  </a:cubicBezTo>
                  <a:cubicBezTo>
                    <a:pt x="688" y="256"/>
                    <a:pt x="688" y="256"/>
                    <a:pt x="688" y="256"/>
                  </a:cubicBezTo>
                  <a:cubicBezTo>
                    <a:pt x="687" y="257"/>
                    <a:pt x="687" y="257"/>
                    <a:pt x="687" y="257"/>
                  </a:cubicBezTo>
                  <a:cubicBezTo>
                    <a:pt x="686" y="256"/>
                    <a:pt x="686" y="256"/>
                    <a:pt x="686" y="256"/>
                  </a:cubicBezTo>
                  <a:cubicBezTo>
                    <a:pt x="686" y="255"/>
                    <a:pt x="686" y="255"/>
                    <a:pt x="686" y="255"/>
                  </a:cubicBezTo>
                  <a:cubicBezTo>
                    <a:pt x="684" y="256"/>
                    <a:pt x="684" y="256"/>
                    <a:pt x="684" y="256"/>
                  </a:cubicBezTo>
                  <a:cubicBezTo>
                    <a:pt x="682" y="255"/>
                    <a:pt x="682" y="255"/>
                    <a:pt x="682" y="255"/>
                  </a:cubicBezTo>
                  <a:cubicBezTo>
                    <a:pt x="681" y="256"/>
                    <a:pt x="681" y="256"/>
                    <a:pt x="681" y="256"/>
                  </a:cubicBezTo>
                  <a:cubicBezTo>
                    <a:pt x="680" y="255"/>
                    <a:pt x="680" y="255"/>
                    <a:pt x="680" y="255"/>
                  </a:cubicBezTo>
                  <a:cubicBezTo>
                    <a:pt x="678" y="255"/>
                    <a:pt x="678" y="255"/>
                    <a:pt x="678" y="255"/>
                  </a:cubicBezTo>
                  <a:cubicBezTo>
                    <a:pt x="677" y="257"/>
                    <a:pt x="677" y="257"/>
                    <a:pt x="677" y="257"/>
                  </a:cubicBezTo>
                  <a:cubicBezTo>
                    <a:pt x="676" y="257"/>
                    <a:pt x="676" y="257"/>
                    <a:pt x="676" y="257"/>
                  </a:cubicBezTo>
                  <a:cubicBezTo>
                    <a:pt x="676" y="258"/>
                    <a:pt x="676" y="258"/>
                    <a:pt x="676" y="258"/>
                  </a:cubicBezTo>
                  <a:cubicBezTo>
                    <a:pt x="678" y="259"/>
                    <a:pt x="678" y="259"/>
                    <a:pt x="678" y="259"/>
                  </a:cubicBezTo>
                  <a:cubicBezTo>
                    <a:pt x="676" y="259"/>
                    <a:pt x="676" y="259"/>
                    <a:pt x="676" y="259"/>
                  </a:cubicBezTo>
                  <a:cubicBezTo>
                    <a:pt x="675" y="258"/>
                    <a:pt x="675" y="258"/>
                    <a:pt x="675" y="258"/>
                  </a:cubicBezTo>
                  <a:cubicBezTo>
                    <a:pt x="674" y="260"/>
                    <a:pt x="674" y="260"/>
                    <a:pt x="674" y="260"/>
                  </a:cubicBezTo>
                  <a:cubicBezTo>
                    <a:pt x="676" y="261"/>
                    <a:pt x="676" y="261"/>
                    <a:pt x="676" y="261"/>
                  </a:cubicBezTo>
                  <a:cubicBezTo>
                    <a:pt x="677" y="260"/>
                    <a:pt x="677" y="260"/>
                    <a:pt x="677" y="260"/>
                  </a:cubicBezTo>
                  <a:cubicBezTo>
                    <a:pt x="677" y="261"/>
                    <a:pt x="677" y="261"/>
                    <a:pt x="677" y="261"/>
                  </a:cubicBezTo>
                  <a:cubicBezTo>
                    <a:pt x="677" y="262"/>
                    <a:pt x="677" y="262"/>
                    <a:pt x="677" y="262"/>
                  </a:cubicBezTo>
                  <a:cubicBezTo>
                    <a:pt x="675" y="263"/>
                    <a:pt x="675" y="263"/>
                    <a:pt x="675" y="263"/>
                  </a:cubicBezTo>
                  <a:cubicBezTo>
                    <a:pt x="674" y="262"/>
                    <a:pt x="674" y="262"/>
                    <a:pt x="674" y="262"/>
                  </a:cubicBezTo>
                  <a:cubicBezTo>
                    <a:pt x="672" y="261"/>
                    <a:pt x="672" y="261"/>
                    <a:pt x="672" y="261"/>
                  </a:cubicBezTo>
                  <a:cubicBezTo>
                    <a:pt x="671" y="262"/>
                    <a:pt x="671" y="262"/>
                    <a:pt x="671" y="262"/>
                  </a:cubicBezTo>
                  <a:cubicBezTo>
                    <a:pt x="672" y="263"/>
                    <a:pt x="672" y="263"/>
                    <a:pt x="672" y="263"/>
                  </a:cubicBezTo>
                  <a:cubicBezTo>
                    <a:pt x="671" y="263"/>
                    <a:pt x="671" y="263"/>
                    <a:pt x="671" y="263"/>
                  </a:cubicBezTo>
                  <a:cubicBezTo>
                    <a:pt x="670" y="264"/>
                    <a:pt x="670" y="264"/>
                    <a:pt x="670" y="264"/>
                  </a:cubicBezTo>
                  <a:cubicBezTo>
                    <a:pt x="669" y="264"/>
                    <a:pt x="669" y="264"/>
                    <a:pt x="669" y="264"/>
                  </a:cubicBezTo>
                  <a:cubicBezTo>
                    <a:pt x="669" y="263"/>
                    <a:pt x="669" y="263"/>
                    <a:pt x="669" y="263"/>
                  </a:cubicBezTo>
                  <a:cubicBezTo>
                    <a:pt x="666" y="263"/>
                    <a:pt x="666" y="263"/>
                    <a:pt x="666" y="263"/>
                  </a:cubicBezTo>
                  <a:cubicBezTo>
                    <a:pt x="665" y="263"/>
                    <a:pt x="665" y="263"/>
                    <a:pt x="665" y="263"/>
                  </a:cubicBezTo>
                  <a:cubicBezTo>
                    <a:pt x="663" y="263"/>
                    <a:pt x="663" y="263"/>
                    <a:pt x="663" y="263"/>
                  </a:cubicBezTo>
                  <a:cubicBezTo>
                    <a:pt x="661" y="264"/>
                    <a:pt x="661" y="264"/>
                    <a:pt x="661" y="264"/>
                  </a:cubicBezTo>
                  <a:cubicBezTo>
                    <a:pt x="661" y="264"/>
                    <a:pt x="661" y="264"/>
                    <a:pt x="661" y="264"/>
                  </a:cubicBezTo>
                  <a:cubicBezTo>
                    <a:pt x="663" y="266"/>
                    <a:pt x="663" y="266"/>
                    <a:pt x="663" y="266"/>
                  </a:cubicBezTo>
                  <a:cubicBezTo>
                    <a:pt x="662" y="267"/>
                    <a:pt x="662" y="267"/>
                    <a:pt x="662" y="267"/>
                  </a:cubicBezTo>
                  <a:cubicBezTo>
                    <a:pt x="662" y="268"/>
                    <a:pt x="662" y="268"/>
                    <a:pt x="662" y="268"/>
                  </a:cubicBezTo>
                  <a:cubicBezTo>
                    <a:pt x="660" y="267"/>
                    <a:pt x="660" y="267"/>
                    <a:pt x="660" y="267"/>
                  </a:cubicBezTo>
                  <a:cubicBezTo>
                    <a:pt x="660" y="266"/>
                    <a:pt x="660" y="266"/>
                    <a:pt x="660" y="266"/>
                  </a:cubicBezTo>
                  <a:cubicBezTo>
                    <a:pt x="660" y="265"/>
                    <a:pt x="660" y="265"/>
                    <a:pt x="660" y="265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58" y="265"/>
                    <a:pt x="658" y="265"/>
                    <a:pt x="658" y="265"/>
                  </a:cubicBezTo>
                  <a:cubicBezTo>
                    <a:pt x="657" y="265"/>
                    <a:pt x="657" y="265"/>
                    <a:pt x="657" y="265"/>
                  </a:cubicBezTo>
                  <a:cubicBezTo>
                    <a:pt x="656" y="265"/>
                    <a:pt x="656" y="265"/>
                    <a:pt x="656" y="265"/>
                  </a:cubicBezTo>
                  <a:cubicBezTo>
                    <a:pt x="655" y="266"/>
                    <a:pt x="655" y="266"/>
                    <a:pt x="655" y="266"/>
                  </a:cubicBezTo>
                  <a:cubicBezTo>
                    <a:pt x="654" y="266"/>
                    <a:pt x="654" y="266"/>
                    <a:pt x="654" y="266"/>
                  </a:cubicBezTo>
                  <a:cubicBezTo>
                    <a:pt x="652" y="267"/>
                    <a:pt x="652" y="267"/>
                    <a:pt x="652" y="267"/>
                  </a:cubicBezTo>
                  <a:cubicBezTo>
                    <a:pt x="650" y="267"/>
                    <a:pt x="650" y="267"/>
                    <a:pt x="650" y="267"/>
                  </a:cubicBezTo>
                  <a:cubicBezTo>
                    <a:pt x="648" y="269"/>
                    <a:pt x="648" y="269"/>
                    <a:pt x="648" y="269"/>
                  </a:cubicBezTo>
                  <a:cubicBezTo>
                    <a:pt x="646" y="269"/>
                    <a:pt x="646" y="269"/>
                    <a:pt x="646" y="269"/>
                  </a:cubicBezTo>
                  <a:cubicBezTo>
                    <a:pt x="646" y="268"/>
                    <a:pt x="646" y="268"/>
                    <a:pt x="646" y="268"/>
                  </a:cubicBezTo>
                  <a:cubicBezTo>
                    <a:pt x="645" y="269"/>
                    <a:pt x="645" y="269"/>
                    <a:pt x="645" y="269"/>
                  </a:cubicBezTo>
                  <a:cubicBezTo>
                    <a:pt x="644" y="270"/>
                    <a:pt x="644" y="270"/>
                    <a:pt x="644" y="270"/>
                  </a:cubicBezTo>
                  <a:cubicBezTo>
                    <a:pt x="642" y="271"/>
                    <a:pt x="642" y="271"/>
                    <a:pt x="642" y="271"/>
                  </a:cubicBezTo>
                  <a:cubicBezTo>
                    <a:pt x="642" y="273"/>
                    <a:pt x="642" y="273"/>
                    <a:pt x="642" y="273"/>
                  </a:cubicBezTo>
                  <a:cubicBezTo>
                    <a:pt x="641" y="274"/>
                    <a:pt x="641" y="274"/>
                    <a:pt x="641" y="274"/>
                  </a:cubicBezTo>
                  <a:cubicBezTo>
                    <a:pt x="640" y="275"/>
                    <a:pt x="640" y="275"/>
                    <a:pt x="640" y="275"/>
                  </a:cubicBezTo>
                  <a:cubicBezTo>
                    <a:pt x="642" y="278"/>
                    <a:pt x="642" y="278"/>
                    <a:pt x="642" y="278"/>
                  </a:cubicBezTo>
                  <a:cubicBezTo>
                    <a:pt x="642" y="280"/>
                    <a:pt x="642" y="280"/>
                    <a:pt x="642" y="280"/>
                  </a:cubicBezTo>
                  <a:cubicBezTo>
                    <a:pt x="640" y="282"/>
                    <a:pt x="640" y="282"/>
                    <a:pt x="640" y="282"/>
                  </a:cubicBezTo>
                  <a:cubicBezTo>
                    <a:pt x="639" y="284"/>
                    <a:pt x="639" y="284"/>
                    <a:pt x="639" y="284"/>
                  </a:cubicBezTo>
                  <a:cubicBezTo>
                    <a:pt x="639" y="286"/>
                    <a:pt x="639" y="286"/>
                    <a:pt x="639" y="286"/>
                  </a:cubicBezTo>
                  <a:cubicBezTo>
                    <a:pt x="639" y="288"/>
                    <a:pt x="639" y="288"/>
                    <a:pt x="639" y="288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0" y="291"/>
                    <a:pt x="640" y="291"/>
                    <a:pt x="640" y="291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38" y="291"/>
                    <a:pt x="638" y="291"/>
                    <a:pt x="638" y="291"/>
                  </a:cubicBezTo>
                  <a:cubicBezTo>
                    <a:pt x="638" y="293"/>
                    <a:pt x="638" y="293"/>
                    <a:pt x="638" y="293"/>
                  </a:cubicBezTo>
                  <a:cubicBezTo>
                    <a:pt x="638" y="293"/>
                    <a:pt x="638" y="293"/>
                    <a:pt x="638" y="293"/>
                  </a:cubicBezTo>
                  <a:cubicBezTo>
                    <a:pt x="638" y="295"/>
                    <a:pt x="638" y="295"/>
                    <a:pt x="638" y="295"/>
                  </a:cubicBezTo>
                  <a:cubicBezTo>
                    <a:pt x="637" y="296"/>
                    <a:pt x="637" y="296"/>
                    <a:pt x="637" y="296"/>
                  </a:cubicBezTo>
                  <a:cubicBezTo>
                    <a:pt x="637" y="298"/>
                    <a:pt x="637" y="298"/>
                    <a:pt x="637" y="298"/>
                  </a:cubicBezTo>
                  <a:cubicBezTo>
                    <a:pt x="635" y="300"/>
                    <a:pt x="635" y="300"/>
                    <a:pt x="635" y="300"/>
                  </a:cubicBezTo>
                  <a:cubicBezTo>
                    <a:pt x="636" y="301"/>
                    <a:pt x="636" y="301"/>
                    <a:pt x="636" y="301"/>
                  </a:cubicBezTo>
                  <a:cubicBezTo>
                    <a:pt x="635" y="302"/>
                    <a:pt x="635" y="302"/>
                    <a:pt x="635" y="302"/>
                  </a:cubicBezTo>
                  <a:cubicBezTo>
                    <a:pt x="634" y="304"/>
                    <a:pt x="634" y="304"/>
                    <a:pt x="634" y="304"/>
                  </a:cubicBezTo>
                  <a:cubicBezTo>
                    <a:pt x="634" y="304"/>
                    <a:pt x="634" y="304"/>
                    <a:pt x="634" y="304"/>
                  </a:cubicBezTo>
                  <a:cubicBezTo>
                    <a:pt x="633" y="307"/>
                    <a:pt x="633" y="307"/>
                    <a:pt x="633" y="307"/>
                  </a:cubicBezTo>
                  <a:cubicBezTo>
                    <a:pt x="633" y="309"/>
                    <a:pt x="633" y="309"/>
                    <a:pt x="633" y="309"/>
                  </a:cubicBezTo>
                  <a:cubicBezTo>
                    <a:pt x="633" y="310"/>
                    <a:pt x="633" y="310"/>
                    <a:pt x="633" y="310"/>
                  </a:cubicBezTo>
                  <a:cubicBezTo>
                    <a:pt x="633" y="312"/>
                    <a:pt x="633" y="312"/>
                    <a:pt x="633" y="312"/>
                  </a:cubicBezTo>
                  <a:cubicBezTo>
                    <a:pt x="632" y="313"/>
                    <a:pt x="632" y="313"/>
                    <a:pt x="632" y="313"/>
                  </a:cubicBezTo>
                  <a:cubicBezTo>
                    <a:pt x="632" y="314"/>
                    <a:pt x="632" y="314"/>
                    <a:pt x="632" y="314"/>
                  </a:cubicBezTo>
                  <a:cubicBezTo>
                    <a:pt x="631" y="316"/>
                    <a:pt x="631" y="316"/>
                    <a:pt x="631" y="316"/>
                  </a:cubicBezTo>
                  <a:cubicBezTo>
                    <a:pt x="631" y="317"/>
                    <a:pt x="631" y="317"/>
                    <a:pt x="631" y="317"/>
                  </a:cubicBezTo>
                  <a:cubicBezTo>
                    <a:pt x="630" y="317"/>
                    <a:pt x="630" y="317"/>
                    <a:pt x="630" y="317"/>
                  </a:cubicBezTo>
                  <a:cubicBezTo>
                    <a:pt x="630" y="319"/>
                    <a:pt x="630" y="319"/>
                    <a:pt x="630" y="319"/>
                  </a:cubicBezTo>
                  <a:cubicBezTo>
                    <a:pt x="628" y="320"/>
                    <a:pt x="628" y="320"/>
                    <a:pt x="628" y="320"/>
                  </a:cubicBezTo>
                  <a:cubicBezTo>
                    <a:pt x="628" y="322"/>
                    <a:pt x="628" y="322"/>
                    <a:pt x="628" y="322"/>
                  </a:cubicBezTo>
                  <a:cubicBezTo>
                    <a:pt x="627" y="324"/>
                    <a:pt x="627" y="324"/>
                    <a:pt x="627" y="324"/>
                  </a:cubicBezTo>
                  <a:cubicBezTo>
                    <a:pt x="627" y="325"/>
                    <a:pt x="627" y="325"/>
                    <a:pt x="627" y="325"/>
                  </a:cubicBezTo>
                  <a:cubicBezTo>
                    <a:pt x="625" y="327"/>
                    <a:pt x="625" y="327"/>
                    <a:pt x="625" y="327"/>
                  </a:cubicBezTo>
                  <a:cubicBezTo>
                    <a:pt x="625" y="328"/>
                    <a:pt x="625" y="328"/>
                    <a:pt x="625" y="328"/>
                  </a:cubicBezTo>
                  <a:cubicBezTo>
                    <a:pt x="624" y="329"/>
                    <a:pt x="624" y="329"/>
                    <a:pt x="624" y="329"/>
                  </a:cubicBezTo>
                  <a:cubicBezTo>
                    <a:pt x="625" y="330"/>
                    <a:pt x="625" y="330"/>
                    <a:pt x="625" y="330"/>
                  </a:cubicBezTo>
                  <a:cubicBezTo>
                    <a:pt x="626" y="331"/>
                    <a:pt x="626" y="331"/>
                    <a:pt x="626" y="331"/>
                  </a:cubicBezTo>
                  <a:cubicBezTo>
                    <a:pt x="627" y="331"/>
                    <a:pt x="627" y="331"/>
                    <a:pt x="627" y="331"/>
                  </a:cubicBezTo>
                  <a:cubicBezTo>
                    <a:pt x="628" y="332"/>
                    <a:pt x="628" y="332"/>
                    <a:pt x="628" y="332"/>
                  </a:cubicBezTo>
                  <a:cubicBezTo>
                    <a:pt x="630" y="332"/>
                    <a:pt x="630" y="332"/>
                    <a:pt x="630" y="332"/>
                  </a:cubicBezTo>
                  <a:cubicBezTo>
                    <a:pt x="631" y="331"/>
                    <a:pt x="631" y="331"/>
                    <a:pt x="631" y="331"/>
                  </a:cubicBezTo>
                  <a:cubicBezTo>
                    <a:pt x="632" y="330"/>
                    <a:pt x="632" y="330"/>
                    <a:pt x="632" y="330"/>
                  </a:cubicBezTo>
                  <a:cubicBezTo>
                    <a:pt x="633" y="330"/>
                    <a:pt x="633" y="330"/>
                    <a:pt x="633" y="330"/>
                  </a:cubicBezTo>
                  <a:cubicBezTo>
                    <a:pt x="634" y="330"/>
                    <a:pt x="634" y="330"/>
                    <a:pt x="634" y="330"/>
                  </a:cubicBezTo>
                  <a:cubicBezTo>
                    <a:pt x="635" y="329"/>
                    <a:pt x="635" y="329"/>
                    <a:pt x="635" y="329"/>
                  </a:cubicBezTo>
                  <a:cubicBezTo>
                    <a:pt x="635" y="333"/>
                    <a:pt x="635" y="333"/>
                    <a:pt x="635" y="333"/>
                  </a:cubicBezTo>
                  <a:cubicBezTo>
                    <a:pt x="637" y="335"/>
                    <a:pt x="637" y="335"/>
                    <a:pt x="637" y="335"/>
                  </a:cubicBezTo>
                  <a:cubicBezTo>
                    <a:pt x="637" y="337"/>
                    <a:pt x="637" y="337"/>
                    <a:pt x="637" y="337"/>
                  </a:cubicBezTo>
                  <a:cubicBezTo>
                    <a:pt x="637" y="338"/>
                    <a:pt x="637" y="338"/>
                    <a:pt x="637" y="338"/>
                  </a:cubicBezTo>
                  <a:cubicBezTo>
                    <a:pt x="639" y="339"/>
                    <a:pt x="639" y="339"/>
                    <a:pt x="639" y="339"/>
                  </a:cubicBezTo>
                  <a:cubicBezTo>
                    <a:pt x="639" y="338"/>
                    <a:pt x="639" y="338"/>
                    <a:pt x="639" y="338"/>
                  </a:cubicBezTo>
                  <a:cubicBezTo>
                    <a:pt x="640" y="339"/>
                    <a:pt x="640" y="339"/>
                    <a:pt x="640" y="339"/>
                  </a:cubicBezTo>
                  <a:cubicBezTo>
                    <a:pt x="640" y="338"/>
                    <a:pt x="640" y="338"/>
                    <a:pt x="640" y="338"/>
                  </a:cubicBezTo>
                  <a:cubicBezTo>
                    <a:pt x="641" y="337"/>
                    <a:pt x="641" y="337"/>
                    <a:pt x="641" y="337"/>
                  </a:cubicBezTo>
                  <a:cubicBezTo>
                    <a:pt x="642" y="336"/>
                    <a:pt x="642" y="336"/>
                    <a:pt x="642" y="336"/>
                  </a:cubicBezTo>
                  <a:cubicBezTo>
                    <a:pt x="642" y="337"/>
                    <a:pt x="642" y="337"/>
                    <a:pt x="642" y="337"/>
                  </a:cubicBezTo>
                  <a:cubicBezTo>
                    <a:pt x="643" y="337"/>
                    <a:pt x="643" y="337"/>
                    <a:pt x="643" y="337"/>
                  </a:cubicBezTo>
                  <a:cubicBezTo>
                    <a:pt x="644" y="337"/>
                    <a:pt x="644" y="337"/>
                    <a:pt x="644" y="337"/>
                  </a:cubicBezTo>
                  <a:cubicBezTo>
                    <a:pt x="644" y="337"/>
                    <a:pt x="644" y="337"/>
                    <a:pt x="644" y="337"/>
                  </a:cubicBezTo>
                  <a:cubicBezTo>
                    <a:pt x="643" y="338"/>
                    <a:pt x="643" y="338"/>
                    <a:pt x="643" y="338"/>
                  </a:cubicBezTo>
                  <a:cubicBezTo>
                    <a:pt x="644" y="340"/>
                    <a:pt x="644" y="340"/>
                    <a:pt x="644" y="340"/>
                  </a:cubicBezTo>
                  <a:cubicBezTo>
                    <a:pt x="643" y="340"/>
                    <a:pt x="643" y="340"/>
                    <a:pt x="643" y="340"/>
                  </a:cubicBezTo>
                  <a:cubicBezTo>
                    <a:pt x="642" y="341"/>
                    <a:pt x="642" y="341"/>
                    <a:pt x="642" y="341"/>
                  </a:cubicBezTo>
                  <a:cubicBezTo>
                    <a:pt x="642" y="341"/>
                    <a:pt x="642" y="341"/>
                    <a:pt x="642" y="341"/>
                  </a:cubicBezTo>
                  <a:cubicBezTo>
                    <a:pt x="645" y="341"/>
                    <a:pt x="645" y="341"/>
                    <a:pt x="645" y="341"/>
                  </a:cubicBezTo>
                  <a:cubicBezTo>
                    <a:pt x="646" y="340"/>
                    <a:pt x="646" y="340"/>
                    <a:pt x="646" y="340"/>
                  </a:cubicBezTo>
                  <a:cubicBezTo>
                    <a:pt x="647" y="338"/>
                    <a:pt x="647" y="338"/>
                    <a:pt x="647" y="338"/>
                  </a:cubicBezTo>
                  <a:cubicBezTo>
                    <a:pt x="647" y="337"/>
                    <a:pt x="647" y="337"/>
                    <a:pt x="647" y="337"/>
                  </a:cubicBezTo>
                  <a:cubicBezTo>
                    <a:pt x="647" y="336"/>
                    <a:pt x="647" y="336"/>
                    <a:pt x="647" y="336"/>
                  </a:cubicBezTo>
                  <a:cubicBezTo>
                    <a:pt x="648" y="338"/>
                    <a:pt x="648" y="338"/>
                    <a:pt x="648" y="338"/>
                  </a:cubicBezTo>
                  <a:cubicBezTo>
                    <a:pt x="648" y="339"/>
                    <a:pt x="648" y="339"/>
                    <a:pt x="648" y="339"/>
                  </a:cubicBezTo>
                  <a:cubicBezTo>
                    <a:pt x="648" y="341"/>
                    <a:pt x="648" y="341"/>
                    <a:pt x="648" y="341"/>
                  </a:cubicBezTo>
                  <a:cubicBezTo>
                    <a:pt x="649" y="340"/>
                    <a:pt x="649" y="340"/>
                    <a:pt x="649" y="340"/>
                  </a:cubicBezTo>
                  <a:cubicBezTo>
                    <a:pt x="649" y="339"/>
                    <a:pt x="649" y="339"/>
                    <a:pt x="649" y="339"/>
                  </a:cubicBezTo>
                  <a:cubicBezTo>
                    <a:pt x="648" y="337"/>
                    <a:pt x="648" y="337"/>
                    <a:pt x="648" y="337"/>
                  </a:cubicBezTo>
                  <a:cubicBezTo>
                    <a:pt x="649" y="335"/>
                    <a:pt x="649" y="335"/>
                    <a:pt x="649" y="335"/>
                  </a:cubicBezTo>
                  <a:cubicBezTo>
                    <a:pt x="648" y="334"/>
                    <a:pt x="648" y="334"/>
                    <a:pt x="648" y="334"/>
                  </a:cubicBezTo>
                  <a:cubicBezTo>
                    <a:pt x="647" y="332"/>
                    <a:pt x="647" y="332"/>
                    <a:pt x="647" y="332"/>
                  </a:cubicBezTo>
                  <a:cubicBezTo>
                    <a:pt x="649" y="332"/>
                    <a:pt x="649" y="332"/>
                    <a:pt x="649" y="332"/>
                  </a:cubicBezTo>
                  <a:cubicBezTo>
                    <a:pt x="650" y="333"/>
                    <a:pt x="650" y="333"/>
                    <a:pt x="650" y="333"/>
                  </a:cubicBezTo>
                  <a:cubicBezTo>
                    <a:pt x="650" y="333"/>
                    <a:pt x="650" y="333"/>
                    <a:pt x="650" y="333"/>
                  </a:cubicBezTo>
                  <a:cubicBezTo>
                    <a:pt x="650" y="334"/>
                    <a:pt x="650" y="334"/>
                    <a:pt x="650" y="334"/>
                  </a:cubicBezTo>
                  <a:cubicBezTo>
                    <a:pt x="651" y="334"/>
                    <a:pt x="651" y="334"/>
                    <a:pt x="651" y="334"/>
                  </a:cubicBezTo>
                  <a:cubicBezTo>
                    <a:pt x="651" y="333"/>
                    <a:pt x="651" y="333"/>
                    <a:pt x="651" y="333"/>
                  </a:cubicBezTo>
                  <a:cubicBezTo>
                    <a:pt x="653" y="333"/>
                    <a:pt x="653" y="333"/>
                    <a:pt x="653" y="333"/>
                  </a:cubicBezTo>
                  <a:cubicBezTo>
                    <a:pt x="654" y="332"/>
                    <a:pt x="654" y="332"/>
                    <a:pt x="654" y="332"/>
                  </a:cubicBezTo>
                  <a:cubicBezTo>
                    <a:pt x="655" y="333"/>
                    <a:pt x="655" y="333"/>
                    <a:pt x="655" y="333"/>
                  </a:cubicBezTo>
                  <a:cubicBezTo>
                    <a:pt x="657" y="333"/>
                    <a:pt x="657" y="333"/>
                    <a:pt x="657" y="333"/>
                  </a:cubicBezTo>
                  <a:cubicBezTo>
                    <a:pt x="658" y="334"/>
                    <a:pt x="658" y="334"/>
                    <a:pt x="658" y="33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9" y="336"/>
                    <a:pt x="659" y="336"/>
                    <a:pt x="659" y="336"/>
                  </a:cubicBezTo>
                  <a:cubicBezTo>
                    <a:pt x="661" y="336"/>
                    <a:pt x="661" y="336"/>
                    <a:pt x="661" y="336"/>
                  </a:cubicBezTo>
                  <a:cubicBezTo>
                    <a:pt x="662" y="337"/>
                    <a:pt x="662" y="337"/>
                    <a:pt x="662" y="337"/>
                  </a:cubicBezTo>
                  <a:cubicBezTo>
                    <a:pt x="664" y="338"/>
                    <a:pt x="664" y="338"/>
                    <a:pt x="664" y="338"/>
                  </a:cubicBezTo>
                  <a:cubicBezTo>
                    <a:pt x="665" y="339"/>
                    <a:pt x="665" y="339"/>
                    <a:pt x="665" y="339"/>
                  </a:cubicBezTo>
                  <a:cubicBezTo>
                    <a:pt x="666" y="339"/>
                    <a:pt x="666" y="339"/>
                    <a:pt x="666" y="339"/>
                  </a:cubicBezTo>
                  <a:cubicBezTo>
                    <a:pt x="666" y="340"/>
                    <a:pt x="666" y="340"/>
                    <a:pt x="666" y="340"/>
                  </a:cubicBezTo>
                  <a:cubicBezTo>
                    <a:pt x="667" y="340"/>
                    <a:pt x="667" y="340"/>
                    <a:pt x="667" y="340"/>
                  </a:cubicBezTo>
                  <a:cubicBezTo>
                    <a:pt x="668" y="342"/>
                    <a:pt x="668" y="342"/>
                    <a:pt x="668" y="342"/>
                  </a:cubicBezTo>
                  <a:cubicBezTo>
                    <a:pt x="668" y="343"/>
                    <a:pt x="668" y="343"/>
                    <a:pt x="668" y="343"/>
                  </a:cubicBezTo>
                  <a:cubicBezTo>
                    <a:pt x="668" y="344"/>
                    <a:pt x="668" y="344"/>
                    <a:pt x="668" y="344"/>
                  </a:cubicBezTo>
                  <a:cubicBezTo>
                    <a:pt x="667" y="345"/>
                    <a:pt x="667" y="345"/>
                    <a:pt x="667" y="345"/>
                  </a:cubicBezTo>
                  <a:cubicBezTo>
                    <a:pt x="668" y="346"/>
                    <a:pt x="668" y="346"/>
                    <a:pt x="668" y="346"/>
                  </a:cubicBezTo>
                  <a:cubicBezTo>
                    <a:pt x="669" y="346"/>
                    <a:pt x="669" y="346"/>
                    <a:pt x="669" y="346"/>
                  </a:cubicBezTo>
                  <a:cubicBezTo>
                    <a:pt x="670" y="348"/>
                    <a:pt x="670" y="348"/>
                    <a:pt x="670" y="348"/>
                  </a:cubicBezTo>
                  <a:cubicBezTo>
                    <a:pt x="671" y="349"/>
                    <a:pt x="671" y="349"/>
                    <a:pt x="671" y="349"/>
                  </a:cubicBezTo>
                  <a:cubicBezTo>
                    <a:pt x="670" y="350"/>
                    <a:pt x="670" y="350"/>
                    <a:pt x="670" y="350"/>
                  </a:cubicBezTo>
                  <a:cubicBezTo>
                    <a:pt x="670" y="352"/>
                    <a:pt x="670" y="352"/>
                    <a:pt x="670" y="352"/>
                  </a:cubicBezTo>
                  <a:cubicBezTo>
                    <a:pt x="671" y="353"/>
                    <a:pt x="671" y="353"/>
                    <a:pt x="671" y="353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73" y="352"/>
                    <a:pt x="673" y="352"/>
                    <a:pt x="673" y="352"/>
                  </a:cubicBezTo>
                  <a:cubicBezTo>
                    <a:pt x="673" y="353"/>
                    <a:pt x="673" y="353"/>
                    <a:pt x="673" y="353"/>
                  </a:cubicBezTo>
                  <a:cubicBezTo>
                    <a:pt x="673" y="354"/>
                    <a:pt x="673" y="354"/>
                    <a:pt x="673" y="354"/>
                  </a:cubicBezTo>
                  <a:cubicBezTo>
                    <a:pt x="673" y="356"/>
                    <a:pt x="673" y="356"/>
                    <a:pt x="673" y="356"/>
                  </a:cubicBezTo>
                  <a:cubicBezTo>
                    <a:pt x="674" y="356"/>
                    <a:pt x="674" y="356"/>
                    <a:pt x="674" y="356"/>
                  </a:cubicBezTo>
                  <a:cubicBezTo>
                    <a:pt x="673" y="357"/>
                    <a:pt x="673" y="357"/>
                    <a:pt x="673" y="357"/>
                  </a:cubicBezTo>
                  <a:cubicBezTo>
                    <a:pt x="673" y="358"/>
                    <a:pt x="673" y="358"/>
                    <a:pt x="673" y="358"/>
                  </a:cubicBezTo>
                  <a:cubicBezTo>
                    <a:pt x="673" y="359"/>
                    <a:pt x="673" y="359"/>
                    <a:pt x="673" y="359"/>
                  </a:cubicBezTo>
                  <a:cubicBezTo>
                    <a:pt x="673" y="360"/>
                    <a:pt x="673" y="360"/>
                    <a:pt x="673" y="360"/>
                  </a:cubicBezTo>
                  <a:cubicBezTo>
                    <a:pt x="673" y="361"/>
                    <a:pt x="673" y="361"/>
                    <a:pt x="673" y="361"/>
                  </a:cubicBezTo>
                  <a:cubicBezTo>
                    <a:pt x="673" y="362"/>
                    <a:pt x="673" y="362"/>
                    <a:pt x="673" y="362"/>
                  </a:cubicBezTo>
                  <a:cubicBezTo>
                    <a:pt x="673" y="362"/>
                    <a:pt x="673" y="362"/>
                    <a:pt x="673" y="362"/>
                  </a:cubicBezTo>
                  <a:cubicBezTo>
                    <a:pt x="674" y="363"/>
                    <a:pt x="674" y="363"/>
                    <a:pt x="674" y="363"/>
                  </a:cubicBezTo>
                  <a:cubicBezTo>
                    <a:pt x="673" y="364"/>
                    <a:pt x="673" y="364"/>
                    <a:pt x="673" y="364"/>
                  </a:cubicBezTo>
                  <a:cubicBezTo>
                    <a:pt x="674" y="367"/>
                    <a:pt x="674" y="367"/>
                    <a:pt x="674" y="367"/>
                  </a:cubicBezTo>
                  <a:cubicBezTo>
                    <a:pt x="673" y="367"/>
                    <a:pt x="673" y="367"/>
                    <a:pt x="673" y="367"/>
                  </a:cubicBezTo>
                  <a:cubicBezTo>
                    <a:pt x="674" y="370"/>
                    <a:pt x="674" y="370"/>
                    <a:pt x="674" y="370"/>
                  </a:cubicBezTo>
                  <a:cubicBezTo>
                    <a:pt x="674" y="371"/>
                    <a:pt x="674" y="371"/>
                    <a:pt x="674" y="371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5" y="376"/>
                    <a:pt x="675" y="376"/>
                    <a:pt x="675" y="376"/>
                  </a:cubicBezTo>
                  <a:cubicBezTo>
                    <a:pt x="676" y="376"/>
                    <a:pt x="676" y="376"/>
                    <a:pt x="676" y="376"/>
                  </a:cubicBezTo>
                  <a:cubicBezTo>
                    <a:pt x="677" y="375"/>
                    <a:pt x="677" y="375"/>
                    <a:pt x="677" y="375"/>
                  </a:cubicBezTo>
                  <a:cubicBezTo>
                    <a:pt x="677" y="376"/>
                    <a:pt x="677" y="376"/>
                    <a:pt x="677" y="376"/>
                  </a:cubicBezTo>
                  <a:cubicBezTo>
                    <a:pt x="676" y="377"/>
                    <a:pt x="676" y="377"/>
                    <a:pt x="676" y="377"/>
                  </a:cubicBezTo>
                  <a:cubicBezTo>
                    <a:pt x="676" y="378"/>
                    <a:pt x="676" y="378"/>
                    <a:pt x="676" y="378"/>
                  </a:cubicBezTo>
                  <a:cubicBezTo>
                    <a:pt x="676" y="379"/>
                    <a:pt x="676" y="379"/>
                    <a:pt x="676" y="379"/>
                  </a:cubicBezTo>
                  <a:cubicBezTo>
                    <a:pt x="677" y="379"/>
                    <a:pt x="677" y="379"/>
                    <a:pt x="677" y="379"/>
                  </a:cubicBezTo>
                  <a:cubicBezTo>
                    <a:pt x="679" y="381"/>
                    <a:pt x="679" y="381"/>
                    <a:pt x="679" y="381"/>
                  </a:cubicBezTo>
                  <a:cubicBezTo>
                    <a:pt x="679" y="383"/>
                    <a:pt x="679" y="383"/>
                    <a:pt x="679" y="383"/>
                  </a:cubicBezTo>
                  <a:cubicBezTo>
                    <a:pt x="679" y="384"/>
                    <a:pt x="679" y="384"/>
                    <a:pt x="679" y="384"/>
                  </a:cubicBezTo>
                  <a:cubicBezTo>
                    <a:pt x="679" y="385"/>
                    <a:pt x="679" y="385"/>
                    <a:pt x="679" y="385"/>
                  </a:cubicBezTo>
                  <a:cubicBezTo>
                    <a:pt x="679" y="388"/>
                    <a:pt x="679" y="388"/>
                    <a:pt x="679" y="388"/>
                  </a:cubicBezTo>
                  <a:cubicBezTo>
                    <a:pt x="680" y="388"/>
                    <a:pt x="680" y="388"/>
                    <a:pt x="680" y="388"/>
                  </a:cubicBezTo>
                  <a:cubicBezTo>
                    <a:pt x="680" y="390"/>
                    <a:pt x="680" y="390"/>
                    <a:pt x="680" y="390"/>
                  </a:cubicBezTo>
                  <a:cubicBezTo>
                    <a:pt x="680" y="390"/>
                    <a:pt x="680" y="390"/>
                    <a:pt x="680" y="390"/>
                  </a:cubicBezTo>
                  <a:cubicBezTo>
                    <a:pt x="680" y="392"/>
                    <a:pt x="680" y="392"/>
                    <a:pt x="680" y="392"/>
                  </a:cubicBezTo>
                  <a:cubicBezTo>
                    <a:pt x="681" y="393"/>
                    <a:pt x="681" y="393"/>
                    <a:pt x="681" y="393"/>
                  </a:cubicBezTo>
                  <a:cubicBezTo>
                    <a:pt x="681" y="395"/>
                    <a:pt x="681" y="395"/>
                    <a:pt x="681" y="395"/>
                  </a:cubicBezTo>
                  <a:cubicBezTo>
                    <a:pt x="679" y="397"/>
                    <a:pt x="679" y="397"/>
                    <a:pt x="679" y="397"/>
                  </a:cubicBezTo>
                  <a:cubicBezTo>
                    <a:pt x="679" y="398"/>
                    <a:pt x="679" y="398"/>
                    <a:pt x="679" y="398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3"/>
                    <a:pt x="678" y="403"/>
                    <a:pt x="678" y="403"/>
                  </a:cubicBezTo>
                  <a:cubicBezTo>
                    <a:pt x="678" y="403"/>
                    <a:pt x="678" y="403"/>
                    <a:pt x="678" y="403"/>
                  </a:cubicBezTo>
                  <a:cubicBezTo>
                    <a:pt x="678" y="405"/>
                    <a:pt x="678" y="405"/>
                    <a:pt x="678" y="405"/>
                  </a:cubicBezTo>
                  <a:cubicBezTo>
                    <a:pt x="677" y="406"/>
                    <a:pt x="677" y="406"/>
                    <a:pt x="677" y="406"/>
                  </a:cubicBezTo>
                  <a:cubicBezTo>
                    <a:pt x="677" y="407"/>
                    <a:pt x="677" y="407"/>
                    <a:pt x="677" y="407"/>
                  </a:cubicBezTo>
                  <a:cubicBezTo>
                    <a:pt x="676" y="409"/>
                    <a:pt x="676" y="409"/>
                    <a:pt x="676" y="409"/>
                  </a:cubicBezTo>
                  <a:cubicBezTo>
                    <a:pt x="677" y="409"/>
                    <a:pt x="677" y="409"/>
                    <a:pt x="677" y="409"/>
                  </a:cubicBezTo>
                  <a:cubicBezTo>
                    <a:pt x="677" y="410"/>
                    <a:pt x="677" y="410"/>
                    <a:pt x="677" y="410"/>
                  </a:cubicBezTo>
                  <a:cubicBezTo>
                    <a:pt x="676" y="412"/>
                    <a:pt x="676" y="412"/>
                    <a:pt x="676" y="412"/>
                  </a:cubicBezTo>
                  <a:cubicBezTo>
                    <a:pt x="676" y="415"/>
                    <a:pt x="676" y="415"/>
                    <a:pt x="676" y="415"/>
                  </a:cubicBezTo>
                  <a:cubicBezTo>
                    <a:pt x="675" y="416"/>
                    <a:pt x="675" y="416"/>
                    <a:pt x="675" y="416"/>
                  </a:cubicBezTo>
                  <a:cubicBezTo>
                    <a:pt x="676" y="418"/>
                    <a:pt x="676" y="418"/>
                    <a:pt x="676" y="418"/>
                  </a:cubicBezTo>
                  <a:cubicBezTo>
                    <a:pt x="676" y="418"/>
                    <a:pt x="676" y="418"/>
                    <a:pt x="676" y="418"/>
                  </a:cubicBezTo>
                  <a:cubicBezTo>
                    <a:pt x="676" y="419"/>
                    <a:pt x="676" y="419"/>
                    <a:pt x="676" y="419"/>
                  </a:cubicBezTo>
                  <a:cubicBezTo>
                    <a:pt x="675" y="421"/>
                    <a:pt x="675" y="421"/>
                    <a:pt x="675" y="421"/>
                  </a:cubicBezTo>
                  <a:cubicBezTo>
                    <a:pt x="674" y="422"/>
                    <a:pt x="674" y="422"/>
                    <a:pt x="674" y="422"/>
                  </a:cubicBezTo>
                  <a:cubicBezTo>
                    <a:pt x="673" y="423"/>
                    <a:pt x="673" y="423"/>
                    <a:pt x="673" y="423"/>
                  </a:cubicBezTo>
                  <a:cubicBezTo>
                    <a:pt x="673" y="425"/>
                    <a:pt x="673" y="425"/>
                    <a:pt x="673" y="425"/>
                  </a:cubicBezTo>
                  <a:cubicBezTo>
                    <a:pt x="672" y="426"/>
                    <a:pt x="672" y="426"/>
                    <a:pt x="672" y="426"/>
                  </a:cubicBezTo>
                  <a:cubicBezTo>
                    <a:pt x="670" y="432"/>
                    <a:pt x="670" y="432"/>
                    <a:pt x="670" y="432"/>
                  </a:cubicBezTo>
                  <a:cubicBezTo>
                    <a:pt x="670" y="432"/>
                    <a:pt x="670" y="432"/>
                    <a:pt x="670" y="432"/>
                  </a:cubicBezTo>
                  <a:cubicBezTo>
                    <a:pt x="670" y="434"/>
                    <a:pt x="670" y="434"/>
                    <a:pt x="670" y="434"/>
                  </a:cubicBezTo>
                  <a:cubicBezTo>
                    <a:pt x="670" y="434"/>
                    <a:pt x="670" y="434"/>
                    <a:pt x="670" y="434"/>
                  </a:cubicBezTo>
                  <a:cubicBezTo>
                    <a:pt x="670" y="435"/>
                    <a:pt x="670" y="435"/>
                    <a:pt x="670" y="435"/>
                  </a:cubicBezTo>
                  <a:cubicBezTo>
                    <a:pt x="668" y="436"/>
                    <a:pt x="668" y="436"/>
                    <a:pt x="668" y="436"/>
                  </a:cubicBezTo>
                  <a:cubicBezTo>
                    <a:pt x="668" y="437"/>
                    <a:pt x="668" y="437"/>
                    <a:pt x="668" y="437"/>
                  </a:cubicBezTo>
                  <a:cubicBezTo>
                    <a:pt x="667" y="438"/>
                    <a:pt x="667" y="438"/>
                    <a:pt x="667" y="438"/>
                  </a:cubicBezTo>
                  <a:cubicBezTo>
                    <a:pt x="667" y="440"/>
                    <a:pt x="667" y="440"/>
                    <a:pt x="667" y="440"/>
                  </a:cubicBezTo>
                  <a:cubicBezTo>
                    <a:pt x="666" y="440"/>
                    <a:pt x="666" y="440"/>
                    <a:pt x="666" y="440"/>
                  </a:cubicBezTo>
                  <a:cubicBezTo>
                    <a:pt x="667" y="441"/>
                    <a:pt x="667" y="441"/>
                    <a:pt x="667" y="441"/>
                  </a:cubicBezTo>
                  <a:cubicBezTo>
                    <a:pt x="666" y="443"/>
                    <a:pt x="666" y="443"/>
                    <a:pt x="666" y="443"/>
                  </a:cubicBezTo>
                  <a:cubicBezTo>
                    <a:pt x="665" y="443"/>
                    <a:pt x="665" y="443"/>
                    <a:pt x="665" y="443"/>
                  </a:cubicBezTo>
                  <a:cubicBezTo>
                    <a:pt x="664" y="442"/>
                    <a:pt x="664" y="442"/>
                    <a:pt x="664" y="442"/>
                  </a:cubicBezTo>
                  <a:cubicBezTo>
                    <a:pt x="665" y="444"/>
                    <a:pt x="665" y="444"/>
                    <a:pt x="665" y="444"/>
                  </a:cubicBezTo>
                  <a:cubicBezTo>
                    <a:pt x="665" y="445"/>
                    <a:pt x="665" y="445"/>
                    <a:pt x="665" y="445"/>
                  </a:cubicBezTo>
                  <a:cubicBezTo>
                    <a:pt x="663" y="446"/>
                    <a:pt x="663" y="446"/>
                    <a:pt x="663" y="446"/>
                  </a:cubicBezTo>
                  <a:cubicBezTo>
                    <a:pt x="664" y="447"/>
                    <a:pt x="664" y="447"/>
                    <a:pt x="664" y="447"/>
                  </a:cubicBezTo>
                  <a:cubicBezTo>
                    <a:pt x="662" y="449"/>
                    <a:pt x="662" y="449"/>
                    <a:pt x="662" y="449"/>
                  </a:cubicBezTo>
                  <a:cubicBezTo>
                    <a:pt x="661" y="451"/>
                    <a:pt x="661" y="451"/>
                    <a:pt x="661" y="451"/>
                  </a:cubicBezTo>
                  <a:cubicBezTo>
                    <a:pt x="660" y="451"/>
                    <a:pt x="660" y="451"/>
                    <a:pt x="660" y="451"/>
                  </a:cubicBezTo>
                  <a:cubicBezTo>
                    <a:pt x="660" y="452"/>
                    <a:pt x="660" y="452"/>
                    <a:pt x="660" y="452"/>
                  </a:cubicBezTo>
                  <a:cubicBezTo>
                    <a:pt x="658" y="452"/>
                    <a:pt x="658" y="452"/>
                    <a:pt x="658" y="452"/>
                  </a:cubicBezTo>
                  <a:cubicBezTo>
                    <a:pt x="656" y="453"/>
                    <a:pt x="656" y="453"/>
                    <a:pt x="656" y="453"/>
                  </a:cubicBezTo>
                  <a:cubicBezTo>
                    <a:pt x="656" y="453"/>
                    <a:pt x="656" y="453"/>
                    <a:pt x="656" y="453"/>
                  </a:cubicBezTo>
                  <a:cubicBezTo>
                    <a:pt x="655" y="453"/>
                    <a:pt x="655" y="453"/>
                    <a:pt x="655" y="453"/>
                  </a:cubicBezTo>
                  <a:cubicBezTo>
                    <a:pt x="653" y="452"/>
                    <a:pt x="653" y="452"/>
                    <a:pt x="653" y="452"/>
                  </a:cubicBezTo>
                  <a:cubicBezTo>
                    <a:pt x="651" y="452"/>
                    <a:pt x="651" y="452"/>
                    <a:pt x="651" y="452"/>
                  </a:cubicBezTo>
                  <a:cubicBezTo>
                    <a:pt x="651" y="449"/>
                    <a:pt x="651" y="449"/>
                    <a:pt x="651" y="449"/>
                  </a:cubicBezTo>
                  <a:cubicBezTo>
                    <a:pt x="650" y="449"/>
                    <a:pt x="650" y="449"/>
                    <a:pt x="650" y="449"/>
                  </a:cubicBezTo>
                  <a:cubicBezTo>
                    <a:pt x="649" y="449"/>
                    <a:pt x="649" y="449"/>
                    <a:pt x="649" y="449"/>
                  </a:cubicBezTo>
                  <a:cubicBezTo>
                    <a:pt x="647" y="449"/>
                    <a:pt x="647" y="449"/>
                    <a:pt x="647" y="449"/>
                  </a:cubicBezTo>
                  <a:cubicBezTo>
                    <a:pt x="647" y="449"/>
                    <a:pt x="647" y="449"/>
                    <a:pt x="647" y="449"/>
                  </a:cubicBezTo>
                  <a:cubicBezTo>
                    <a:pt x="647" y="450"/>
                    <a:pt x="647" y="450"/>
                    <a:pt x="647" y="450"/>
                  </a:cubicBezTo>
                  <a:cubicBezTo>
                    <a:pt x="646" y="451"/>
                    <a:pt x="646" y="451"/>
                    <a:pt x="646" y="451"/>
                  </a:cubicBezTo>
                  <a:cubicBezTo>
                    <a:pt x="646" y="454"/>
                    <a:pt x="646" y="454"/>
                    <a:pt x="646" y="454"/>
                  </a:cubicBezTo>
                  <a:cubicBezTo>
                    <a:pt x="645" y="454"/>
                    <a:pt x="645" y="454"/>
                    <a:pt x="645" y="454"/>
                  </a:cubicBezTo>
                  <a:cubicBezTo>
                    <a:pt x="644" y="456"/>
                    <a:pt x="644" y="456"/>
                    <a:pt x="644" y="456"/>
                  </a:cubicBezTo>
                  <a:cubicBezTo>
                    <a:pt x="644" y="456"/>
                    <a:pt x="644" y="456"/>
                    <a:pt x="644" y="456"/>
                  </a:cubicBezTo>
                  <a:cubicBezTo>
                    <a:pt x="642" y="456"/>
                    <a:pt x="642" y="456"/>
                    <a:pt x="642" y="456"/>
                  </a:cubicBezTo>
                  <a:cubicBezTo>
                    <a:pt x="642" y="458"/>
                    <a:pt x="642" y="458"/>
                    <a:pt x="642" y="458"/>
                  </a:cubicBezTo>
                  <a:cubicBezTo>
                    <a:pt x="642" y="458"/>
                    <a:pt x="642" y="458"/>
                    <a:pt x="642" y="458"/>
                  </a:cubicBezTo>
                  <a:close/>
                  <a:moveTo>
                    <a:pt x="208" y="462"/>
                  </a:moveTo>
                  <a:cubicBezTo>
                    <a:pt x="206" y="461"/>
                    <a:pt x="206" y="461"/>
                    <a:pt x="206" y="461"/>
                  </a:cubicBezTo>
                  <a:cubicBezTo>
                    <a:pt x="199" y="462"/>
                    <a:pt x="199" y="462"/>
                    <a:pt x="199" y="462"/>
                  </a:cubicBezTo>
                  <a:cubicBezTo>
                    <a:pt x="208" y="462"/>
                    <a:pt x="208" y="462"/>
                    <a:pt x="208" y="462"/>
                  </a:cubicBezTo>
                  <a:close/>
                  <a:moveTo>
                    <a:pt x="734" y="436"/>
                  </a:moveTo>
                  <a:cubicBezTo>
                    <a:pt x="735" y="436"/>
                    <a:pt x="735" y="436"/>
                    <a:pt x="735" y="436"/>
                  </a:cubicBezTo>
                  <a:cubicBezTo>
                    <a:pt x="736" y="435"/>
                    <a:pt x="736" y="435"/>
                    <a:pt x="736" y="435"/>
                  </a:cubicBezTo>
                  <a:cubicBezTo>
                    <a:pt x="736" y="434"/>
                    <a:pt x="736" y="434"/>
                    <a:pt x="736" y="434"/>
                  </a:cubicBezTo>
                  <a:cubicBezTo>
                    <a:pt x="735" y="434"/>
                    <a:pt x="735" y="434"/>
                    <a:pt x="735" y="434"/>
                  </a:cubicBezTo>
                  <a:cubicBezTo>
                    <a:pt x="734" y="436"/>
                    <a:pt x="734" y="436"/>
                    <a:pt x="734" y="436"/>
                  </a:cubicBezTo>
                  <a:close/>
                  <a:moveTo>
                    <a:pt x="41" y="64"/>
                  </a:moveTo>
                  <a:cubicBezTo>
                    <a:pt x="40" y="62"/>
                    <a:pt x="40" y="62"/>
                    <a:pt x="40" y="62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lose/>
                  <a:moveTo>
                    <a:pt x="51" y="45"/>
                  </a:moveTo>
                  <a:cubicBezTo>
                    <a:pt x="51" y="44"/>
                    <a:pt x="51" y="44"/>
                    <a:pt x="51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lose/>
                  <a:moveTo>
                    <a:pt x="48" y="70"/>
                  </a:moveTo>
                  <a:cubicBezTo>
                    <a:pt x="49" y="70"/>
                    <a:pt x="49" y="70"/>
                    <a:pt x="49" y="70"/>
                  </a:cubicBezTo>
                  <a:cubicBezTo>
                    <a:pt x="49" y="70"/>
                    <a:pt x="49" y="70"/>
                    <a:pt x="49" y="7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9"/>
                    <a:pt x="47" y="59"/>
                    <a:pt x="47" y="59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0"/>
                    <a:pt x="48" y="70"/>
                    <a:pt x="48" y="70"/>
                  </a:cubicBezTo>
                  <a:close/>
                  <a:moveTo>
                    <a:pt x="56" y="68"/>
                  </a:moveTo>
                  <a:cubicBezTo>
                    <a:pt x="57" y="67"/>
                    <a:pt x="57" y="67"/>
                    <a:pt x="57" y="67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5"/>
                    <a:pt x="57" y="65"/>
                    <a:pt x="57" y="6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6" y="68"/>
                    <a:pt x="56" y="68"/>
                    <a:pt x="56" y="68"/>
                  </a:cubicBezTo>
                  <a:close/>
                  <a:moveTo>
                    <a:pt x="58" y="71"/>
                  </a:moveTo>
                  <a:cubicBezTo>
                    <a:pt x="58" y="71"/>
                    <a:pt x="59" y="71"/>
                    <a:pt x="59" y="71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71"/>
                    <a:pt x="62" y="71"/>
                    <a:pt x="62" y="71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1"/>
                    <a:pt x="58" y="71"/>
                    <a:pt x="58" y="71"/>
                  </a:cubicBezTo>
                  <a:close/>
                  <a:moveTo>
                    <a:pt x="74" y="27"/>
                  </a:moveTo>
                  <a:cubicBezTo>
                    <a:pt x="76" y="26"/>
                    <a:pt x="76" y="26"/>
                    <a:pt x="76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7"/>
                    <a:pt x="74" y="27"/>
                  </a:cubicBezTo>
                  <a:close/>
                  <a:moveTo>
                    <a:pt x="76" y="29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6" y="29"/>
                    <a:pt x="76" y="29"/>
                  </a:cubicBezTo>
                  <a:close/>
                  <a:moveTo>
                    <a:pt x="76" y="33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6" y="33"/>
                    <a:pt x="76" y="33"/>
                    <a:pt x="76" y="33"/>
                  </a:cubicBezTo>
                  <a:close/>
                  <a:moveTo>
                    <a:pt x="79" y="33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9" y="33"/>
                    <a:pt x="79" y="33"/>
                    <a:pt x="79" y="33"/>
                  </a:cubicBezTo>
                  <a:close/>
                  <a:moveTo>
                    <a:pt x="74" y="40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2" y="40"/>
                    <a:pt x="74" y="40"/>
                    <a:pt x="74" y="40"/>
                  </a:cubicBezTo>
                  <a:close/>
                  <a:moveTo>
                    <a:pt x="77" y="40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7" y="40"/>
                    <a:pt x="77" y="40"/>
                    <a:pt x="77" y="40"/>
                  </a:cubicBezTo>
                  <a:close/>
                  <a:moveTo>
                    <a:pt x="81" y="42"/>
                  </a:moveTo>
                  <a:cubicBezTo>
                    <a:pt x="79" y="41"/>
                    <a:pt x="79" y="41"/>
                    <a:pt x="79" y="41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42"/>
                    <a:pt x="81" y="42"/>
                    <a:pt x="81" y="42"/>
                  </a:cubicBezTo>
                  <a:close/>
                  <a:moveTo>
                    <a:pt x="79" y="46"/>
                  </a:moveTo>
                  <a:cubicBezTo>
                    <a:pt x="78" y="45"/>
                    <a:pt x="78" y="45"/>
                    <a:pt x="78" y="45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9" y="46"/>
                    <a:pt x="79" y="46"/>
                    <a:pt x="79" y="46"/>
                  </a:cubicBezTo>
                  <a:close/>
                  <a:moveTo>
                    <a:pt x="80" y="49"/>
                  </a:moveTo>
                  <a:cubicBezTo>
                    <a:pt x="81" y="48"/>
                    <a:pt x="81" y="48"/>
                    <a:pt x="81" y="48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0" y="49"/>
                    <a:pt x="80" y="49"/>
                    <a:pt x="80" y="49"/>
                  </a:cubicBezTo>
                  <a:close/>
                  <a:moveTo>
                    <a:pt x="71" y="51"/>
                  </a:moveTo>
                  <a:cubicBezTo>
                    <a:pt x="71" y="51"/>
                    <a:pt x="70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1" y="51"/>
                    <a:pt x="71" y="51"/>
                    <a:pt x="71" y="51"/>
                  </a:cubicBezTo>
                  <a:close/>
                  <a:moveTo>
                    <a:pt x="68" y="5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8"/>
                    <a:pt x="68" y="58"/>
                    <a:pt x="68" y="58"/>
                  </a:cubicBezTo>
                  <a:close/>
                  <a:moveTo>
                    <a:pt x="70" y="58"/>
                  </a:moveTo>
                  <a:cubicBezTo>
                    <a:pt x="70" y="58"/>
                    <a:pt x="70" y="58"/>
                    <a:pt x="70" y="58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0" y="58"/>
                    <a:pt x="70" y="58"/>
                    <a:pt x="70" y="58"/>
                  </a:cubicBezTo>
                  <a:close/>
                  <a:moveTo>
                    <a:pt x="72" y="56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6"/>
                    <a:pt x="72" y="56"/>
                    <a:pt x="72" y="56"/>
                  </a:cubicBezTo>
                  <a:close/>
                  <a:moveTo>
                    <a:pt x="72" y="60"/>
                  </a:moveTo>
                  <a:cubicBezTo>
                    <a:pt x="72" y="59"/>
                    <a:pt x="72" y="59"/>
                    <a:pt x="72" y="59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60"/>
                    <a:pt x="72" y="60"/>
                    <a:pt x="72" y="60"/>
                  </a:cubicBezTo>
                  <a:close/>
                  <a:moveTo>
                    <a:pt x="70" y="63"/>
                  </a:moveTo>
                  <a:cubicBezTo>
                    <a:pt x="70" y="62"/>
                    <a:pt x="70" y="62"/>
                    <a:pt x="70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8" y="65"/>
                    <a:pt x="68" y="65"/>
                    <a:pt x="68" y="65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3"/>
                    <a:pt x="70" y="63"/>
                    <a:pt x="70" y="63"/>
                  </a:cubicBezTo>
                  <a:close/>
                  <a:moveTo>
                    <a:pt x="71" y="61"/>
                  </a:moveTo>
                  <a:cubicBezTo>
                    <a:pt x="71" y="62"/>
                    <a:pt x="71" y="62"/>
                    <a:pt x="71" y="62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71" y="61"/>
                    <a:pt x="71" y="61"/>
                    <a:pt x="71" y="61"/>
                  </a:cubicBezTo>
                  <a:close/>
                  <a:moveTo>
                    <a:pt x="81" y="47"/>
                  </a:moveTo>
                  <a:cubicBezTo>
                    <a:pt x="81" y="46"/>
                    <a:pt x="81" y="46"/>
                    <a:pt x="81" y="46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1" y="47"/>
                    <a:pt x="81" y="47"/>
                    <a:pt x="81" y="47"/>
                  </a:cubicBezTo>
                  <a:close/>
                  <a:moveTo>
                    <a:pt x="74" y="60"/>
                  </a:moveTo>
                  <a:cubicBezTo>
                    <a:pt x="74" y="61"/>
                    <a:pt x="74" y="61"/>
                    <a:pt x="74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0"/>
                    <a:pt x="74" y="60"/>
                    <a:pt x="74" y="60"/>
                  </a:cubicBezTo>
                  <a:close/>
                  <a:moveTo>
                    <a:pt x="74" y="58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4" y="58"/>
                    <a:pt x="74" y="58"/>
                    <a:pt x="74" y="58"/>
                  </a:cubicBezTo>
                  <a:close/>
                  <a:moveTo>
                    <a:pt x="76" y="57"/>
                  </a:moveTo>
                  <a:cubicBezTo>
                    <a:pt x="76" y="57"/>
                    <a:pt x="76" y="57"/>
                    <a:pt x="76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6" y="57"/>
                    <a:pt x="76" y="57"/>
                    <a:pt x="76" y="57"/>
                  </a:cubicBezTo>
                  <a:close/>
                  <a:moveTo>
                    <a:pt x="76" y="52"/>
                  </a:moveTo>
                  <a:cubicBezTo>
                    <a:pt x="76" y="53"/>
                    <a:pt x="76" y="53"/>
                    <a:pt x="76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76" y="52"/>
                    <a:pt x="76" y="52"/>
                    <a:pt x="76" y="52"/>
                  </a:cubicBezTo>
                  <a:close/>
                  <a:moveTo>
                    <a:pt x="81" y="51"/>
                  </a:moveTo>
                  <a:cubicBezTo>
                    <a:pt x="82" y="52"/>
                    <a:pt x="82" y="52"/>
                    <a:pt x="82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82" y="51"/>
                    <a:pt x="82" y="51"/>
                    <a:pt x="82" y="51"/>
                  </a:cubicBezTo>
                  <a:cubicBezTo>
                    <a:pt x="81" y="51"/>
                    <a:pt x="81" y="51"/>
                    <a:pt x="81" y="51"/>
                  </a:cubicBezTo>
                  <a:close/>
                  <a:moveTo>
                    <a:pt x="84" y="63"/>
                  </a:moveTo>
                  <a:cubicBezTo>
                    <a:pt x="84" y="62"/>
                    <a:pt x="84" y="62"/>
                    <a:pt x="84" y="62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4" y="63"/>
                    <a:pt x="84" y="63"/>
                    <a:pt x="84" y="63"/>
                  </a:cubicBezTo>
                  <a:close/>
                  <a:moveTo>
                    <a:pt x="87" y="62"/>
                  </a:moveTo>
                  <a:cubicBezTo>
                    <a:pt x="87" y="62"/>
                    <a:pt x="87" y="62"/>
                    <a:pt x="87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7" y="62"/>
                    <a:pt x="87" y="62"/>
                    <a:pt x="87" y="62"/>
                  </a:cubicBezTo>
                  <a:close/>
                  <a:moveTo>
                    <a:pt x="91" y="62"/>
                  </a:moveTo>
                  <a:cubicBezTo>
                    <a:pt x="91" y="63"/>
                    <a:pt x="91" y="63"/>
                    <a:pt x="91" y="63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1" y="62"/>
                    <a:pt x="91" y="62"/>
                    <a:pt x="91" y="62"/>
                  </a:cubicBezTo>
                  <a:close/>
                  <a:moveTo>
                    <a:pt x="91" y="65"/>
                  </a:moveTo>
                  <a:cubicBezTo>
                    <a:pt x="91" y="66"/>
                    <a:pt x="91" y="66"/>
                    <a:pt x="91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1" y="65"/>
                    <a:pt x="91" y="65"/>
                    <a:pt x="91" y="65"/>
                  </a:cubicBezTo>
                  <a:close/>
                  <a:moveTo>
                    <a:pt x="91" y="25"/>
                  </a:moveTo>
                  <a:cubicBezTo>
                    <a:pt x="92" y="24"/>
                    <a:pt x="92" y="24"/>
                    <a:pt x="92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lose/>
                  <a:moveTo>
                    <a:pt x="93" y="42"/>
                  </a:moveTo>
                  <a:cubicBezTo>
                    <a:pt x="94" y="41"/>
                    <a:pt x="94" y="41"/>
                    <a:pt x="94" y="41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6" y="40"/>
                  </a:moveTo>
                  <a:cubicBezTo>
                    <a:pt x="96" y="41"/>
                    <a:pt x="96" y="41"/>
                    <a:pt x="96" y="41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40"/>
                    <a:pt x="96" y="40"/>
                    <a:pt x="96" y="40"/>
                  </a:cubicBezTo>
                  <a:close/>
                  <a:moveTo>
                    <a:pt x="102" y="43"/>
                  </a:moveTo>
                  <a:cubicBezTo>
                    <a:pt x="101" y="42"/>
                    <a:pt x="101" y="42"/>
                    <a:pt x="101" y="4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2" y="43"/>
                    <a:pt x="102" y="43"/>
                    <a:pt x="102" y="43"/>
                  </a:cubicBezTo>
                  <a:close/>
                  <a:moveTo>
                    <a:pt x="641" y="78"/>
                  </a:moveTo>
                  <a:cubicBezTo>
                    <a:pt x="642" y="78"/>
                    <a:pt x="642" y="78"/>
                    <a:pt x="642" y="78"/>
                  </a:cubicBezTo>
                  <a:cubicBezTo>
                    <a:pt x="642" y="77"/>
                    <a:pt x="642" y="77"/>
                    <a:pt x="642" y="77"/>
                  </a:cubicBezTo>
                  <a:cubicBezTo>
                    <a:pt x="641" y="77"/>
                    <a:pt x="641" y="77"/>
                    <a:pt x="641" y="77"/>
                  </a:cubicBezTo>
                  <a:cubicBezTo>
                    <a:pt x="641" y="77"/>
                    <a:pt x="641" y="77"/>
                    <a:pt x="641" y="77"/>
                  </a:cubicBezTo>
                  <a:cubicBezTo>
                    <a:pt x="641" y="78"/>
                    <a:pt x="641" y="78"/>
                    <a:pt x="641" y="78"/>
                  </a:cubicBezTo>
                  <a:close/>
                  <a:moveTo>
                    <a:pt x="636" y="77"/>
                  </a:moveTo>
                  <a:cubicBezTo>
                    <a:pt x="637" y="77"/>
                    <a:pt x="637" y="77"/>
                    <a:pt x="637" y="77"/>
                  </a:cubicBezTo>
                  <a:cubicBezTo>
                    <a:pt x="637" y="76"/>
                    <a:pt x="637" y="76"/>
                    <a:pt x="637" y="76"/>
                  </a:cubicBezTo>
                  <a:cubicBezTo>
                    <a:pt x="636" y="76"/>
                    <a:pt x="636" y="76"/>
                    <a:pt x="636" y="76"/>
                  </a:cubicBezTo>
                  <a:cubicBezTo>
                    <a:pt x="636" y="76"/>
                    <a:pt x="636" y="76"/>
                    <a:pt x="636" y="76"/>
                  </a:cubicBezTo>
                  <a:cubicBezTo>
                    <a:pt x="636" y="77"/>
                    <a:pt x="636" y="77"/>
                    <a:pt x="636" y="77"/>
                  </a:cubicBezTo>
                  <a:close/>
                  <a:moveTo>
                    <a:pt x="632" y="79"/>
                  </a:moveTo>
                  <a:cubicBezTo>
                    <a:pt x="632" y="79"/>
                    <a:pt x="632" y="79"/>
                    <a:pt x="632" y="79"/>
                  </a:cubicBezTo>
                  <a:cubicBezTo>
                    <a:pt x="633" y="78"/>
                    <a:pt x="633" y="78"/>
                    <a:pt x="633" y="78"/>
                  </a:cubicBezTo>
                  <a:cubicBezTo>
                    <a:pt x="632" y="77"/>
                    <a:pt x="632" y="77"/>
                    <a:pt x="632" y="77"/>
                  </a:cubicBezTo>
                  <a:cubicBezTo>
                    <a:pt x="631" y="77"/>
                    <a:pt x="631" y="77"/>
                    <a:pt x="631" y="77"/>
                  </a:cubicBezTo>
                  <a:cubicBezTo>
                    <a:pt x="631" y="78"/>
                    <a:pt x="631" y="78"/>
                    <a:pt x="631" y="78"/>
                  </a:cubicBezTo>
                  <a:cubicBezTo>
                    <a:pt x="632" y="79"/>
                    <a:pt x="632" y="79"/>
                    <a:pt x="632" y="79"/>
                  </a:cubicBezTo>
                  <a:close/>
                  <a:moveTo>
                    <a:pt x="741" y="212"/>
                  </a:moveTo>
                  <a:cubicBezTo>
                    <a:pt x="740" y="212"/>
                    <a:pt x="740" y="212"/>
                    <a:pt x="740" y="212"/>
                  </a:cubicBezTo>
                  <a:cubicBezTo>
                    <a:pt x="741" y="214"/>
                    <a:pt x="741" y="214"/>
                    <a:pt x="741" y="214"/>
                  </a:cubicBezTo>
                  <a:cubicBezTo>
                    <a:pt x="741" y="213"/>
                    <a:pt x="741" y="213"/>
                    <a:pt x="741" y="213"/>
                  </a:cubicBezTo>
                  <a:cubicBezTo>
                    <a:pt x="741" y="212"/>
                    <a:pt x="741" y="212"/>
                    <a:pt x="741" y="212"/>
                  </a:cubicBezTo>
                  <a:cubicBezTo>
                    <a:pt x="741" y="212"/>
                    <a:pt x="741" y="212"/>
                    <a:pt x="741" y="212"/>
                  </a:cubicBezTo>
                  <a:cubicBezTo>
                    <a:pt x="741" y="212"/>
                    <a:pt x="741" y="212"/>
                    <a:pt x="741" y="212"/>
                  </a:cubicBezTo>
                  <a:close/>
                  <a:moveTo>
                    <a:pt x="739" y="210"/>
                  </a:moveTo>
                  <a:cubicBezTo>
                    <a:pt x="740" y="211"/>
                    <a:pt x="740" y="211"/>
                    <a:pt x="740" y="211"/>
                  </a:cubicBezTo>
                  <a:cubicBezTo>
                    <a:pt x="741" y="211"/>
                    <a:pt x="741" y="211"/>
                    <a:pt x="741" y="211"/>
                  </a:cubicBezTo>
                  <a:cubicBezTo>
                    <a:pt x="741" y="210"/>
                    <a:pt x="741" y="210"/>
                    <a:pt x="741" y="210"/>
                  </a:cubicBezTo>
                  <a:cubicBezTo>
                    <a:pt x="740" y="209"/>
                    <a:pt x="740" y="209"/>
                    <a:pt x="740" y="209"/>
                  </a:cubicBezTo>
                  <a:cubicBezTo>
                    <a:pt x="739" y="209"/>
                    <a:pt x="739" y="209"/>
                    <a:pt x="739" y="209"/>
                  </a:cubicBezTo>
                  <a:cubicBezTo>
                    <a:pt x="739" y="210"/>
                    <a:pt x="739" y="210"/>
                    <a:pt x="739" y="210"/>
                  </a:cubicBezTo>
                  <a:close/>
                  <a:moveTo>
                    <a:pt x="117" y="133"/>
                  </a:moveTo>
                  <a:cubicBezTo>
                    <a:pt x="118" y="133"/>
                    <a:pt x="118" y="133"/>
                    <a:pt x="118" y="133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3"/>
                    <a:pt x="117" y="133"/>
                    <a:pt x="117" y="133"/>
                  </a:cubicBezTo>
                  <a:close/>
                  <a:moveTo>
                    <a:pt x="110" y="174"/>
                  </a:moveTo>
                  <a:cubicBezTo>
                    <a:pt x="112" y="174"/>
                    <a:pt x="112" y="174"/>
                    <a:pt x="112" y="174"/>
                  </a:cubicBezTo>
                  <a:cubicBezTo>
                    <a:pt x="113" y="173"/>
                    <a:pt x="113" y="173"/>
                    <a:pt x="113" y="173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6" y="172"/>
                    <a:pt x="116" y="172"/>
                    <a:pt x="116" y="172"/>
                  </a:cubicBezTo>
                  <a:cubicBezTo>
                    <a:pt x="117" y="173"/>
                    <a:pt x="117" y="173"/>
                    <a:pt x="117" y="173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9" y="173"/>
                    <a:pt x="119" y="173"/>
                    <a:pt x="119" y="173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19" y="171"/>
                    <a:pt x="119" y="171"/>
                    <a:pt x="119" y="171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20" y="173"/>
                    <a:pt x="120" y="173"/>
                    <a:pt x="120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4" y="171"/>
                    <a:pt x="124" y="171"/>
                    <a:pt x="124" y="171"/>
                  </a:cubicBezTo>
                  <a:cubicBezTo>
                    <a:pt x="124" y="169"/>
                    <a:pt x="124" y="169"/>
                    <a:pt x="124" y="169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5"/>
                    <a:pt x="124" y="165"/>
                    <a:pt x="124" y="165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22" y="164"/>
                    <a:pt x="122" y="164"/>
                    <a:pt x="122" y="164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2" y="163"/>
                    <a:pt x="122" y="163"/>
                    <a:pt x="122" y="163"/>
                  </a:cubicBezTo>
                  <a:cubicBezTo>
                    <a:pt x="123" y="164"/>
                    <a:pt x="123" y="164"/>
                    <a:pt x="123" y="164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5" y="164"/>
                    <a:pt x="125" y="164"/>
                    <a:pt x="125" y="164"/>
                  </a:cubicBezTo>
                  <a:cubicBezTo>
                    <a:pt x="125" y="165"/>
                    <a:pt x="125" y="165"/>
                    <a:pt x="125" y="165"/>
                  </a:cubicBezTo>
                  <a:cubicBezTo>
                    <a:pt x="125" y="166"/>
                    <a:pt x="125" y="166"/>
                    <a:pt x="125" y="166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25" y="163"/>
                    <a:pt x="125" y="163"/>
                    <a:pt x="125" y="163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5" y="161"/>
                    <a:pt x="125" y="161"/>
                    <a:pt x="125" y="161"/>
                  </a:cubicBezTo>
                  <a:cubicBezTo>
                    <a:pt x="126" y="162"/>
                    <a:pt x="126" y="162"/>
                    <a:pt x="126" y="162"/>
                  </a:cubicBezTo>
                  <a:cubicBezTo>
                    <a:pt x="127" y="161"/>
                    <a:pt x="127" y="161"/>
                    <a:pt x="127" y="161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7" y="157"/>
                    <a:pt x="127" y="157"/>
                    <a:pt x="127" y="157"/>
                  </a:cubicBezTo>
                  <a:cubicBezTo>
                    <a:pt x="127" y="156"/>
                    <a:pt x="127" y="156"/>
                    <a:pt x="127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4" y="153"/>
                    <a:pt x="124" y="153"/>
                    <a:pt x="124" y="153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7" y="154"/>
                    <a:pt x="127" y="154"/>
                    <a:pt x="127" y="154"/>
                  </a:cubicBezTo>
                  <a:cubicBezTo>
                    <a:pt x="128" y="153"/>
                    <a:pt x="128" y="153"/>
                    <a:pt x="128" y="153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1" y="151"/>
                    <a:pt x="131" y="151"/>
                    <a:pt x="131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1" y="150"/>
                    <a:pt x="131" y="150"/>
                    <a:pt x="131" y="150"/>
                  </a:cubicBezTo>
                  <a:cubicBezTo>
                    <a:pt x="132" y="149"/>
                    <a:pt x="132" y="149"/>
                    <a:pt x="132" y="149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3" y="145"/>
                    <a:pt x="133" y="145"/>
                    <a:pt x="133" y="145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39"/>
                    <a:pt x="138" y="139"/>
                    <a:pt x="138" y="139"/>
                  </a:cubicBezTo>
                  <a:cubicBezTo>
                    <a:pt x="138" y="137"/>
                    <a:pt x="138" y="137"/>
                    <a:pt x="138" y="137"/>
                  </a:cubicBezTo>
                  <a:cubicBezTo>
                    <a:pt x="139" y="136"/>
                    <a:pt x="139" y="136"/>
                    <a:pt x="139" y="136"/>
                  </a:cubicBezTo>
                  <a:cubicBezTo>
                    <a:pt x="140" y="135"/>
                    <a:pt x="140" y="135"/>
                    <a:pt x="140" y="135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51" y="124"/>
                    <a:pt x="151" y="124"/>
                    <a:pt x="151" y="124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57" y="120"/>
                    <a:pt x="157" y="120"/>
                    <a:pt x="157" y="120"/>
                  </a:cubicBezTo>
                  <a:cubicBezTo>
                    <a:pt x="158" y="120"/>
                    <a:pt x="158" y="120"/>
                    <a:pt x="158" y="120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6" y="109"/>
                    <a:pt x="156" y="109"/>
                    <a:pt x="156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52" y="108"/>
                    <a:pt x="152" y="108"/>
                    <a:pt x="152" y="108"/>
                  </a:cubicBezTo>
                  <a:cubicBezTo>
                    <a:pt x="151" y="108"/>
                    <a:pt x="151" y="108"/>
                    <a:pt x="151" y="108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4" y="113"/>
                    <a:pt x="144" y="113"/>
                    <a:pt x="144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1"/>
                    <a:pt x="139" y="121"/>
                    <a:pt x="139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3"/>
                    <a:pt x="134" y="123"/>
                    <a:pt x="134" y="123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5" y="128"/>
                    <a:pt x="125" y="128"/>
                    <a:pt x="125" y="128"/>
                  </a:cubicBezTo>
                  <a:cubicBezTo>
                    <a:pt x="125" y="128"/>
                    <a:pt x="125" y="128"/>
                    <a:pt x="125" y="128"/>
                  </a:cubicBezTo>
                  <a:cubicBezTo>
                    <a:pt x="125" y="127"/>
                    <a:pt x="125" y="127"/>
                    <a:pt x="125" y="127"/>
                  </a:cubicBezTo>
                  <a:cubicBezTo>
                    <a:pt x="125" y="127"/>
                    <a:pt x="125" y="127"/>
                    <a:pt x="125" y="127"/>
                  </a:cubicBezTo>
                  <a:cubicBezTo>
                    <a:pt x="124" y="128"/>
                    <a:pt x="124" y="128"/>
                    <a:pt x="124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20" y="133"/>
                    <a:pt x="120" y="133"/>
                    <a:pt x="120" y="133"/>
                  </a:cubicBezTo>
                  <a:cubicBezTo>
                    <a:pt x="119" y="133"/>
                    <a:pt x="119" y="133"/>
                    <a:pt x="119" y="133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36"/>
                    <a:pt x="118" y="136"/>
                    <a:pt x="118" y="136"/>
                  </a:cubicBezTo>
                  <a:cubicBezTo>
                    <a:pt x="118" y="136"/>
                    <a:pt x="118" y="136"/>
                    <a:pt x="118" y="136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16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0"/>
                    <a:pt x="117" y="140"/>
                    <a:pt x="117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7" y="142"/>
                    <a:pt x="117" y="142"/>
                    <a:pt x="117" y="142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3" y="143"/>
                    <a:pt x="113" y="143"/>
                    <a:pt x="113" y="143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1" y="147"/>
                    <a:pt x="111" y="147"/>
                    <a:pt x="111" y="147"/>
                  </a:cubicBezTo>
                  <a:cubicBezTo>
                    <a:pt x="110" y="147"/>
                    <a:pt x="110" y="147"/>
                    <a:pt x="110" y="147"/>
                  </a:cubicBezTo>
                  <a:cubicBezTo>
                    <a:pt x="109" y="146"/>
                    <a:pt x="109" y="146"/>
                    <a:pt x="109" y="146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0" y="151"/>
                    <a:pt x="110" y="151"/>
                    <a:pt x="110" y="151"/>
                  </a:cubicBezTo>
                  <a:cubicBezTo>
                    <a:pt x="110" y="152"/>
                    <a:pt x="110" y="152"/>
                    <a:pt x="110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14" y="153"/>
                    <a:pt x="114" y="153"/>
                    <a:pt x="114" y="153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3"/>
                    <a:pt x="112" y="153"/>
                    <a:pt x="112" y="153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4"/>
                    <a:pt x="111" y="154"/>
                    <a:pt x="111" y="154"/>
                  </a:cubicBezTo>
                  <a:cubicBezTo>
                    <a:pt x="111" y="155"/>
                    <a:pt x="111" y="155"/>
                    <a:pt x="111" y="155"/>
                  </a:cubicBezTo>
                  <a:cubicBezTo>
                    <a:pt x="112" y="156"/>
                    <a:pt x="112" y="156"/>
                    <a:pt x="112" y="156"/>
                  </a:cubicBezTo>
                  <a:cubicBezTo>
                    <a:pt x="113" y="156"/>
                    <a:pt x="113" y="156"/>
                    <a:pt x="113" y="156"/>
                  </a:cubicBezTo>
                  <a:cubicBezTo>
                    <a:pt x="114" y="155"/>
                    <a:pt x="114" y="155"/>
                    <a:pt x="114" y="155"/>
                  </a:cubicBezTo>
                  <a:cubicBezTo>
                    <a:pt x="114" y="156"/>
                    <a:pt x="114" y="156"/>
                    <a:pt x="114" y="156"/>
                  </a:cubicBezTo>
                  <a:cubicBezTo>
                    <a:pt x="114" y="156"/>
                    <a:pt x="114" y="156"/>
                    <a:pt x="114" y="156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11" y="157"/>
                    <a:pt x="111" y="157"/>
                    <a:pt x="111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10" y="158"/>
                    <a:pt x="110" y="158"/>
                    <a:pt x="110" y="158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3" y="158"/>
                    <a:pt x="113" y="158"/>
                    <a:pt x="113" y="158"/>
                  </a:cubicBezTo>
                  <a:cubicBezTo>
                    <a:pt x="113" y="159"/>
                    <a:pt x="113" y="159"/>
                    <a:pt x="113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1" y="159"/>
                    <a:pt x="111" y="159"/>
                    <a:pt x="111" y="159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3" y="160"/>
                    <a:pt x="113" y="160"/>
                    <a:pt x="113" y="160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1" y="161"/>
                    <a:pt x="111" y="161"/>
                    <a:pt x="111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4"/>
                    <a:pt x="109" y="164"/>
                    <a:pt x="109" y="164"/>
                  </a:cubicBezTo>
                  <a:cubicBezTo>
                    <a:pt x="110" y="164"/>
                    <a:pt x="110" y="164"/>
                    <a:pt x="110" y="164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8" y="165"/>
                    <a:pt x="108" y="165"/>
                    <a:pt x="108" y="165"/>
                  </a:cubicBezTo>
                  <a:cubicBezTo>
                    <a:pt x="108" y="166"/>
                    <a:pt x="108" y="166"/>
                    <a:pt x="108" y="166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9" y="170"/>
                    <a:pt x="109" y="170"/>
                    <a:pt x="109" y="170"/>
                  </a:cubicBezTo>
                  <a:cubicBezTo>
                    <a:pt x="109" y="169"/>
                    <a:pt x="109" y="169"/>
                    <a:pt x="109" y="169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2" y="167"/>
                    <a:pt x="112" y="167"/>
                    <a:pt x="112" y="16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5" y="168"/>
                    <a:pt x="115" y="168"/>
                    <a:pt x="115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3" y="168"/>
                    <a:pt x="113" y="168"/>
                    <a:pt x="113" y="168"/>
                  </a:cubicBezTo>
                  <a:cubicBezTo>
                    <a:pt x="112" y="168"/>
                    <a:pt x="112" y="168"/>
                    <a:pt x="112" y="168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0" y="173"/>
                    <a:pt x="110" y="174"/>
                    <a:pt x="110" y="174"/>
                  </a:cubicBezTo>
                  <a:close/>
                  <a:moveTo>
                    <a:pt x="115" y="208"/>
                  </a:moveTo>
                  <a:cubicBezTo>
                    <a:pt x="116" y="208"/>
                    <a:pt x="116" y="208"/>
                    <a:pt x="116" y="20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15" y="206"/>
                    <a:pt x="115" y="206"/>
                    <a:pt x="115" y="206"/>
                  </a:cubicBezTo>
                  <a:cubicBezTo>
                    <a:pt x="116" y="205"/>
                    <a:pt x="116" y="205"/>
                    <a:pt x="116" y="205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4" y="204"/>
                    <a:pt x="114" y="204"/>
                    <a:pt x="114" y="204"/>
                  </a:cubicBezTo>
                  <a:cubicBezTo>
                    <a:pt x="114" y="203"/>
                    <a:pt x="114" y="203"/>
                    <a:pt x="114" y="203"/>
                  </a:cubicBezTo>
                  <a:cubicBezTo>
                    <a:pt x="113" y="203"/>
                    <a:pt x="113" y="203"/>
                    <a:pt x="113" y="203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1" y="204"/>
                    <a:pt x="111" y="204"/>
                    <a:pt x="111" y="204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2" y="205"/>
                    <a:pt x="112" y="205"/>
                    <a:pt x="112" y="205"/>
                  </a:cubicBezTo>
                  <a:cubicBezTo>
                    <a:pt x="113" y="205"/>
                    <a:pt x="113" y="205"/>
                    <a:pt x="113" y="205"/>
                  </a:cubicBezTo>
                  <a:cubicBezTo>
                    <a:pt x="113" y="206"/>
                    <a:pt x="113" y="206"/>
                    <a:pt x="113" y="206"/>
                  </a:cubicBezTo>
                  <a:cubicBezTo>
                    <a:pt x="114" y="206"/>
                    <a:pt x="114" y="206"/>
                    <a:pt x="114" y="206"/>
                  </a:cubicBezTo>
                  <a:cubicBezTo>
                    <a:pt x="115" y="208"/>
                    <a:pt x="115" y="208"/>
                    <a:pt x="115" y="208"/>
                  </a:cubicBezTo>
                  <a:close/>
                  <a:moveTo>
                    <a:pt x="138" y="208"/>
                  </a:moveTo>
                  <a:cubicBezTo>
                    <a:pt x="137" y="207"/>
                    <a:pt x="137" y="207"/>
                    <a:pt x="137" y="207"/>
                  </a:cubicBezTo>
                  <a:cubicBezTo>
                    <a:pt x="136" y="207"/>
                    <a:pt x="136" y="207"/>
                    <a:pt x="136" y="207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1" y="203"/>
                    <a:pt x="131" y="203"/>
                    <a:pt x="131" y="203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28" y="202"/>
                    <a:pt x="128" y="202"/>
                    <a:pt x="128" y="202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89"/>
                    <a:pt x="123" y="189"/>
                    <a:pt x="123" y="189"/>
                  </a:cubicBezTo>
                  <a:cubicBezTo>
                    <a:pt x="122" y="187"/>
                    <a:pt x="122" y="187"/>
                    <a:pt x="122" y="187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2" y="182"/>
                    <a:pt x="122" y="182"/>
                    <a:pt x="122" y="182"/>
                  </a:cubicBezTo>
                  <a:cubicBezTo>
                    <a:pt x="121" y="181"/>
                    <a:pt x="121" y="181"/>
                    <a:pt x="121" y="181"/>
                  </a:cubicBezTo>
                  <a:cubicBezTo>
                    <a:pt x="120" y="181"/>
                    <a:pt x="120" y="181"/>
                    <a:pt x="120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2" y="180"/>
                    <a:pt x="122" y="180"/>
                    <a:pt x="122" y="180"/>
                  </a:cubicBezTo>
                  <a:cubicBezTo>
                    <a:pt x="122" y="177"/>
                    <a:pt x="122" y="177"/>
                    <a:pt x="122" y="177"/>
                  </a:cubicBezTo>
                  <a:cubicBezTo>
                    <a:pt x="122" y="176"/>
                    <a:pt x="122" y="176"/>
                    <a:pt x="122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0" y="177"/>
                    <a:pt x="120" y="177"/>
                    <a:pt x="120" y="177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2" y="175"/>
                    <a:pt x="122" y="175"/>
                    <a:pt x="122" y="175"/>
                  </a:cubicBezTo>
                  <a:cubicBezTo>
                    <a:pt x="122" y="175"/>
                    <a:pt x="122" y="175"/>
                    <a:pt x="122" y="175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19" y="174"/>
                    <a:pt x="119" y="174"/>
                    <a:pt x="119" y="174"/>
                  </a:cubicBezTo>
                  <a:cubicBezTo>
                    <a:pt x="116" y="174"/>
                    <a:pt x="116" y="174"/>
                    <a:pt x="116" y="174"/>
                  </a:cubicBezTo>
                  <a:cubicBezTo>
                    <a:pt x="115" y="173"/>
                    <a:pt x="115" y="173"/>
                    <a:pt x="115" y="173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0" y="174"/>
                    <a:pt x="110" y="174"/>
                    <a:pt x="110" y="174"/>
                  </a:cubicBezTo>
                  <a:cubicBezTo>
                    <a:pt x="109" y="175"/>
                    <a:pt x="109" y="175"/>
                    <a:pt x="109" y="175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8" y="180"/>
                    <a:pt x="108" y="180"/>
                    <a:pt x="108" y="180"/>
                  </a:cubicBezTo>
                  <a:cubicBezTo>
                    <a:pt x="109" y="180"/>
                    <a:pt x="109" y="180"/>
                    <a:pt x="109" y="180"/>
                  </a:cubicBezTo>
                  <a:cubicBezTo>
                    <a:pt x="108" y="181"/>
                    <a:pt x="108" y="181"/>
                    <a:pt x="108" y="181"/>
                  </a:cubicBezTo>
                  <a:cubicBezTo>
                    <a:pt x="107" y="181"/>
                    <a:pt x="107" y="181"/>
                    <a:pt x="107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3"/>
                    <a:pt x="105" y="183"/>
                    <a:pt x="105" y="183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85"/>
                    <a:pt x="105" y="185"/>
                    <a:pt x="105" y="185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7" y="185"/>
                    <a:pt x="107" y="185"/>
                    <a:pt x="107" y="185"/>
                  </a:cubicBezTo>
                  <a:cubicBezTo>
                    <a:pt x="107" y="187"/>
                    <a:pt x="107" y="187"/>
                    <a:pt x="107" y="187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08" y="186"/>
                    <a:pt x="108" y="186"/>
                    <a:pt x="108" y="186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10" y="186"/>
                    <a:pt x="110" y="186"/>
                    <a:pt x="110" y="186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8" y="188"/>
                    <a:pt x="108" y="188"/>
                    <a:pt x="108" y="188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10" y="189"/>
                    <a:pt x="110" y="189"/>
                    <a:pt x="110" y="189"/>
                  </a:cubicBezTo>
                  <a:cubicBezTo>
                    <a:pt x="110" y="189"/>
                    <a:pt x="110" y="189"/>
                    <a:pt x="110" y="18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91"/>
                    <a:pt x="108" y="191"/>
                    <a:pt x="108" y="191"/>
                  </a:cubicBezTo>
                  <a:cubicBezTo>
                    <a:pt x="109" y="192"/>
                    <a:pt x="109" y="192"/>
                    <a:pt x="109" y="192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7" y="192"/>
                    <a:pt x="107" y="192"/>
                    <a:pt x="107" y="192"/>
                  </a:cubicBezTo>
                  <a:cubicBezTo>
                    <a:pt x="106" y="192"/>
                    <a:pt x="106" y="192"/>
                    <a:pt x="106" y="192"/>
                  </a:cubicBezTo>
                  <a:cubicBezTo>
                    <a:pt x="105" y="192"/>
                    <a:pt x="105" y="192"/>
                    <a:pt x="105" y="192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4" y="198"/>
                    <a:pt x="104" y="198"/>
                    <a:pt x="104" y="198"/>
                  </a:cubicBezTo>
                  <a:cubicBezTo>
                    <a:pt x="104" y="199"/>
                    <a:pt x="104" y="199"/>
                    <a:pt x="104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6" y="201"/>
                    <a:pt x="106" y="201"/>
                    <a:pt x="106" y="201"/>
                  </a:cubicBezTo>
                  <a:cubicBezTo>
                    <a:pt x="108" y="202"/>
                    <a:pt x="108" y="202"/>
                    <a:pt x="108" y="202"/>
                  </a:cubicBezTo>
                  <a:cubicBezTo>
                    <a:pt x="109" y="203"/>
                    <a:pt x="109" y="203"/>
                    <a:pt x="109" y="203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110" y="202"/>
                    <a:pt x="110" y="202"/>
                    <a:pt x="110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1" y="199"/>
                    <a:pt x="111" y="199"/>
                    <a:pt x="111" y="199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11" y="199"/>
                    <a:pt x="111" y="199"/>
                    <a:pt x="111" y="199"/>
                  </a:cubicBezTo>
                  <a:cubicBezTo>
                    <a:pt x="112" y="200"/>
                    <a:pt x="112" y="200"/>
                    <a:pt x="112" y="200"/>
                  </a:cubicBezTo>
                  <a:cubicBezTo>
                    <a:pt x="112" y="201"/>
                    <a:pt x="112" y="201"/>
                    <a:pt x="112" y="201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4" y="201"/>
                    <a:pt x="114" y="201"/>
                    <a:pt x="114" y="201"/>
                  </a:cubicBezTo>
                  <a:cubicBezTo>
                    <a:pt x="114" y="200"/>
                    <a:pt x="114" y="200"/>
                    <a:pt x="114" y="200"/>
                  </a:cubicBezTo>
                  <a:cubicBezTo>
                    <a:pt x="115" y="199"/>
                    <a:pt x="115" y="199"/>
                    <a:pt x="115" y="199"/>
                  </a:cubicBezTo>
                  <a:cubicBezTo>
                    <a:pt x="115" y="199"/>
                    <a:pt x="115" y="199"/>
                    <a:pt x="115" y="199"/>
                  </a:cubicBezTo>
                  <a:cubicBezTo>
                    <a:pt x="115" y="200"/>
                    <a:pt x="115" y="200"/>
                    <a:pt x="115" y="200"/>
                  </a:cubicBezTo>
                  <a:cubicBezTo>
                    <a:pt x="115" y="201"/>
                    <a:pt x="115" y="201"/>
                    <a:pt x="115" y="201"/>
                  </a:cubicBezTo>
                  <a:cubicBezTo>
                    <a:pt x="116" y="203"/>
                    <a:pt x="116" y="203"/>
                    <a:pt x="116" y="203"/>
                  </a:cubicBezTo>
                  <a:cubicBezTo>
                    <a:pt x="117" y="204"/>
                    <a:pt x="117" y="204"/>
                    <a:pt x="117" y="204"/>
                  </a:cubicBezTo>
                  <a:cubicBezTo>
                    <a:pt x="118" y="204"/>
                    <a:pt x="118" y="204"/>
                    <a:pt x="118" y="204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0" y="204"/>
                    <a:pt x="120" y="204"/>
                    <a:pt x="120" y="204"/>
                  </a:cubicBezTo>
                  <a:cubicBezTo>
                    <a:pt x="120" y="204"/>
                    <a:pt x="120" y="204"/>
                    <a:pt x="120" y="204"/>
                  </a:cubicBezTo>
                  <a:cubicBezTo>
                    <a:pt x="119" y="204"/>
                    <a:pt x="119" y="204"/>
                    <a:pt x="119" y="204"/>
                  </a:cubicBezTo>
                  <a:cubicBezTo>
                    <a:pt x="119" y="205"/>
                    <a:pt x="119" y="205"/>
                    <a:pt x="119" y="205"/>
                  </a:cubicBezTo>
                  <a:cubicBezTo>
                    <a:pt x="118" y="205"/>
                    <a:pt x="118" y="205"/>
                    <a:pt x="118" y="205"/>
                  </a:cubicBezTo>
                  <a:cubicBezTo>
                    <a:pt x="117" y="206"/>
                    <a:pt x="117" y="206"/>
                    <a:pt x="117" y="206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8"/>
                    <a:pt x="119" y="208"/>
                    <a:pt x="119" y="208"/>
                  </a:cubicBezTo>
                  <a:cubicBezTo>
                    <a:pt x="118" y="208"/>
                    <a:pt x="118" y="208"/>
                    <a:pt x="118" y="20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7" y="209"/>
                    <a:pt x="117" y="209"/>
                    <a:pt x="117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20" y="209"/>
                    <a:pt x="120" y="209"/>
                    <a:pt x="120" y="209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24" y="210"/>
                    <a:pt x="124" y="210"/>
                    <a:pt x="124" y="210"/>
                  </a:cubicBezTo>
                  <a:cubicBezTo>
                    <a:pt x="124" y="209"/>
                    <a:pt x="124" y="209"/>
                    <a:pt x="124" y="209"/>
                  </a:cubicBezTo>
                  <a:cubicBezTo>
                    <a:pt x="125" y="209"/>
                    <a:pt x="125" y="209"/>
                    <a:pt x="125" y="209"/>
                  </a:cubicBezTo>
                  <a:cubicBezTo>
                    <a:pt x="125" y="210"/>
                    <a:pt x="125" y="210"/>
                    <a:pt x="125" y="210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6" y="213"/>
                    <a:pt x="126" y="213"/>
                    <a:pt x="126" y="213"/>
                  </a:cubicBezTo>
                  <a:cubicBezTo>
                    <a:pt x="127" y="213"/>
                    <a:pt x="127" y="213"/>
                    <a:pt x="127" y="213"/>
                  </a:cubicBezTo>
                  <a:cubicBezTo>
                    <a:pt x="128" y="212"/>
                    <a:pt x="128" y="212"/>
                    <a:pt x="128" y="212"/>
                  </a:cubicBezTo>
                  <a:cubicBezTo>
                    <a:pt x="128" y="210"/>
                    <a:pt x="128" y="210"/>
                    <a:pt x="128" y="210"/>
                  </a:cubicBezTo>
                  <a:cubicBezTo>
                    <a:pt x="126" y="210"/>
                    <a:pt x="126" y="210"/>
                    <a:pt x="126" y="210"/>
                  </a:cubicBezTo>
                  <a:cubicBezTo>
                    <a:pt x="126" y="209"/>
                    <a:pt x="126" y="209"/>
                    <a:pt x="126" y="209"/>
                  </a:cubicBezTo>
                  <a:cubicBezTo>
                    <a:pt x="126" y="209"/>
                    <a:pt x="126" y="209"/>
                    <a:pt x="126" y="209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128" y="210"/>
                    <a:pt x="128" y="210"/>
                    <a:pt x="128" y="210"/>
                  </a:cubicBezTo>
                  <a:cubicBezTo>
                    <a:pt x="129" y="211"/>
                    <a:pt x="129" y="211"/>
                    <a:pt x="129" y="211"/>
                  </a:cubicBezTo>
                  <a:cubicBezTo>
                    <a:pt x="129" y="212"/>
                    <a:pt x="129" y="212"/>
                    <a:pt x="129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1" y="212"/>
                    <a:pt x="131" y="212"/>
                    <a:pt x="131" y="212"/>
                  </a:cubicBezTo>
                  <a:cubicBezTo>
                    <a:pt x="133" y="212"/>
                    <a:pt x="133" y="212"/>
                    <a:pt x="133" y="212"/>
                  </a:cubicBezTo>
                  <a:cubicBezTo>
                    <a:pt x="134" y="212"/>
                    <a:pt x="134" y="212"/>
                    <a:pt x="134" y="212"/>
                  </a:cubicBezTo>
                  <a:cubicBezTo>
                    <a:pt x="134" y="212"/>
                    <a:pt x="134" y="212"/>
                    <a:pt x="134" y="212"/>
                  </a:cubicBezTo>
                  <a:cubicBezTo>
                    <a:pt x="133" y="211"/>
                    <a:pt x="133" y="211"/>
                    <a:pt x="133" y="211"/>
                  </a:cubicBezTo>
                  <a:cubicBezTo>
                    <a:pt x="133" y="210"/>
                    <a:pt x="133" y="210"/>
                    <a:pt x="133" y="210"/>
                  </a:cubicBezTo>
                  <a:cubicBezTo>
                    <a:pt x="133" y="210"/>
                    <a:pt x="133" y="210"/>
                    <a:pt x="133" y="210"/>
                  </a:cubicBezTo>
                  <a:cubicBezTo>
                    <a:pt x="134" y="211"/>
                    <a:pt x="134" y="211"/>
                    <a:pt x="134" y="211"/>
                  </a:cubicBezTo>
                  <a:cubicBezTo>
                    <a:pt x="135" y="211"/>
                    <a:pt x="135" y="211"/>
                    <a:pt x="135" y="211"/>
                  </a:cubicBezTo>
                  <a:cubicBezTo>
                    <a:pt x="135" y="211"/>
                    <a:pt x="135" y="211"/>
                    <a:pt x="135" y="211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6" y="213"/>
                    <a:pt x="136" y="213"/>
                    <a:pt x="136" y="213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7" y="212"/>
                    <a:pt x="137" y="212"/>
                    <a:pt x="137" y="212"/>
                  </a:cubicBezTo>
                  <a:cubicBezTo>
                    <a:pt x="137" y="211"/>
                    <a:pt x="137" y="211"/>
                    <a:pt x="137" y="211"/>
                  </a:cubicBezTo>
                  <a:cubicBezTo>
                    <a:pt x="136" y="211"/>
                    <a:pt x="136" y="211"/>
                    <a:pt x="136" y="211"/>
                  </a:cubicBezTo>
                  <a:cubicBezTo>
                    <a:pt x="135" y="210"/>
                    <a:pt x="135" y="210"/>
                    <a:pt x="135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6" y="210"/>
                    <a:pt x="136" y="210"/>
                    <a:pt x="136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8" y="209"/>
                    <a:pt x="138" y="209"/>
                    <a:pt x="138" y="209"/>
                  </a:cubicBezTo>
                  <a:cubicBezTo>
                    <a:pt x="138" y="208"/>
                    <a:pt x="138" y="208"/>
                    <a:pt x="138" y="208"/>
                  </a:cubicBezTo>
                  <a:cubicBezTo>
                    <a:pt x="138" y="208"/>
                    <a:pt x="138" y="208"/>
                    <a:pt x="138" y="208"/>
                  </a:cubicBezTo>
                  <a:close/>
                  <a:moveTo>
                    <a:pt x="44" y="286"/>
                  </a:moveTo>
                  <a:cubicBezTo>
                    <a:pt x="43" y="285"/>
                    <a:pt x="43" y="285"/>
                    <a:pt x="43" y="285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43" y="284"/>
                    <a:pt x="43" y="284"/>
                    <a:pt x="43" y="284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2" y="285"/>
                    <a:pt x="42" y="285"/>
                    <a:pt x="42" y="285"/>
                  </a:cubicBezTo>
                  <a:cubicBezTo>
                    <a:pt x="43" y="286"/>
                    <a:pt x="43" y="286"/>
                    <a:pt x="43" y="286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44" y="286"/>
                    <a:pt x="44" y="286"/>
                    <a:pt x="44" y="286"/>
                  </a:cubicBezTo>
                  <a:close/>
                  <a:moveTo>
                    <a:pt x="76" y="265"/>
                  </a:moveTo>
                  <a:cubicBezTo>
                    <a:pt x="77" y="265"/>
                    <a:pt x="77" y="265"/>
                    <a:pt x="77" y="265"/>
                  </a:cubicBezTo>
                  <a:cubicBezTo>
                    <a:pt x="77" y="265"/>
                    <a:pt x="77" y="265"/>
                    <a:pt x="77" y="265"/>
                  </a:cubicBezTo>
                  <a:cubicBezTo>
                    <a:pt x="76" y="264"/>
                    <a:pt x="76" y="264"/>
                    <a:pt x="76" y="264"/>
                  </a:cubicBezTo>
                  <a:cubicBezTo>
                    <a:pt x="75" y="264"/>
                    <a:pt x="75" y="264"/>
                    <a:pt x="75" y="264"/>
                  </a:cubicBezTo>
                  <a:cubicBezTo>
                    <a:pt x="75" y="265"/>
                    <a:pt x="75" y="265"/>
                    <a:pt x="75" y="265"/>
                  </a:cubicBezTo>
                  <a:cubicBezTo>
                    <a:pt x="76" y="265"/>
                    <a:pt x="76" y="265"/>
                    <a:pt x="76" y="265"/>
                  </a:cubicBezTo>
                  <a:close/>
                  <a:moveTo>
                    <a:pt x="101" y="238"/>
                  </a:moveTo>
                  <a:cubicBezTo>
                    <a:pt x="103" y="238"/>
                    <a:pt x="103" y="238"/>
                    <a:pt x="103" y="238"/>
                  </a:cubicBezTo>
                  <a:cubicBezTo>
                    <a:pt x="104" y="237"/>
                    <a:pt x="104" y="237"/>
                    <a:pt x="104" y="237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233"/>
                    <a:pt x="105" y="233"/>
                    <a:pt x="105" y="233"/>
                  </a:cubicBezTo>
                  <a:cubicBezTo>
                    <a:pt x="106" y="232"/>
                    <a:pt x="106" y="232"/>
                    <a:pt x="106" y="232"/>
                  </a:cubicBezTo>
                  <a:cubicBezTo>
                    <a:pt x="107" y="233"/>
                    <a:pt x="107" y="233"/>
                    <a:pt x="107" y="233"/>
                  </a:cubicBezTo>
                  <a:cubicBezTo>
                    <a:pt x="106" y="235"/>
                    <a:pt x="106" y="235"/>
                    <a:pt x="106" y="235"/>
                  </a:cubicBezTo>
                  <a:cubicBezTo>
                    <a:pt x="107" y="233"/>
                    <a:pt x="107" y="233"/>
                    <a:pt x="107" y="233"/>
                  </a:cubicBezTo>
                  <a:cubicBezTo>
                    <a:pt x="107" y="232"/>
                    <a:pt x="107" y="232"/>
                    <a:pt x="107" y="232"/>
                  </a:cubicBezTo>
                  <a:cubicBezTo>
                    <a:pt x="106" y="231"/>
                    <a:pt x="106" y="231"/>
                    <a:pt x="106" y="231"/>
                  </a:cubicBezTo>
                  <a:cubicBezTo>
                    <a:pt x="101" y="229"/>
                    <a:pt x="101" y="229"/>
                    <a:pt x="101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8" y="229"/>
                    <a:pt x="98" y="229"/>
                    <a:pt x="98" y="229"/>
                  </a:cubicBezTo>
                  <a:cubicBezTo>
                    <a:pt x="97" y="232"/>
                    <a:pt x="97" y="232"/>
                    <a:pt x="97" y="232"/>
                  </a:cubicBezTo>
                  <a:cubicBezTo>
                    <a:pt x="97" y="235"/>
                    <a:pt x="97" y="235"/>
                    <a:pt x="97" y="235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8" y="238"/>
                    <a:pt x="98" y="238"/>
                    <a:pt x="98" y="238"/>
                  </a:cubicBezTo>
                  <a:cubicBezTo>
                    <a:pt x="99" y="238"/>
                    <a:pt x="99" y="238"/>
                    <a:pt x="99" y="238"/>
                  </a:cubicBezTo>
                  <a:cubicBezTo>
                    <a:pt x="100" y="238"/>
                    <a:pt x="100" y="238"/>
                    <a:pt x="100" y="238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100" y="239"/>
                    <a:pt x="100" y="239"/>
                    <a:pt x="100" y="239"/>
                  </a:cubicBezTo>
                  <a:cubicBezTo>
                    <a:pt x="101" y="238"/>
                    <a:pt x="101" y="238"/>
                    <a:pt x="101" y="238"/>
                  </a:cubicBezTo>
                  <a:close/>
                  <a:moveTo>
                    <a:pt x="113" y="241"/>
                  </a:moveTo>
                  <a:cubicBezTo>
                    <a:pt x="113" y="241"/>
                    <a:pt x="113" y="241"/>
                    <a:pt x="113" y="241"/>
                  </a:cubicBezTo>
                  <a:cubicBezTo>
                    <a:pt x="113" y="240"/>
                    <a:pt x="113" y="240"/>
                    <a:pt x="113" y="240"/>
                  </a:cubicBezTo>
                  <a:cubicBezTo>
                    <a:pt x="115" y="240"/>
                    <a:pt x="115" y="240"/>
                    <a:pt x="115" y="240"/>
                  </a:cubicBezTo>
                  <a:cubicBezTo>
                    <a:pt x="115" y="239"/>
                    <a:pt x="115" y="239"/>
                    <a:pt x="115" y="239"/>
                  </a:cubicBezTo>
                  <a:cubicBezTo>
                    <a:pt x="114" y="239"/>
                    <a:pt x="114" y="239"/>
                    <a:pt x="114" y="239"/>
                  </a:cubicBezTo>
                  <a:cubicBezTo>
                    <a:pt x="113" y="240"/>
                    <a:pt x="113" y="240"/>
                    <a:pt x="113" y="240"/>
                  </a:cubicBezTo>
                  <a:cubicBezTo>
                    <a:pt x="113" y="241"/>
                    <a:pt x="113" y="241"/>
                    <a:pt x="113" y="241"/>
                  </a:cubicBezTo>
                  <a:close/>
                  <a:moveTo>
                    <a:pt x="131" y="240"/>
                  </a:moveTo>
                  <a:cubicBezTo>
                    <a:pt x="131" y="241"/>
                    <a:pt x="131" y="241"/>
                    <a:pt x="131" y="241"/>
                  </a:cubicBezTo>
                  <a:cubicBezTo>
                    <a:pt x="132" y="239"/>
                    <a:pt x="132" y="239"/>
                    <a:pt x="132" y="239"/>
                  </a:cubicBezTo>
                  <a:cubicBezTo>
                    <a:pt x="132" y="239"/>
                    <a:pt x="132" y="239"/>
                    <a:pt x="132" y="239"/>
                  </a:cubicBezTo>
                  <a:cubicBezTo>
                    <a:pt x="131" y="239"/>
                    <a:pt x="131" y="239"/>
                    <a:pt x="131" y="239"/>
                  </a:cubicBezTo>
                  <a:cubicBezTo>
                    <a:pt x="131" y="240"/>
                    <a:pt x="131" y="240"/>
                    <a:pt x="131" y="240"/>
                  </a:cubicBezTo>
                  <a:cubicBezTo>
                    <a:pt x="131" y="240"/>
                    <a:pt x="131" y="240"/>
                    <a:pt x="131" y="240"/>
                  </a:cubicBezTo>
                  <a:close/>
                  <a:moveTo>
                    <a:pt x="128" y="240"/>
                  </a:moveTo>
                  <a:cubicBezTo>
                    <a:pt x="129" y="241"/>
                    <a:pt x="129" y="241"/>
                    <a:pt x="129" y="241"/>
                  </a:cubicBezTo>
                  <a:cubicBezTo>
                    <a:pt x="130" y="240"/>
                    <a:pt x="130" y="240"/>
                    <a:pt x="130" y="240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28" y="240"/>
                    <a:pt x="128" y="240"/>
                    <a:pt x="128" y="240"/>
                  </a:cubicBezTo>
                  <a:close/>
                  <a:moveTo>
                    <a:pt x="143" y="234"/>
                  </a:moveTo>
                  <a:cubicBezTo>
                    <a:pt x="144" y="234"/>
                    <a:pt x="144" y="234"/>
                    <a:pt x="144" y="234"/>
                  </a:cubicBezTo>
                  <a:cubicBezTo>
                    <a:pt x="144" y="234"/>
                    <a:pt x="144" y="234"/>
                    <a:pt x="144" y="234"/>
                  </a:cubicBezTo>
                  <a:cubicBezTo>
                    <a:pt x="146" y="233"/>
                    <a:pt x="146" y="233"/>
                    <a:pt x="146" y="233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6" y="232"/>
                    <a:pt x="146" y="232"/>
                    <a:pt x="146" y="232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43" y="234"/>
                    <a:pt x="143" y="234"/>
                    <a:pt x="143" y="234"/>
                  </a:cubicBezTo>
                  <a:close/>
                  <a:moveTo>
                    <a:pt x="137" y="233"/>
                  </a:moveTo>
                  <a:cubicBezTo>
                    <a:pt x="138" y="233"/>
                    <a:pt x="138" y="233"/>
                    <a:pt x="138" y="233"/>
                  </a:cubicBezTo>
                  <a:cubicBezTo>
                    <a:pt x="139" y="233"/>
                    <a:pt x="139" y="233"/>
                    <a:pt x="139" y="233"/>
                  </a:cubicBezTo>
                  <a:cubicBezTo>
                    <a:pt x="139" y="233"/>
                    <a:pt x="139" y="233"/>
                    <a:pt x="139" y="233"/>
                  </a:cubicBezTo>
                  <a:cubicBezTo>
                    <a:pt x="138" y="232"/>
                    <a:pt x="138" y="232"/>
                    <a:pt x="138" y="232"/>
                  </a:cubicBezTo>
                  <a:cubicBezTo>
                    <a:pt x="137" y="233"/>
                    <a:pt x="137" y="233"/>
                    <a:pt x="137" y="233"/>
                  </a:cubicBezTo>
                  <a:close/>
                  <a:moveTo>
                    <a:pt x="133" y="232"/>
                  </a:moveTo>
                  <a:cubicBezTo>
                    <a:pt x="134" y="233"/>
                    <a:pt x="134" y="233"/>
                    <a:pt x="134" y="233"/>
                  </a:cubicBezTo>
                  <a:cubicBezTo>
                    <a:pt x="135" y="233"/>
                    <a:pt x="135" y="233"/>
                    <a:pt x="135" y="233"/>
                  </a:cubicBezTo>
                  <a:cubicBezTo>
                    <a:pt x="136" y="234"/>
                    <a:pt x="136" y="234"/>
                    <a:pt x="136" y="234"/>
                  </a:cubicBezTo>
                  <a:cubicBezTo>
                    <a:pt x="135" y="232"/>
                    <a:pt x="135" y="232"/>
                    <a:pt x="135" y="232"/>
                  </a:cubicBezTo>
                  <a:cubicBezTo>
                    <a:pt x="134" y="232"/>
                    <a:pt x="134" y="232"/>
                    <a:pt x="134" y="232"/>
                  </a:cubicBezTo>
                  <a:cubicBezTo>
                    <a:pt x="133" y="232"/>
                    <a:pt x="133" y="232"/>
                    <a:pt x="133" y="232"/>
                  </a:cubicBezTo>
                  <a:close/>
                  <a:moveTo>
                    <a:pt x="131" y="233"/>
                  </a:moveTo>
                  <a:cubicBezTo>
                    <a:pt x="132" y="233"/>
                    <a:pt x="132" y="233"/>
                    <a:pt x="132" y="233"/>
                  </a:cubicBezTo>
                  <a:cubicBezTo>
                    <a:pt x="132" y="233"/>
                    <a:pt x="132" y="233"/>
                    <a:pt x="132" y="233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132" y="232"/>
                    <a:pt x="132" y="232"/>
                    <a:pt x="132" y="232"/>
                  </a:cubicBezTo>
                  <a:cubicBezTo>
                    <a:pt x="131" y="233"/>
                    <a:pt x="131" y="233"/>
                    <a:pt x="131" y="233"/>
                  </a:cubicBezTo>
                  <a:close/>
                  <a:moveTo>
                    <a:pt x="266" y="192"/>
                  </a:moveTo>
                  <a:cubicBezTo>
                    <a:pt x="266" y="193"/>
                    <a:pt x="266" y="193"/>
                    <a:pt x="266" y="193"/>
                  </a:cubicBezTo>
                  <a:cubicBezTo>
                    <a:pt x="266" y="194"/>
                    <a:pt x="266" y="194"/>
                    <a:pt x="266" y="194"/>
                  </a:cubicBezTo>
                  <a:cubicBezTo>
                    <a:pt x="267" y="193"/>
                    <a:pt x="267" y="193"/>
                    <a:pt x="267" y="193"/>
                  </a:cubicBezTo>
                  <a:cubicBezTo>
                    <a:pt x="266" y="192"/>
                    <a:pt x="266" y="192"/>
                    <a:pt x="266" y="192"/>
                  </a:cubicBezTo>
                  <a:cubicBezTo>
                    <a:pt x="266" y="192"/>
                    <a:pt x="266" y="192"/>
                    <a:pt x="266" y="192"/>
                  </a:cubicBezTo>
                  <a:close/>
                  <a:moveTo>
                    <a:pt x="263" y="188"/>
                  </a:moveTo>
                  <a:cubicBezTo>
                    <a:pt x="263" y="190"/>
                    <a:pt x="263" y="190"/>
                    <a:pt x="263" y="19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4" y="194"/>
                    <a:pt x="264" y="194"/>
                  </a:cubicBezTo>
                  <a:cubicBezTo>
                    <a:pt x="264" y="194"/>
                    <a:pt x="264" y="194"/>
                    <a:pt x="264" y="194"/>
                  </a:cubicBezTo>
                  <a:cubicBezTo>
                    <a:pt x="265" y="193"/>
                    <a:pt x="265" y="193"/>
                    <a:pt x="265" y="193"/>
                  </a:cubicBezTo>
                  <a:cubicBezTo>
                    <a:pt x="265" y="189"/>
                    <a:pt x="265" y="189"/>
                    <a:pt x="265" y="189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lose/>
                  <a:moveTo>
                    <a:pt x="262" y="186"/>
                  </a:moveTo>
                  <a:cubicBezTo>
                    <a:pt x="262" y="187"/>
                    <a:pt x="262" y="187"/>
                    <a:pt x="262" y="187"/>
                  </a:cubicBezTo>
                  <a:cubicBezTo>
                    <a:pt x="263" y="187"/>
                    <a:pt x="263" y="187"/>
                    <a:pt x="263" y="187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62" y="186"/>
                    <a:pt x="262" y="186"/>
                    <a:pt x="262" y="186"/>
                  </a:cubicBezTo>
                  <a:close/>
                  <a:moveTo>
                    <a:pt x="147" y="223"/>
                  </a:moveTo>
                  <a:cubicBezTo>
                    <a:pt x="148" y="223"/>
                    <a:pt x="148" y="223"/>
                    <a:pt x="148" y="223"/>
                  </a:cubicBezTo>
                  <a:cubicBezTo>
                    <a:pt x="148" y="222"/>
                    <a:pt x="148" y="222"/>
                    <a:pt x="148" y="222"/>
                  </a:cubicBezTo>
                  <a:cubicBezTo>
                    <a:pt x="147" y="222"/>
                    <a:pt x="147" y="222"/>
                    <a:pt x="147" y="222"/>
                  </a:cubicBezTo>
                  <a:cubicBezTo>
                    <a:pt x="147" y="223"/>
                    <a:pt x="147" y="223"/>
                    <a:pt x="147" y="223"/>
                  </a:cubicBezTo>
                  <a:close/>
                  <a:moveTo>
                    <a:pt x="153" y="228"/>
                  </a:moveTo>
                  <a:cubicBezTo>
                    <a:pt x="153" y="228"/>
                    <a:pt x="154" y="228"/>
                    <a:pt x="154" y="228"/>
                  </a:cubicBezTo>
                  <a:cubicBezTo>
                    <a:pt x="153" y="228"/>
                    <a:pt x="153" y="228"/>
                    <a:pt x="153" y="228"/>
                  </a:cubicBezTo>
                  <a:cubicBezTo>
                    <a:pt x="153" y="228"/>
                    <a:pt x="153" y="228"/>
                    <a:pt x="153" y="228"/>
                  </a:cubicBezTo>
                  <a:close/>
                  <a:moveTo>
                    <a:pt x="152" y="227"/>
                  </a:moveTo>
                  <a:cubicBezTo>
                    <a:pt x="152" y="225"/>
                    <a:pt x="152" y="225"/>
                    <a:pt x="152" y="225"/>
                  </a:cubicBezTo>
                  <a:cubicBezTo>
                    <a:pt x="150" y="224"/>
                    <a:pt x="150" y="224"/>
                    <a:pt x="150" y="224"/>
                  </a:cubicBezTo>
                  <a:cubicBezTo>
                    <a:pt x="149" y="223"/>
                    <a:pt x="149" y="223"/>
                    <a:pt x="149" y="223"/>
                  </a:cubicBezTo>
                  <a:cubicBezTo>
                    <a:pt x="149" y="224"/>
                    <a:pt x="149" y="224"/>
                    <a:pt x="149" y="224"/>
                  </a:cubicBezTo>
                  <a:cubicBezTo>
                    <a:pt x="150" y="225"/>
                    <a:pt x="150" y="225"/>
                    <a:pt x="150" y="225"/>
                  </a:cubicBezTo>
                  <a:cubicBezTo>
                    <a:pt x="152" y="227"/>
                    <a:pt x="152" y="227"/>
                    <a:pt x="152" y="227"/>
                  </a:cubicBezTo>
                  <a:close/>
                  <a:moveTo>
                    <a:pt x="156" y="221"/>
                  </a:moveTo>
                  <a:cubicBezTo>
                    <a:pt x="156" y="219"/>
                    <a:pt x="156" y="219"/>
                    <a:pt x="156" y="219"/>
                  </a:cubicBezTo>
                  <a:cubicBezTo>
                    <a:pt x="156" y="217"/>
                    <a:pt x="156" y="217"/>
                    <a:pt x="156" y="217"/>
                  </a:cubicBezTo>
                  <a:cubicBezTo>
                    <a:pt x="154" y="216"/>
                    <a:pt x="154" y="216"/>
                    <a:pt x="154" y="216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51" y="214"/>
                    <a:pt x="151" y="214"/>
                    <a:pt x="151" y="214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148" y="212"/>
                    <a:pt x="148" y="212"/>
                    <a:pt x="148" y="212"/>
                  </a:cubicBezTo>
                  <a:cubicBezTo>
                    <a:pt x="148" y="211"/>
                    <a:pt x="148" y="211"/>
                    <a:pt x="148" y="211"/>
                  </a:cubicBezTo>
                  <a:cubicBezTo>
                    <a:pt x="146" y="210"/>
                    <a:pt x="146" y="210"/>
                    <a:pt x="146" y="210"/>
                  </a:cubicBezTo>
                  <a:cubicBezTo>
                    <a:pt x="145" y="210"/>
                    <a:pt x="145" y="210"/>
                    <a:pt x="145" y="210"/>
                  </a:cubicBezTo>
                  <a:cubicBezTo>
                    <a:pt x="145" y="210"/>
                    <a:pt x="145" y="210"/>
                    <a:pt x="145" y="210"/>
                  </a:cubicBezTo>
                  <a:cubicBezTo>
                    <a:pt x="145" y="211"/>
                    <a:pt x="145" y="211"/>
                    <a:pt x="145" y="211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5" y="213"/>
                    <a:pt x="145" y="213"/>
                    <a:pt x="145" y="213"/>
                  </a:cubicBezTo>
                  <a:cubicBezTo>
                    <a:pt x="146" y="213"/>
                    <a:pt x="146" y="213"/>
                    <a:pt x="146" y="213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45" y="214"/>
                    <a:pt x="145" y="214"/>
                    <a:pt x="145" y="214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3" y="213"/>
                    <a:pt x="143" y="213"/>
                    <a:pt x="143" y="213"/>
                  </a:cubicBezTo>
                  <a:cubicBezTo>
                    <a:pt x="144" y="214"/>
                    <a:pt x="144" y="214"/>
                    <a:pt x="144" y="214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7" y="217"/>
                    <a:pt x="147" y="217"/>
                    <a:pt x="147" y="217"/>
                  </a:cubicBezTo>
                  <a:cubicBezTo>
                    <a:pt x="148" y="219"/>
                    <a:pt x="148" y="219"/>
                    <a:pt x="148" y="219"/>
                  </a:cubicBezTo>
                  <a:cubicBezTo>
                    <a:pt x="149" y="219"/>
                    <a:pt x="149" y="219"/>
                    <a:pt x="149" y="219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50" y="218"/>
                    <a:pt x="150" y="218"/>
                    <a:pt x="150" y="218"/>
                  </a:cubicBezTo>
                  <a:cubicBezTo>
                    <a:pt x="151" y="217"/>
                    <a:pt x="151" y="217"/>
                    <a:pt x="151" y="217"/>
                  </a:cubicBezTo>
                  <a:cubicBezTo>
                    <a:pt x="151" y="218"/>
                    <a:pt x="151" y="218"/>
                    <a:pt x="151" y="218"/>
                  </a:cubicBezTo>
                  <a:cubicBezTo>
                    <a:pt x="151" y="220"/>
                    <a:pt x="151" y="220"/>
                    <a:pt x="151" y="220"/>
                  </a:cubicBezTo>
                  <a:cubicBezTo>
                    <a:pt x="151" y="220"/>
                    <a:pt x="151" y="220"/>
                    <a:pt x="151" y="220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56" y="221"/>
                    <a:pt x="156" y="221"/>
                    <a:pt x="156" y="221"/>
                  </a:cubicBezTo>
                  <a:close/>
                  <a:moveTo>
                    <a:pt x="185" y="167"/>
                  </a:moveTo>
                  <a:cubicBezTo>
                    <a:pt x="186" y="167"/>
                    <a:pt x="186" y="167"/>
                    <a:pt x="186" y="167"/>
                  </a:cubicBezTo>
                  <a:cubicBezTo>
                    <a:pt x="186" y="167"/>
                    <a:pt x="186" y="167"/>
                    <a:pt x="186" y="167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7"/>
                    <a:pt x="187" y="167"/>
                    <a:pt x="187" y="16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9" y="167"/>
                    <a:pt x="189" y="167"/>
                    <a:pt x="189" y="167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91" y="165"/>
                    <a:pt x="191" y="165"/>
                    <a:pt x="191" y="165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191" y="162"/>
                    <a:pt x="191" y="162"/>
                    <a:pt x="191" y="162"/>
                  </a:cubicBezTo>
                  <a:cubicBezTo>
                    <a:pt x="190" y="161"/>
                    <a:pt x="190" y="161"/>
                    <a:pt x="190" y="161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7" y="159"/>
                    <a:pt x="187" y="159"/>
                    <a:pt x="187" y="159"/>
                  </a:cubicBezTo>
                  <a:cubicBezTo>
                    <a:pt x="186" y="160"/>
                    <a:pt x="186" y="160"/>
                    <a:pt x="186" y="160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3" y="161"/>
                    <a:pt x="183" y="161"/>
                    <a:pt x="183" y="161"/>
                  </a:cubicBezTo>
                  <a:cubicBezTo>
                    <a:pt x="183" y="162"/>
                    <a:pt x="183" y="162"/>
                    <a:pt x="183" y="162"/>
                  </a:cubicBezTo>
                  <a:cubicBezTo>
                    <a:pt x="184" y="163"/>
                    <a:pt x="184" y="163"/>
                    <a:pt x="184" y="163"/>
                  </a:cubicBezTo>
                  <a:cubicBezTo>
                    <a:pt x="184" y="165"/>
                    <a:pt x="184" y="165"/>
                    <a:pt x="184" y="165"/>
                  </a:cubicBezTo>
                  <a:cubicBezTo>
                    <a:pt x="184" y="166"/>
                    <a:pt x="184" y="166"/>
                    <a:pt x="184" y="166"/>
                  </a:cubicBezTo>
                  <a:cubicBezTo>
                    <a:pt x="185" y="167"/>
                    <a:pt x="185" y="167"/>
                    <a:pt x="185" y="167"/>
                  </a:cubicBezTo>
                  <a:close/>
                  <a:moveTo>
                    <a:pt x="189" y="220"/>
                  </a:moveTo>
                  <a:cubicBezTo>
                    <a:pt x="189" y="220"/>
                    <a:pt x="189" y="221"/>
                    <a:pt x="189" y="221"/>
                  </a:cubicBezTo>
                  <a:cubicBezTo>
                    <a:pt x="190" y="221"/>
                    <a:pt x="190" y="221"/>
                    <a:pt x="190" y="221"/>
                  </a:cubicBezTo>
                  <a:cubicBezTo>
                    <a:pt x="191" y="220"/>
                    <a:pt x="191" y="220"/>
                    <a:pt x="191" y="220"/>
                  </a:cubicBezTo>
                  <a:cubicBezTo>
                    <a:pt x="191" y="219"/>
                    <a:pt x="191" y="219"/>
                    <a:pt x="191" y="219"/>
                  </a:cubicBezTo>
                  <a:cubicBezTo>
                    <a:pt x="190" y="218"/>
                    <a:pt x="190" y="218"/>
                    <a:pt x="190" y="218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89" y="220"/>
                    <a:pt x="189" y="220"/>
                    <a:pt x="189" y="220"/>
                  </a:cubicBezTo>
                  <a:close/>
                  <a:moveTo>
                    <a:pt x="213" y="250"/>
                  </a:moveTo>
                  <a:cubicBezTo>
                    <a:pt x="213" y="250"/>
                    <a:pt x="213" y="250"/>
                    <a:pt x="213" y="250"/>
                  </a:cubicBezTo>
                  <a:cubicBezTo>
                    <a:pt x="214" y="251"/>
                    <a:pt x="214" y="251"/>
                    <a:pt x="214" y="251"/>
                  </a:cubicBezTo>
                  <a:cubicBezTo>
                    <a:pt x="214" y="251"/>
                    <a:pt x="214" y="251"/>
                    <a:pt x="214" y="251"/>
                  </a:cubicBezTo>
                  <a:cubicBezTo>
                    <a:pt x="215" y="252"/>
                    <a:pt x="215" y="252"/>
                    <a:pt x="215" y="252"/>
                  </a:cubicBezTo>
                  <a:cubicBezTo>
                    <a:pt x="216" y="252"/>
                    <a:pt x="216" y="252"/>
                    <a:pt x="216" y="252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6" y="250"/>
                    <a:pt x="216" y="250"/>
                    <a:pt x="216" y="250"/>
                  </a:cubicBezTo>
                  <a:cubicBezTo>
                    <a:pt x="215" y="250"/>
                    <a:pt x="215" y="250"/>
                    <a:pt x="215" y="250"/>
                  </a:cubicBezTo>
                  <a:cubicBezTo>
                    <a:pt x="214" y="250"/>
                    <a:pt x="214" y="250"/>
                    <a:pt x="214" y="250"/>
                  </a:cubicBezTo>
                  <a:cubicBezTo>
                    <a:pt x="214" y="250"/>
                    <a:pt x="214" y="250"/>
                    <a:pt x="214" y="250"/>
                  </a:cubicBezTo>
                  <a:cubicBezTo>
                    <a:pt x="213" y="250"/>
                    <a:pt x="213" y="250"/>
                    <a:pt x="213" y="250"/>
                  </a:cubicBezTo>
                  <a:close/>
                  <a:moveTo>
                    <a:pt x="208" y="166"/>
                  </a:moveTo>
                  <a:cubicBezTo>
                    <a:pt x="208" y="165"/>
                    <a:pt x="208" y="165"/>
                    <a:pt x="208" y="165"/>
                  </a:cubicBezTo>
                  <a:cubicBezTo>
                    <a:pt x="208" y="165"/>
                    <a:pt x="208" y="165"/>
                    <a:pt x="208" y="165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5" y="165"/>
                    <a:pt x="205" y="165"/>
                    <a:pt x="205" y="165"/>
                  </a:cubicBezTo>
                  <a:cubicBezTo>
                    <a:pt x="206" y="166"/>
                    <a:pt x="206" y="166"/>
                    <a:pt x="206" y="166"/>
                  </a:cubicBezTo>
                  <a:cubicBezTo>
                    <a:pt x="207" y="166"/>
                    <a:pt x="207" y="166"/>
                    <a:pt x="207" y="166"/>
                  </a:cubicBezTo>
                  <a:cubicBezTo>
                    <a:pt x="208" y="166"/>
                    <a:pt x="208" y="166"/>
                    <a:pt x="208" y="166"/>
                  </a:cubicBezTo>
                  <a:cubicBezTo>
                    <a:pt x="208" y="166"/>
                    <a:pt x="208" y="166"/>
                    <a:pt x="208" y="166"/>
                  </a:cubicBezTo>
                  <a:close/>
                  <a:moveTo>
                    <a:pt x="206" y="157"/>
                  </a:moveTo>
                  <a:cubicBezTo>
                    <a:pt x="207" y="156"/>
                    <a:pt x="207" y="156"/>
                    <a:pt x="207" y="156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6" y="156"/>
                    <a:pt x="206" y="156"/>
                    <a:pt x="206" y="156"/>
                  </a:cubicBezTo>
                  <a:cubicBezTo>
                    <a:pt x="206" y="157"/>
                    <a:pt x="206" y="157"/>
                    <a:pt x="206" y="157"/>
                  </a:cubicBezTo>
                  <a:close/>
                  <a:moveTo>
                    <a:pt x="212" y="159"/>
                  </a:moveTo>
                  <a:cubicBezTo>
                    <a:pt x="213" y="160"/>
                    <a:pt x="213" y="160"/>
                    <a:pt x="213" y="160"/>
                  </a:cubicBezTo>
                  <a:cubicBezTo>
                    <a:pt x="215" y="160"/>
                    <a:pt x="215" y="160"/>
                    <a:pt x="215" y="160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5" y="159"/>
                    <a:pt x="215" y="159"/>
                    <a:pt x="215" y="159"/>
                  </a:cubicBezTo>
                  <a:cubicBezTo>
                    <a:pt x="214" y="159"/>
                    <a:pt x="214" y="159"/>
                    <a:pt x="214" y="159"/>
                  </a:cubicBezTo>
                  <a:cubicBezTo>
                    <a:pt x="212" y="159"/>
                    <a:pt x="212" y="159"/>
                    <a:pt x="212" y="159"/>
                  </a:cubicBezTo>
                  <a:cubicBezTo>
                    <a:pt x="212" y="159"/>
                    <a:pt x="212" y="159"/>
                    <a:pt x="212" y="159"/>
                  </a:cubicBezTo>
                  <a:close/>
                  <a:moveTo>
                    <a:pt x="224" y="168"/>
                  </a:moveTo>
                  <a:cubicBezTo>
                    <a:pt x="224" y="169"/>
                    <a:pt x="224" y="169"/>
                    <a:pt x="224" y="169"/>
                  </a:cubicBezTo>
                  <a:cubicBezTo>
                    <a:pt x="223" y="170"/>
                    <a:pt x="223" y="170"/>
                    <a:pt x="223" y="170"/>
                  </a:cubicBezTo>
                  <a:cubicBezTo>
                    <a:pt x="222" y="171"/>
                    <a:pt x="222" y="171"/>
                    <a:pt x="222" y="171"/>
                  </a:cubicBezTo>
                  <a:cubicBezTo>
                    <a:pt x="222" y="172"/>
                    <a:pt x="222" y="172"/>
                    <a:pt x="222" y="172"/>
                  </a:cubicBezTo>
                  <a:cubicBezTo>
                    <a:pt x="223" y="173"/>
                    <a:pt x="223" y="173"/>
                    <a:pt x="223" y="173"/>
                  </a:cubicBezTo>
                  <a:cubicBezTo>
                    <a:pt x="224" y="173"/>
                    <a:pt x="224" y="173"/>
                    <a:pt x="224" y="173"/>
                  </a:cubicBezTo>
                  <a:cubicBezTo>
                    <a:pt x="225" y="171"/>
                    <a:pt x="225" y="171"/>
                    <a:pt x="225" y="171"/>
                  </a:cubicBezTo>
                  <a:cubicBezTo>
                    <a:pt x="226" y="171"/>
                    <a:pt x="226" y="171"/>
                    <a:pt x="226" y="171"/>
                  </a:cubicBezTo>
                  <a:cubicBezTo>
                    <a:pt x="226" y="170"/>
                    <a:pt x="226" y="170"/>
                    <a:pt x="226" y="170"/>
                  </a:cubicBezTo>
                  <a:cubicBezTo>
                    <a:pt x="227" y="169"/>
                    <a:pt x="227" y="169"/>
                    <a:pt x="227" y="169"/>
                  </a:cubicBezTo>
                  <a:cubicBezTo>
                    <a:pt x="229" y="168"/>
                    <a:pt x="229" y="168"/>
                    <a:pt x="229" y="168"/>
                  </a:cubicBezTo>
                  <a:cubicBezTo>
                    <a:pt x="228" y="167"/>
                    <a:pt x="228" y="167"/>
                    <a:pt x="228" y="167"/>
                  </a:cubicBezTo>
                  <a:cubicBezTo>
                    <a:pt x="228" y="166"/>
                    <a:pt x="228" y="166"/>
                    <a:pt x="228" y="166"/>
                  </a:cubicBezTo>
                  <a:cubicBezTo>
                    <a:pt x="227" y="166"/>
                    <a:pt x="227" y="166"/>
                    <a:pt x="227" y="166"/>
                  </a:cubicBezTo>
                  <a:cubicBezTo>
                    <a:pt x="225" y="167"/>
                    <a:pt x="225" y="167"/>
                    <a:pt x="225" y="167"/>
                  </a:cubicBezTo>
                  <a:cubicBezTo>
                    <a:pt x="224" y="168"/>
                    <a:pt x="224" y="168"/>
                    <a:pt x="224" y="168"/>
                  </a:cubicBezTo>
                  <a:close/>
                  <a:moveTo>
                    <a:pt x="228" y="156"/>
                  </a:moveTo>
                  <a:cubicBezTo>
                    <a:pt x="227" y="158"/>
                    <a:pt x="227" y="158"/>
                    <a:pt x="227" y="158"/>
                  </a:cubicBezTo>
                  <a:cubicBezTo>
                    <a:pt x="227" y="160"/>
                    <a:pt x="227" y="160"/>
                    <a:pt x="227" y="160"/>
                  </a:cubicBezTo>
                  <a:cubicBezTo>
                    <a:pt x="226" y="161"/>
                    <a:pt x="226" y="161"/>
                    <a:pt x="226" y="161"/>
                  </a:cubicBezTo>
                  <a:cubicBezTo>
                    <a:pt x="226" y="162"/>
                    <a:pt x="226" y="162"/>
                    <a:pt x="226" y="162"/>
                  </a:cubicBezTo>
                  <a:cubicBezTo>
                    <a:pt x="228" y="162"/>
                    <a:pt x="228" y="162"/>
                    <a:pt x="228" y="162"/>
                  </a:cubicBezTo>
                  <a:cubicBezTo>
                    <a:pt x="228" y="163"/>
                    <a:pt x="228" y="163"/>
                    <a:pt x="228" y="163"/>
                  </a:cubicBezTo>
                  <a:cubicBezTo>
                    <a:pt x="230" y="163"/>
                    <a:pt x="230" y="163"/>
                    <a:pt x="230" y="163"/>
                  </a:cubicBezTo>
                  <a:cubicBezTo>
                    <a:pt x="231" y="164"/>
                    <a:pt x="231" y="164"/>
                    <a:pt x="231" y="164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29" y="158"/>
                    <a:pt x="229" y="158"/>
                    <a:pt x="229" y="158"/>
                  </a:cubicBezTo>
                  <a:cubicBezTo>
                    <a:pt x="228" y="156"/>
                    <a:pt x="228" y="156"/>
                    <a:pt x="228" y="156"/>
                  </a:cubicBezTo>
                  <a:close/>
                  <a:moveTo>
                    <a:pt x="220" y="135"/>
                  </a:moveTo>
                  <a:cubicBezTo>
                    <a:pt x="219" y="134"/>
                    <a:pt x="219" y="134"/>
                    <a:pt x="219" y="134"/>
                  </a:cubicBezTo>
                  <a:cubicBezTo>
                    <a:pt x="220" y="134"/>
                    <a:pt x="220" y="134"/>
                    <a:pt x="220" y="134"/>
                  </a:cubicBezTo>
                  <a:cubicBezTo>
                    <a:pt x="219" y="133"/>
                    <a:pt x="219" y="133"/>
                    <a:pt x="219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4"/>
                    <a:pt x="217" y="134"/>
                    <a:pt x="217" y="134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35"/>
                    <a:pt x="218" y="135"/>
                    <a:pt x="218" y="135"/>
                  </a:cubicBezTo>
                  <a:cubicBezTo>
                    <a:pt x="219" y="136"/>
                    <a:pt x="219" y="136"/>
                    <a:pt x="219" y="136"/>
                  </a:cubicBezTo>
                  <a:cubicBezTo>
                    <a:pt x="220" y="135"/>
                    <a:pt x="220" y="135"/>
                    <a:pt x="220" y="135"/>
                  </a:cubicBezTo>
                  <a:close/>
                  <a:moveTo>
                    <a:pt x="224" y="120"/>
                  </a:moveTo>
                  <a:cubicBezTo>
                    <a:pt x="223" y="119"/>
                    <a:pt x="223" y="119"/>
                    <a:pt x="223" y="119"/>
                  </a:cubicBezTo>
                  <a:cubicBezTo>
                    <a:pt x="222" y="119"/>
                    <a:pt x="222" y="119"/>
                    <a:pt x="222" y="119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24" y="121"/>
                    <a:pt x="224" y="121"/>
                    <a:pt x="224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25" y="123"/>
                    <a:pt x="225" y="123"/>
                    <a:pt x="225" y="123"/>
                  </a:cubicBezTo>
                  <a:cubicBezTo>
                    <a:pt x="225" y="123"/>
                    <a:pt x="225" y="123"/>
                    <a:pt x="225" y="123"/>
                  </a:cubicBezTo>
                  <a:cubicBezTo>
                    <a:pt x="225" y="122"/>
                    <a:pt x="225" y="122"/>
                    <a:pt x="225" y="122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3" y="117"/>
                    <a:pt x="223" y="117"/>
                    <a:pt x="223" y="117"/>
                  </a:cubicBezTo>
                  <a:cubicBezTo>
                    <a:pt x="223" y="118"/>
                    <a:pt x="223" y="118"/>
                    <a:pt x="223" y="118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4" y="120"/>
                    <a:pt x="224" y="120"/>
                    <a:pt x="224" y="120"/>
                  </a:cubicBezTo>
                  <a:close/>
                  <a:moveTo>
                    <a:pt x="222" y="112"/>
                  </a:moveTo>
                  <a:cubicBezTo>
                    <a:pt x="220" y="112"/>
                    <a:pt x="220" y="112"/>
                    <a:pt x="220" y="112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20" y="113"/>
                    <a:pt x="220" y="113"/>
                    <a:pt x="220" y="113"/>
                  </a:cubicBezTo>
                  <a:cubicBezTo>
                    <a:pt x="221" y="113"/>
                    <a:pt x="221" y="113"/>
                    <a:pt x="221" y="113"/>
                  </a:cubicBezTo>
                  <a:cubicBezTo>
                    <a:pt x="222" y="112"/>
                    <a:pt x="222" y="112"/>
                    <a:pt x="222" y="112"/>
                  </a:cubicBezTo>
                  <a:close/>
                  <a:moveTo>
                    <a:pt x="222" y="111"/>
                  </a:moveTo>
                  <a:cubicBezTo>
                    <a:pt x="222" y="111"/>
                    <a:pt x="222" y="111"/>
                    <a:pt x="222" y="111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1"/>
                    <a:pt x="225" y="111"/>
                    <a:pt x="225" y="111"/>
                  </a:cubicBezTo>
                  <a:cubicBezTo>
                    <a:pt x="226" y="111"/>
                    <a:pt x="226" y="111"/>
                    <a:pt x="226" y="111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4" y="110"/>
                    <a:pt x="224" y="110"/>
                    <a:pt x="224" y="110"/>
                  </a:cubicBezTo>
                  <a:cubicBezTo>
                    <a:pt x="223" y="109"/>
                    <a:pt x="223" y="109"/>
                    <a:pt x="223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2" y="111"/>
                    <a:pt x="222" y="111"/>
                    <a:pt x="222" y="111"/>
                  </a:cubicBezTo>
                  <a:close/>
                  <a:moveTo>
                    <a:pt x="236" y="141"/>
                  </a:moveTo>
                  <a:cubicBezTo>
                    <a:pt x="237" y="140"/>
                    <a:pt x="237" y="140"/>
                    <a:pt x="237" y="140"/>
                  </a:cubicBezTo>
                  <a:cubicBezTo>
                    <a:pt x="236" y="139"/>
                    <a:pt x="236" y="139"/>
                    <a:pt x="236" y="139"/>
                  </a:cubicBezTo>
                  <a:cubicBezTo>
                    <a:pt x="235" y="139"/>
                    <a:pt x="235" y="139"/>
                    <a:pt x="235" y="139"/>
                  </a:cubicBezTo>
                  <a:cubicBezTo>
                    <a:pt x="235" y="140"/>
                    <a:pt x="235" y="140"/>
                    <a:pt x="235" y="140"/>
                  </a:cubicBezTo>
                  <a:cubicBezTo>
                    <a:pt x="235" y="141"/>
                    <a:pt x="235" y="141"/>
                    <a:pt x="235" y="141"/>
                  </a:cubicBezTo>
                  <a:cubicBezTo>
                    <a:pt x="236" y="141"/>
                    <a:pt x="236" y="141"/>
                    <a:pt x="236" y="141"/>
                  </a:cubicBezTo>
                  <a:close/>
                  <a:moveTo>
                    <a:pt x="240" y="140"/>
                  </a:move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39" y="138"/>
                    <a:pt x="239" y="138"/>
                    <a:pt x="239" y="138"/>
                  </a:cubicBezTo>
                  <a:cubicBezTo>
                    <a:pt x="239" y="139"/>
                    <a:pt x="239" y="139"/>
                    <a:pt x="239" y="139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38" y="140"/>
                    <a:pt x="238" y="140"/>
                    <a:pt x="238" y="140"/>
                  </a:cubicBezTo>
                  <a:cubicBezTo>
                    <a:pt x="240" y="140"/>
                    <a:pt x="240" y="140"/>
                    <a:pt x="240" y="140"/>
                  </a:cubicBezTo>
                  <a:close/>
                  <a:moveTo>
                    <a:pt x="245" y="141"/>
                  </a:moveTo>
                  <a:cubicBezTo>
                    <a:pt x="246" y="141"/>
                    <a:pt x="246" y="141"/>
                    <a:pt x="246" y="141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3" y="141"/>
                    <a:pt x="243" y="141"/>
                    <a:pt x="243" y="141"/>
                  </a:cubicBezTo>
                  <a:cubicBezTo>
                    <a:pt x="244" y="141"/>
                    <a:pt x="244" y="141"/>
                    <a:pt x="244" y="141"/>
                  </a:cubicBezTo>
                  <a:cubicBezTo>
                    <a:pt x="245" y="141"/>
                    <a:pt x="245" y="141"/>
                    <a:pt x="245" y="141"/>
                  </a:cubicBezTo>
                  <a:close/>
                  <a:moveTo>
                    <a:pt x="254" y="138"/>
                  </a:moveTo>
                  <a:cubicBezTo>
                    <a:pt x="255" y="140"/>
                    <a:pt x="255" y="140"/>
                    <a:pt x="255" y="140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6" y="139"/>
                    <a:pt x="256" y="139"/>
                    <a:pt x="256" y="139"/>
                  </a:cubicBezTo>
                  <a:cubicBezTo>
                    <a:pt x="255" y="139"/>
                    <a:pt x="255" y="139"/>
                    <a:pt x="255" y="139"/>
                  </a:cubicBezTo>
                  <a:cubicBezTo>
                    <a:pt x="254" y="138"/>
                    <a:pt x="254" y="138"/>
                    <a:pt x="254" y="138"/>
                  </a:cubicBezTo>
                  <a:close/>
                  <a:moveTo>
                    <a:pt x="249" y="137"/>
                  </a:moveTo>
                  <a:cubicBezTo>
                    <a:pt x="250" y="137"/>
                    <a:pt x="250" y="137"/>
                    <a:pt x="250" y="137"/>
                  </a:cubicBezTo>
                  <a:cubicBezTo>
                    <a:pt x="251" y="136"/>
                    <a:pt x="251" y="136"/>
                    <a:pt x="251" y="136"/>
                  </a:cubicBezTo>
                  <a:cubicBezTo>
                    <a:pt x="250" y="136"/>
                    <a:pt x="250" y="136"/>
                    <a:pt x="250" y="13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49" y="137"/>
                    <a:pt x="249" y="137"/>
                    <a:pt x="249" y="137"/>
                  </a:cubicBezTo>
                  <a:cubicBezTo>
                    <a:pt x="249" y="137"/>
                    <a:pt x="249" y="137"/>
                    <a:pt x="249" y="137"/>
                  </a:cubicBezTo>
                  <a:close/>
                  <a:moveTo>
                    <a:pt x="245" y="132"/>
                  </a:moveTo>
                  <a:cubicBezTo>
                    <a:pt x="245" y="131"/>
                    <a:pt x="245" y="131"/>
                    <a:pt x="245" y="131"/>
                  </a:cubicBezTo>
                  <a:cubicBezTo>
                    <a:pt x="244" y="131"/>
                    <a:pt x="244" y="131"/>
                    <a:pt x="244" y="131"/>
                  </a:cubicBezTo>
                  <a:cubicBezTo>
                    <a:pt x="243" y="132"/>
                    <a:pt x="243" y="132"/>
                    <a:pt x="243" y="132"/>
                  </a:cubicBezTo>
                  <a:cubicBezTo>
                    <a:pt x="243" y="133"/>
                    <a:pt x="243" y="133"/>
                    <a:pt x="243" y="133"/>
                  </a:cubicBezTo>
                  <a:cubicBezTo>
                    <a:pt x="244" y="134"/>
                    <a:pt x="244" y="134"/>
                    <a:pt x="244" y="134"/>
                  </a:cubicBezTo>
                  <a:cubicBezTo>
                    <a:pt x="244" y="133"/>
                    <a:pt x="244" y="133"/>
                    <a:pt x="244" y="133"/>
                  </a:cubicBezTo>
                  <a:cubicBezTo>
                    <a:pt x="244" y="133"/>
                    <a:pt x="244" y="133"/>
                    <a:pt x="244" y="133"/>
                  </a:cubicBezTo>
                  <a:cubicBezTo>
                    <a:pt x="244" y="132"/>
                    <a:pt x="244" y="132"/>
                    <a:pt x="244" y="132"/>
                  </a:cubicBezTo>
                  <a:cubicBezTo>
                    <a:pt x="245" y="132"/>
                    <a:pt x="245" y="132"/>
                    <a:pt x="245" y="132"/>
                  </a:cubicBezTo>
                  <a:close/>
                  <a:moveTo>
                    <a:pt x="248" y="131"/>
                  </a:moveTo>
                  <a:cubicBezTo>
                    <a:pt x="248" y="130"/>
                    <a:pt x="248" y="130"/>
                    <a:pt x="248" y="130"/>
                  </a:cubicBezTo>
                  <a:cubicBezTo>
                    <a:pt x="247" y="130"/>
                    <a:pt x="247" y="130"/>
                    <a:pt x="247" y="130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48" y="132"/>
                    <a:pt x="248" y="132"/>
                    <a:pt x="248" y="132"/>
                  </a:cubicBezTo>
                  <a:cubicBezTo>
                    <a:pt x="248" y="131"/>
                    <a:pt x="248" y="131"/>
                    <a:pt x="248" y="131"/>
                  </a:cubicBezTo>
                  <a:cubicBezTo>
                    <a:pt x="248" y="131"/>
                    <a:pt x="248" y="131"/>
                    <a:pt x="248" y="131"/>
                  </a:cubicBezTo>
                  <a:close/>
                  <a:moveTo>
                    <a:pt x="249" y="132"/>
                  </a:moveTo>
                  <a:cubicBezTo>
                    <a:pt x="249" y="132"/>
                    <a:pt x="249" y="132"/>
                    <a:pt x="249" y="132"/>
                  </a:cubicBezTo>
                  <a:cubicBezTo>
                    <a:pt x="250" y="132"/>
                    <a:pt x="250" y="132"/>
                    <a:pt x="250" y="132"/>
                  </a:cubicBezTo>
                  <a:cubicBezTo>
                    <a:pt x="251" y="131"/>
                    <a:pt x="251" y="131"/>
                    <a:pt x="251" y="131"/>
                  </a:cubicBezTo>
                  <a:cubicBezTo>
                    <a:pt x="251" y="130"/>
                    <a:pt x="251" y="130"/>
                    <a:pt x="251" y="130"/>
                  </a:cubicBezTo>
                  <a:cubicBezTo>
                    <a:pt x="250" y="129"/>
                    <a:pt x="250" y="129"/>
                    <a:pt x="250" y="129"/>
                  </a:cubicBezTo>
                  <a:cubicBezTo>
                    <a:pt x="249" y="129"/>
                    <a:pt x="249" y="129"/>
                    <a:pt x="249" y="129"/>
                  </a:cubicBezTo>
                  <a:cubicBezTo>
                    <a:pt x="249" y="130"/>
                    <a:pt x="249" y="130"/>
                    <a:pt x="249" y="130"/>
                  </a:cubicBezTo>
                  <a:cubicBezTo>
                    <a:pt x="249" y="131"/>
                    <a:pt x="249" y="131"/>
                    <a:pt x="249" y="131"/>
                  </a:cubicBezTo>
                  <a:cubicBezTo>
                    <a:pt x="249" y="132"/>
                    <a:pt x="249" y="132"/>
                    <a:pt x="249" y="132"/>
                  </a:cubicBezTo>
                  <a:close/>
                  <a:moveTo>
                    <a:pt x="245" y="128"/>
                  </a:moveTo>
                  <a:cubicBezTo>
                    <a:pt x="246" y="127"/>
                    <a:pt x="246" y="127"/>
                    <a:pt x="246" y="127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45" y="126"/>
                    <a:pt x="245" y="126"/>
                    <a:pt x="245" y="126"/>
                  </a:cubicBezTo>
                  <a:cubicBezTo>
                    <a:pt x="244" y="126"/>
                    <a:pt x="244" y="126"/>
                    <a:pt x="244" y="126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4" y="127"/>
                    <a:pt x="244" y="127"/>
                    <a:pt x="244" y="127"/>
                  </a:cubicBezTo>
                  <a:cubicBezTo>
                    <a:pt x="245" y="128"/>
                    <a:pt x="245" y="128"/>
                    <a:pt x="245" y="128"/>
                  </a:cubicBezTo>
                  <a:close/>
                  <a:moveTo>
                    <a:pt x="251" y="125"/>
                  </a:moveTo>
                  <a:cubicBezTo>
                    <a:pt x="252" y="125"/>
                    <a:pt x="252" y="125"/>
                    <a:pt x="252" y="125"/>
                  </a:cubicBezTo>
                  <a:cubicBezTo>
                    <a:pt x="251" y="124"/>
                    <a:pt x="251" y="124"/>
                    <a:pt x="251" y="124"/>
                  </a:cubicBezTo>
                  <a:cubicBezTo>
                    <a:pt x="251" y="124"/>
                    <a:pt x="251" y="124"/>
                    <a:pt x="251" y="124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1" y="122"/>
                    <a:pt x="251" y="122"/>
                    <a:pt x="251" y="122"/>
                  </a:cubicBezTo>
                  <a:cubicBezTo>
                    <a:pt x="250" y="122"/>
                    <a:pt x="250" y="122"/>
                    <a:pt x="250" y="122"/>
                  </a:cubicBezTo>
                  <a:cubicBezTo>
                    <a:pt x="249" y="122"/>
                    <a:pt x="249" y="122"/>
                    <a:pt x="249" y="122"/>
                  </a:cubicBezTo>
                  <a:cubicBezTo>
                    <a:pt x="249" y="123"/>
                    <a:pt x="249" y="123"/>
                    <a:pt x="249" y="123"/>
                  </a:cubicBezTo>
                  <a:cubicBezTo>
                    <a:pt x="249" y="123"/>
                    <a:pt x="249" y="123"/>
                    <a:pt x="249" y="123"/>
                  </a:cubicBezTo>
                  <a:cubicBezTo>
                    <a:pt x="248" y="122"/>
                    <a:pt x="248" y="122"/>
                    <a:pt x="248" y="122"/>
                  </a:cubicBezTo>
                  <a:cubicBezTo>
                    <a:pt x="248" y="123"/>
                    <a:pt x="248" y="123"/>
                    <a:pt x="248" y="123"/>
                  </a:cubicBezTo>
                  <a:cubicBezTo>
                    <a:pt x="248" y="124"/>
                    <a:pt x="248" y="124"/>
                    <a:pt x="248" y="124"/>
                  </a:cubicBezTo>
                  <a:cubicBezTo>
                    <a:pt x="249" y="124"/>
                    <a:pt x="249" y="124"/>
                    <a:pt x="249" y="124"/>
                  </a:cubicBezTo>
                  <a:cubicBezTo>
                    <a:pt x="250" y="124"/>
                    <a:pt x="250" y="124"/>
                    <a:pt x="250" y="124"/>
                  </a:cubicBezTo>
                  <a:cubicBezTo>
                    <a:pt x="251" y="125"/>
                    <a:pt x="251" y="125"/>
                    <a:pt x="251" y="125"/>
                  </a:cubicBezTo>
                  <a:close/>
                  <a:moveTo>
                    <a:pt x="246" y="71"/>
                  </a:moveTo>
                  <a:cubicBezTo>
                    <a:pt x="247" y="71"/>
                    <a:pt x="247" y="71"/>
                    <a:pt x="247" y="71"/>
                  </a:cubicBezTo>
                  <a:cubicBezTo>
                    <a:pt x="247" y="70"/>
                    <a:pt x="247" y="70"/>
                    <a:pt x="247" y="70"/>
                  </a:cubicBezTo>
                  <a:cubicBezTo>
                    <a:pt x="246" y="70"/>
                    <a:pt x="246" y="70"/>
                    <a:pt x="246" y="70"/>
                  </a:cubicBezTo>
                  <a:cubicBezTo>
                    <a:pt x="246" y="70"/>
                    <a:pt x="246" y="70"/>
                    <a:pt x="246" y="70"/>
                  </a:cubicBezTo>
                  <a:cubicBezTo>
                    <a:pt x="246" y="71"/>
                    <a:pt x="246" y="71"/>
                    <a:pt x="246" y="71"/>
                  </a:cubicBezTo>
                  <a:close/>
                  <a:moveTo>
                    <a:pt x="239" y="82"/>
                  </a:moveTo>
                  <a:cubicBezTo>
                    <a:pt x="240" y="83"/>
                    <a:pt x="240" y="83"/>
                    <a:pt x="240" y="83"/>
                  </a:cubicBezTo>
                  <a:cubicBezTo>
                    <a:pt x="240" y="83"/>
                    <a:pt x="240" y="83"/>
                    <a:pt x="240" y="83"/>
                  </a:cubicBezTo>
                  <a:cubicBezTo>
                    <a:pt x="241" y="82"/>
                    <a:pt x="241" y="82"/>
                    <a:pt x="241" y="82"/>
                  </a:cubicBezTo>
                  <a:cubicBezTo>
                    <a:pt x="242" y="81"/>
                    <a:pt x="242" y="81"/>
                    <a:pt x="242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39" y="82"/>
                    <a:pt x="239" y="82"/>
                    <a:pt x="239" y="82"/>
                  </a:cubicBezTo>
                  <a:close/>
                  <a:moveTo>
                    <a:pt x="267" y="80"/>
                  </a:moveTo>
                  <a:cubicBezTo>
                    <a:pt x="268" y="80"/>
                    <a:pt x="268" y="80"/>
                    <a:pt x="268" y="80"/>
                  </a:cubicBezTo>
                  <a:cubicBezTo>
                    <a:pt x="269" y="79"/>
                    <a:pt x="269" y="79"/>
                    <a:pt x="269" y="79"/>
                  </a:cubicBezTo>
                  <a:cubicBezTo>
                    <a:pt x="270" y="78"/>
                    <a:pt x="270" y="78"/>
                    <a:pt x="270" y="78"/>
                  </a:cubicBezTo>
                  <a:cubicBezTo>
                    <a:pt x="270" y="78"/>
                    <a:pt x="270" y="78"/>
                    <a:pt x="270" y="78"/>
                  </a:cubicBezTo>
                  <a:cubicBezTo>
                    <a:pt x="271" y="79"/>
                    <a:pt x="271" y="79"/>
                    <a:pt x="271" y="79"/>
                  </a:cubicBezTo>
                  <a:cubicBezTo>
                    <a:pt x="270" y="79"/>
                    <a:pt x="270" y="79"/>
                    <a:pt x="270" y="79"/>
                  </a:cubicBezTo>
                  <a:cubicBezTo>
                    <a:pt x="271" y="79"/>
                    <a:pt x="271" y="79"/>
                    <a:pt x="271" y="79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6"/>
                    <a:pt x="273" y="76"/>
                    <a:pt x="273" y="76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8" y="78"/>
                    <a:pt x="268" y="78"/>
                    <a:pt x="268" y="78"/>
                  </a:cubicBezTo>
                  <a:cubicBezTo>
                    <a:pt x="267" y="80"/>
                    <a:pt x="267" y="80"/>
                    <a:pt x="267" y="80"/>
                  </a:cubicBezTo>
                  <a:close/>
                  <a:moveTo>
                    <a:pt x="280" y="81"/>
                  </a:moveTo>
                  <a:cubicBezTo>
                    <a:pt x="281" y="80"/>
                    <a:pt x="281" y="80"/>
                    <a:pt x="281" y="80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80" y="81"/>
                    <a:pt x="280" y="81"/>
                    <a:pt x="280" y="81"/>
                  </a:cubicBezTo>
                  <a:close/>
                  <a:moveTo>
                    <a:pt x="282" y="83"/>
                  </a:moveTo>
                  <a:cubicBezTo>
                    <a:pt x="282" y="83"/>
                    <a:pt x="282" y="83"/>
                    <a:pt x="282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2"/>
                    <a:pt x="283" y="82"/>
                    <a:pt x="283" y="82"/>
                  </a:cubicBezTo>
                  <a:cubicBezTo>
                    <a:pt x="282" y="82"/>
                    <a:pt x="282" y="82"/>
                    <a:pt x="282" y="82"/>
                  </a:cubicBezTo>
                  <a:cubicBezTo>
                    <a:pt x="281" y="81"/>
                    <a:pt x="281" y="81"/>
                    <a:pt x="281" y="81"/>
                  </a:cubicBezTo>
                  <a:cubicBezTo>
                    <a:pt x="281" y="81"/>
                    <a:pt x="281" y="81"/>
                    <a:pt x="281" y="81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1" y="82"/>
                    <a:pt x="281" y="82"/>
                    <a:pt x="281" y="82"/>
                  </a:cubicBezTo>
                  <a:cubicBezTo>
                    <a:pt x="282" y="83"/>
                    <a:pt x="282" y="83"/>
                    <a:pt x="282" y="83"/>
                  </a:cubicBezTo>
                  <a:close/>
                  <a:moveTo>
                    <a:pt x="271" y="86"/>
                  </a:moveTo>
                  <a:cubicBezTo>
                    <a:pt x="272" y="86"/>
                    <a:pt x="272" y="86"/>
                    <a:pt x="272" y="86"/>
                  </a:cubicBezTo>
                  <a:cubicBezTo>
                    <a:pt x="272" y="85"/>
                    <a:pt x="272" y="85"/>
                    <a:pt x="272" y="85"/>
                  </a:cubicBezTo>
                  <a:cubicBezTo>
                    <a:pt x="271" y="85"/>
                    <a:pt x="271" y="85"/>
                    <a:pt x="271" y="85"/>
                  </a:cubicBezTo>
                  <a:cubicBezTo>
                    <a:pt x="271" y="85"/>
                    <a:pt x="271" y="85"/>
                    <a:pt x="271" y="85"/>
                  </a:cubicBezTo>
                  <a:cubicBezTo>
                    <a:pt x="269" y="86"/>
                    <a:pt x="269" y="86"/>
                    <a:pt x="269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1" y="86"/>
                    <a:pt x="271" y="86"/>
                    <a:pt x="271" y="86"/>
                  </a:cubicBezTo>
                  <a:close/>
                  <a:moveTo>
                    <a:pt x="277" y="87"/>
                  </a:moveTo>
                  <a:cubicBezTo>
                    <a:pt x="277" y="86"/>
                    <a:pt x="277" y="86"/>
                    <a:pt x="277" y="86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7" y="83"/>
                    <a:pt x="277" y="83"/>
                    <a:pt x="277" y="83"/>
                  </a:cubicBezTo>
                  <a:cubicBezTo>
                    <a:pt x="276" y="83"/>
                    <a:pt x="276" y="83"/>
                    <a:pt x="276" y="83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4" y="85"/>
                    <a:pt x="274" y="85"/>
                    <a:pt x="274" y="85"/>
                  </a:cubicBezTo>
                  <a:cubicBezTo>
                    <a:pt x="275" y="86"/>
                    <a:pt x="275" y="86"/>
                    <a:pt x="275" y="86"/>
                  </a:cubicBezTo>
                  <a:cubicBezTo>
                    <a:pt x="275" y="86"/>
                    <a:pt x="275" y="86"/>
                    <a:pt x="275" y="86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7" y="87"/>
                    <a:pt x="277" y="87"/>
                    <a:pt x="277" y="87"/>
                  </a:cubicBezTo>
                  <a:close/>
                  <a:moveTo>
                    <a:pt x="277" y="93"/>
                  </a:moveTo>
                  <a:cubicBezTo>
                    <a:pt x="278" y="93"/>
                    <a:pt x="278" y="93"/>
                    <a:pt x="278" y="93"/>
                  </a:cubicBezTo>
                  <a:cubicBezTo>
                    <a:pt x="279" y="93"/>
                    <a:pt x="279" y="93"/>
                    <a:pt x="279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1" y="93"/>
                    <a:pt x="281" y="93"/>
                    <a:pt x="281" y="93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3" y="93"/>
                    <a:pt x="283" y="93"/>
                    <a:pt x="283" y="93"/>
                  </a:cubicBezTo>
                  <a:cubicBezTo>
                    <a:pt x="284" y="92"/>
                    <a:pt x="284" y="92"/>
                    <a:pt x="284" y="92"/>
                  </a:cubicBezTo>
                  <a:cubicBezTo>
                    <a:pt x="284" y="92"/>
                    <a:pt x="284" y="92"/>
                    <a:pt x="284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84" y="91"/>
                    <a:pt x="284" y="91"/>
                    <a:pt x="284" y="91"/>
                  </a:cubicBezTo>
                  <a:cubicBezTo>
                    <a:pt x="283" y="90"/>
                    <a:pt x="283" y="90"/>
                    <a:pt x="283" y="90"/>
                  </a:cubicBezTo>
                  <a:cubicBezTo>
                    <a:pt x="282" y="90"/>
                    <a:pt x="282" y="90"/>
                    <a:pt x="282" y="90"/>
                  </a:cubicBezTo>
                  <a:cubicBezTo>
                    <a:pt x="282" y="90"/>
                    <a:pt x="282" y="90"/>
                    <a:pt x="282" y="90"/>
                  </a:cubicBezTo>
                  <a:cubicBezTo>
                    <a:pt x="282" y="91"/>
                    <a:pt x="282" y="91"/>
                    <a:pt x="282" y="91"/>
                  </a:cubicBezTo>
                  <a:cubicBezTo>
                    <a:pt x="281" y="91"/>
                    <a:pt x="281" y="91"/>
                    <a:pt x="281" y="91"/>
                  </a:cubicBezTo>
                  <a:cubicBezTo>
                    <a:pt x="281" y="91"/>
                    <a:pt x="281" y="91"/>
                    <a:pt x="281" y="91"/>
                  </a:cubicBezTo>
                  <a:cubicBezTo>
                    <a:pt x="280" y="91"/>
                    <a:pt x="280" y="91"/>
                    <a:pt x="280" y="91"/>
                  </a:cubicBezTo>
                  <a:cubicBezTo>
                    <a:pt x="280" y="91"/>
                    <a:pt x="280" y="91"/>
                    <a:pt x="280" y="91"/>
                  </a:cubicBezTo>
                  <a:cubicBezTo>
                    <a:pt x="279" y="91"/>
                    <a:pt x="279" y="91"/>
                    <a:pt x="279" y="91"/>
                  </a:cubicBezTo>
                  <a:cubicBezTo>
                    <a:pt x="279" y="92"/>
                    <a:pt x="279" y="92"/>
                    <a:pt x="279" y="92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7" y="93"/>
                    <a:pt x="277" y="93"/>
                    <a:pt x="277" y="93"/>
                  </a:cubicBezTo>
                  <a:close/>
                  <a:moveTo>
                    <a:pt x="165" y="56"/>
                  </a:moveTo>
                  <a:cubicBezTo>
                    <a:pt x="166" y="56"/>
                    <a:pt x="166" y="56"/>
                    <a:pt x="166" y="56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9" y="56"/>
                    <a:pt x="169" y="56"/>
                    <a:pt x="169" y="56"/>
                  </a:cubicBezTo>
                  <a:cubicBezTo>
                    <a:pt x="169" y="55"/>
                    <a:pt x="169" y="55"/>
                    <a:pt x="169" y="55"/>
                  </a:cubicBezTo>
                  <a:cubicBezTo>
                    <a:pt x="169" y="55"/>
                    <a:pt x="169" y="55"/>
                    <a:pt x="169" y="55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6"/>
                    <a:pt x="165" y="56"/>
                    <a:pt x="165" y="56"/>
                  </a:cubicBezTo>
                  <a:close/>
                  <a:moveTo>
                    <a:pt x="162" y="29"/>
                  </a:moveTo>
                  <a:cubicBezTo>
                    <a:pt x="161" y="28"/>
                    <a:pt x="161" y="28"/>
                    <a:pt x="161" y="28"/>
                  </a:cubicBezTo>
                  <a:cubicBezTo>
                    <a:pt x="161" y="27"/>
                    <a:pt x="161" y="27"/>
                    <a:pt x="161" y="27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5" y="26"/>
                    <a:pt x="165" y="26"/>
                    <a:pt x="165" y="26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67" y="29"/>
                    <a:pt x="167" y="29"/>
                    <a:pt x="167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29"/>
                    <a:pt x="162" y="29"/>
                    <a:pt x="162" y="29"/>
                  </a:cubicBezTo>
                  <a:close/>
                  <a:moveTo>
                    <a:pt x="201" y="9"/>
                  </a:moveTo>
                  <a:cubicBezTo>
                    <a:pt x="202" y="8"/>
                    <a:pt x="202" y="8"/>
                    <a:pt x="202" y="8"/>
                  </a:cubicBezTo>
                  <a:cubicBezTo>
                    <a:pt x="203" y="6"/>
                    <a:pt x="203" y="6"/>
                    <a:pt x="203" y="6"/>
                  </a:cubicBezTo>
                  <a:cubicBezTo>
                    <a:pt x="204" y="6"/>
                    <a:pt x="204" y="6"/>
                    <a:pt x="204" y="6"/>
                  </a:cubicBezTo>
                  <a:cubicBezTo>
                    <a:pt x="206" y="7"/>
                    <a:pt x="206" y="7"/>
                    <a:pt x="206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03" y="10"/>
                    <a:pt x="203" y="10"/>
                    <a:pt x="203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201" y="9"/>
                    <a:pt x="201" y="9"/>
                    <a:pt x="201" y="9"/>
                  </a:cubicBezTo>
                  <a:close/>
                  <a:moveTo>
                    <a:pt x="229" y="27"/>
                  </a:moveTo>
                  <a:cubicBezTo>
                    <a:pt x="231" y="25"/>
                    <a:pt x="231" y="25"/>
                    <a:pt x="231" y="25"/>
                  </a:cubicBezTo>
                  <a:cubicBezTo>
                    <a:pt x="232" y="24"/>
                    <a:pt x="232" y="24"/>
                    <a:pt x="232" y="24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8" y="19"/>
                    <a:pt x="238" y="19"/>
                    <a:pt x="238" y="19"/>
                  </a:cubicBezTo>
                  <a:cubicBezTo>
                    <a:pt x="238" y="18"/>
                    <a:pt x="238" y="18"/>
                    <a:pt x="238" y="18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34" y="13"/>
                    <a:pt x="234" y="13"/>
                    <a:pt x="234" y="13"/>
                  </a:cubicBezTo>
                  <a:cubicBezTo>
                    <a:pt x="233" y="11"/>
                    <a:pt x="233" y="11"/>
                    <a:pt x="233" y="11"/>
                  </a:cubicBezTo>
                  <a:cubicBezTo>
                    <a:pt x="233" y="10"/>
                    <a:pt x="233" y="10"/>
                    <a:pt x="233" y="10"/>
                  </a:cubicBezTo>
                  <a:cubicBezTo>
                    <a:pt x="234" y="9"/>
                    <a:pt x="234" y="9"/>
                    <a:pt x="234" y="9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33" y="7"/>
                    <a:pt x="233" y="7"/>
                    <a:pt x="233" y="7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28" y="6"/>
                    <a:pt x="228" y="6"/>
                    <a:pt x="228" y="6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2"/>
                    <a:pt x="218" y="2"/>
                    <a:pt x="218" y="2"/>
                  </a:cubicBezTo>
                  <a:cubicBezTo>
                    <a:pt x="218" y="4"/>
                    <a:pt x="218" y="4"/>
                    <a:pt x="218" y="4"/>
                  </a:cubicBezTo>
                  <a:cubicBezTo>
                    <a:pt x="217" y="5"/>
                    <a:pt x="217" y="5"/>
                    <a:pt x="217" y="5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5" y="9"/>
                    <a:pt x="215" y="9"/>
                    <a:pt x="215" y="9"/>
                  </a:cubicBezTo>
                  <a:cubicBezTo>
                    <a:pt x="215" y="10"/>
                    <a:pt x="215" y="10"/>
                    <a:pt x="215" y="10"/>
                  </a:cubicBezTo>
                  <a:cubicBezTo>
                    <a:pt x="215" y="15"/>
                    <a:pt x="215" y="15"/>
                    <a:pt x="215" y="15"/>
                  </a:cubicBezTo>
                  <a:cubicBezTo>
                    <a:pt x="216" y="16"/>
                    <a:pt x="216" y="16"/>
                    <a:pt x="216" y="16"/>
                  </a:cubicBezTo>
                  <a:cubicBezTo>
                    <a:pt x="217" y="17"/>
                    <a:pt x="217" y="17"/>
                    <a:pt x="217" y="17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9" y="23"/>
                    <a:pt x="219" y="23"/>
                    <a:pt x="219" y="23"/>
                  </a:cubicBezTo>
                  <a:cubicBezTo>
                    <a:pt x="219" y="23"/>
                    <a:pt x="219" y="23"/>
                    <a:pt x="219" y="23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2" y="26"/>
                    <a:pt x="222" y="26"/>
                    <a:pt x="222" y="26"/>
                  </a:cubicBezTo>
                  <a:cubicBezTo>
                    <a:pt x="223" y="26"/>
                    <a:pt x="223" y="26"/>
                    <a:pt x="223" y="26"/>
                  </a:cubicBezTo>
                  <a:cubicBezTo>
                    <a:pt x="223" y="25"/>
                    <a:pt x="223" y="25"/>
                    <a:pt x="223" y="25"/>
                  </a:cubicBezTo>
                  <a:cubicBezTo>
                    <a:pt x="224" y="25"/>
                    <a:pt x="224" y="25"/>
                    <a:pt x="224" y="25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9" y="27"/>
                    <a:pt x="229" y="27"/>
                    <a:pt x="229" y="27"/>
                  </a:cubicBezTo>
                  <a:close/>
                  <a:moveTo>
                    <a:pt x="223" y="35"/>
                  </a:moveTo>
                  <a:cubicBezTo>
                    <a:pt x="223" y="36"/>
                    <a:pt x="223" y="36"/>
                    <a:pt x="223" y="36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7" y="36"/>
                    <a:pt x="227" y="36"/>
                    <a:pt x="227" y="36"/>
                  </a:cubicBezTo>
                  <a:cubicBezTo>
                    <a:pt x="228" y="34"/>
                    <a:pt x="228" y="34"/>
                    <a:pt x="228" y="34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30" y="32"/>
                    <a:pt x="230" y="32"/>
                    <a:pt x="230" y="32"/>
                  </a:cubicBezTo>
                  <a:cubicBezTo>
                    <a:pt x="230" y="30"/>
                    <a:pt x="230" y="30"/>
                    <a:pt x="230" y="30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20" y="28"/>
                    <a:pt x="220" y="28"/>
                    <a:pt x="220" y="28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8" y="29"/>
                    <a:pt x="218" y="29"/>
                    <a:pt x="218" y="29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1" y="32"/>
                    <a:pt x="221" y="32"/>
                    <a:pt x="221" y="32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4" y="34"/>
                    <a:pt x="224" y="34"/>
                    <a:pt x="224" y="34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7" y="34"/>
                    <a:pt x="227" y="34"/>
                    <a:pt x="227" y="34"/>
                  </a:cubicBezTo>
                  <a:cubicBezTo>
                    <a:pt x="226" y="35"/>
                    <a:pt x="226" y="35"/>
                    <a:pt x="226" y="35"/>
                  </a:cubicBezTo>
                  <a:cubicBezTo>
                    <a:pt x="225" y="35"/>
                    <a:pt x="225" y="35"/>
                    <a:pt x="225" y="35"/>
                  </a:cubicBezTo>
                  <a:cubicBezTo>
                    <a:pt x="223" y="35"/>
                    <a:pt x="223" y="35"/>
                    <a:pt x="223" y="35"/>
                  </a:cubicBezTo>
                  <a:close/>
                  <a:moveTo>
                    <a:pt x="266" y="39"/>
                  </a:moveTo>
                  <a:cubicBezTo>
                    <a:pt x="266" y="40"/>
                    <a:pt x="266" y="40"/>
                    <a:pt x="266" y="40"/>
                  </a:cubicBezTo>
                  <a:cubicBezTo>
                    <a:pt x="264" y="42"/>
                    <a:pt x="264" y="42"/>
                    <a:pt x="264" y="42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0" y="45"/>
                    <a:pt x="260" y="45"/>
                    <a:pt x="260" y="45"/>
                  </a:cubicBezTo>
                  <a:cubicBezTo>
                    <a:pt x="258" y="45"/>
                    <a:pt x="258" y="45"/>
                    <a:pt x="258" y="45"/>
                  </a:cubicBezTo>
                  <a:cubicBezTo>
                    <a:pt x="257" y="44"/>
                    <a:pt x="257" y="44"/>
                    <a:pt x="257" y="44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4" y="43"/>
                    <a:pt x="254" y="43"/>
                    <a:pt x="254" y="43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0" y="43"/>
                    <a:pt x="250" y="43"/>
                    <a:pt x="250" y="43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8" y="42"/>
                    <a:pt x="248" y="42"/>
                    <a:pt x="248" y="42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3" y="43"/>
                    <a:pt x="243" y="43"/>
                    <a:pt x="243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39" y="38"/>
                    <a:pt x="239" y="38"/>
                    <a:pt x="239" y="38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7" y="37"/>
                    <a:pt x="237" y="37"/>
                    <a:pt x="237" y="37"/>
                  </a:cubicBezTo>
                  <a:cubicBezTo>
                    <a:pt x="236" y="38"/>
                    <a:pt x="236" y="38"/>
                    <a:pt x="236" y="38"/>
                  </a:cubicBezTo>
                  <a:cubicBezTo>
                    <a:pt x="235" y="37"/>
                    <a:pt x="235" y="37"/>
                    <a:pt x="235" y="37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3" y="34"/>
                    <a:pt x="233" y="34"/>
                    <a:pt x="233" y="34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5" y="30"/>
                    <a:pt x="235" y="30"/>
                    <a:pt x="235" y="30"/>
                  </a:cubicBezTo>
                  <a:cubicBezTo>
                    <a:pt x="234" y="29"/>
                    <a:pt x="234" y="29"/>
                    <a:pt x="234" y="29"/>
                  </a:cubicBezTo>
                  <a:cubicBezTo>
                    <a:pt x="233" y="29"/>
                    <a:pt x="233" y="29"/>
                    <a:pt x="233" y="29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4" y="24"/>
                    <a:pt x="234" y="24"/>
                    <a:pt x="234" y="24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35" y="23"/>
                    <a:pt x="235" y="23"/>
                    <a:pt x="235" y="23"/>
                  </a:cubicBezTo>
                  <a:cubicBezTo>
                    <a:pt x="236" y="22"/>
                    <a:pt x="236" y="22"/>
                    <a:pt x="236" y="22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40" y="20"/>
                    <a:pt x="240" y="20"/>
                    <a:pt x="240" y="20"/>
                  </a:cubicBezTo>
                  <a:cubicBezTo>
                    <a:pt x="240" y="19"/>
                    <a:pt x="240" y="19"/>
                    <a:pt x="240" y="19"/>
                  </a:cubicBezTo>
                  <a:cubicBezTo>
                    <a:pt x="241" y="18"/>
                    <a:pt x="241" y="18"/>
                    <a:pt x="241" y="18"/>
                  </a:cubicBezTo>
                  <a:cubicBezTo>
                    <a:pt x="243" y="19"/>
                    <a:pt x="243" y="19"/>
                    <a:pt x="243" y="19"/>
                  </a:cubicBezTo>
                  <a:cubicBezTo>
                    <a:pt x="245" y="20"/>
                    <a:pt x="245" y="20"/>
                    <a:pt x="245" y="20"/>
                  </a:cubicBezTo>
                  <a:cubicBezTo>
                    <a:pt x="247" y="23"/>
                    <a:pt x="247" y="23"/>
                    <a:pt x="247" y="23"/>
                  </a:cubicBezTo>
                  <a:cubicBezTo>
                    <a:pt x="247" y="24"/>
                    <a:pt x="247" y="24"/>
                    <a:pt x="247" y="24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6"/>
                    <a:pt x="248" y="26"/>
                    <a:pt x="248" y="26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49" y="24"/>
                    <a:pt x="249" y="24"/>
                  </a:cubicBezTo>
                  <a:cubicBezTo>
                    <a:pt x="248" y="23"/>
                    <a:pt x="248" y="23"/>
                    <a:pt x="248" y="23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7" y="20"/>
                    <a:pt x="247" y="20"/>
                    <a:pt x="247" y="20"/>
                  </a:cubicBezTo>
                  <a:cubicBezTo>
                    <a:pt x="247" y="19"/>
                    <a:pt x="247" y="19"/>
                    <a:pt x="247" y="19"/>
                  </a:cubicBezTo>
                  <a:cubicBezTo>
                    <a:pt x="249" y="19"/>
                    <a:pt x="249" y="19"/>
                    <a:pt x="249" y="19"/>
                  </a:cubicBezTo>
                  <a:cubicBezTo>
                    <a:pt x="251" y="19"/>
                    <a:pt x="251" y="19"/>
                    <a:pt x="251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6" y="23"/>
                    <a:pt x="256" y="23"/>
                    <a:pt x="256" y="23"/>
                  </a:cubicBezTo>
                  <a:cubicBezTo>
                    <a:pt x="257" y="23"/>
                    <a:pt x="257" y="23"/>
                    <a:pt x="257" y="23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58" y="27"/>
                    <a:pt x="258" y="27"/>
                    <a:pt x="258" y="27"/>
                  </a:cubicBezTo>
                  <a:cubicBezTo>
                    <a:pt x="258" y="29"/>
                    <a:pt x="258" y="29"/>
                    <a:pt x="258" y="29"/>
                  </a:cubicBezTo>
                  <a:cubicBezTo>
                    <a:pt x="260" y="31"/>
                    <a:pt x="260" y="31"/>
                    <a:pt x="260" y="31"/>
                  </a:cubicBezTo>
                  <a:cubicBezTo>
                    <a:pt x="261" y="32"/>
                    <a:pt x="261" y="32"/>
                    <a:pt x="261" y="32"/>
                  </a:cubicBezTo>
                  <a:cubicBezTo>
                    <a:pt x="261" y="33"/>
                    <a:pt x="261" y="33"/>
                    <a:pt x="261" y="33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59" y="34"/>
                    <a:pt x="259" y="34"/>
                    <a:pt x="259" y="34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62" y="35"/>
                    <a:pt x="262" y="35"/>
                    <a:pt x="262" y="35"/>
                  </a:cubicBezTo>
                  <a:cubicBezTo>
                    <a:pt x="263" y="37"/>
                    <a:pt x="263" y="37"/>
                    <a:pt x="263" y="37"/>
                  </a:cubicBezTo>
                  <a:cubicBezTo>
                    <a:pt x="264" y="37"/>
                    <a:pt x="264" y="37"/>
                    <a:pt x="264" y="37"/>
                  </a:cubicBezTo>
                  <a:cubicBezTo>
                    <a:pt x="266" y="39"/>
                    <a:pt x="266" y="39"/>
                    <a:pt x="266" y="39"/>
                  </a:cubicBezTo>
                  <a:close/>
                  <a:moveTo>
                    <a:pt x="495" y="4"/>
                  </a:moveTo>
                  <a:cubicBezTo>
                    <a:pt x="496" y="2"/>
                    <a:pt x="496" y="2"/>
                    <a:pt x="496" y="2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0"/>
                    <a:pt x="498" y="0"/>
                    <a:pt x="498" y="0"/>
                  </a:cubicBezTo>
                  <a:cubicBezTo>
                    <a:pt x="498" y="1"/>
                    <a:pt x="498" y="1"/>
                    <a:pt x="498" y="1"/>
                  </a:cubicBezTo>
                  <a:cubicBezTo>
                    <a:pt x="498" y="2"/>
                    <a:pt x="498" y="2"/>
                    <a:pt x="498" y="2"/>
                  </a:cubicBezTo>
                  <a:cubicBezTo>
                    <a:pt x="497" y="2"/>
                    <a:pt x="497" y="2"/>
                    <a:pt x="497" y="2"/>
                  </a:cubicBezTo>
                  <a:cubicBezTo>
                    <a:pt x="497" y="3"/>
                    <a:pt x="497" y="3"/>
                    <a:pt x="497" y="3"/>
                  </a:cubicBezTo>
                  <a:cubicBezTo>
                    <a:pt x="495" y="4"/>
                    <a:pt x="495" y="4"/>
                    <a:pt x="495" y="4"/>
                  </a:cubicBezTo>
                  <a:close/>
                  <a:moveTo>
                    <a:pt x="509" y="25"/>
                  </a:moveTo>
                  <a:cubicBezTo>
                    <a:pt x="509" y="28"/>
                    <a:pt x="509" y="28"/>
                    <a:pt x="509" y="28"/>
                  </a:cubicBezTo>
                  <a:cubicBezTo>
                    <a:pt x="511" y="31"/>
                    <a:pt x="511" y="31"/>
                    <a:pt x="511" y="31"/>
                  </a:cubicBezTo>
                  <a:cubicBezTo>
                    <a:pt x="512" y="32"/>
                    <a:pt x="512" y="32"/>
                    <a:pt x="512" y="32"/>
                  </a:cubicBezTo>
                  <a:cubicBezTo>
                    <a:pt x="516" y="33"/>
                    <a:pt x="516" y="33"/>
                    <a:pt x="516" y="33"/>
                  </a:cubicBezTo>
                  <a:cubicBezTo>
                    <a:pt x="520" y="34"/>
                    <a:pt x="520" y="34"/>
                    <a:pt x="520" y="34"/>
                  </a:cubicBezTo>
                  <a:cubicBezTo>
                    <a:pt x="522" y="35"/>
                    <a:pt x="522" y="35"/>
                    <a:pt x="522" y="35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6" y="34"/>
                    <a:pt x="526" y="34"/>
                    <a:pt x="526" y="34"/>
                  </a:cubicBezTo>
                  <a:cubicBezTo>
                    <a:pt x="527" y="35"/>
                    <a:pt x="527" y="35"/>
                    <a:pt x="527" y="35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1" y="33"/>
                    <a:pt x="531" y="33"/>
                    <a:pt x="531" y="33"/>
                  </a:cubicBezTo>
                  <a:cubicBezTo>
                    <a:pt x="532" y="31"/>
                    <a:pt x="532" y="31"/>
                    <a:pt x="532" y="31"/>
                  </a:cubicBezTo>
                  <a:cubicBezTo>
                    <a:pt x="532" y="30"/>
                    <a:pt x="532" y="30"/>
                    <a:pt x="532" y="30"/>
                  </a:cubicBezTo>
                  <a:cubicBezTo>
                    <a:pt x="532" y="28"/>
                    <a:pt x="532" y="28"/>
                    <a:pt x="532" y="28"/>
                  </a:cubicBezTo>
                  <a:cubicBezTo>
                    <a:pt x="531" y="28"/>
                    <a:pt x="531" y="28"/>
                    <a:pt x="531" y="28"/>
                  </a:cubicBezTo>
                  <a:cubicBezTo>
                    <a:pt x="530" y="28"/>
                    <a:pt x="530" y="28"/>
                    <a:pt x="530" y="28"/>
                  </a:cubicBezTo>
                  <a:cubicBezTo>
                    <a:pt x="530" y="27"/>
                    <a:pt x="530" y="27"/>
                    <a:pt x="530" y="27"/>
                  </a:cubicBezTo>
                  <a:cubicBezTo>
                    <a:pt x="530" y="26"/>
                    <a:pt x="530" y="26"/>
                    <a:pt x="530" y="26"/>
                  </a:cubicBezTo>
                  <a:cubicBezTo>
                    <a:pt x="529" y="25"/>
                    <a:pt x="529" y="25"/>
                    <a:pt x="529" y="25"/>
                  </a:cubicBezTo>
                  <a:cubicBezTo>
                    <a:pt x="528" y="26"/>
                    <a:pt x="528" y="26"/>
                    <a:pt x="528" y="26"/>
                  </a:cubicBezTo>
                  <a:cubicBezTo>
                    <a:pt x="526" y="25"/>
                    <a:pt x="526" y="25"/>
                    <a:pt x="526" y="25"/>
                  </a:cubicBezTo>
                  <a:cubicBezTo>
                    <a:pt x="523" y="26"/>
                    <a:pt x="523" y="26"/>
                    <a:pt x="523" y="26"/>
                  </a:cubicBezTo>
                  <a:cubicBezTo>
                    <a:pt x="521" y="27"/>
                    <a:pt x="521" y="27"/>
                    <a:pt x="521" y="27"/>
                  </a:cubicBezTo>
                  <a:cubicBezTo>
                    <a:pt x="520" y="28"/>
                    <a:pt x="520" y="28"/>
                    <a:pt x="520" y="28"/>
                  </a:cubicBezTo>
                  <a:cubicBezTo>
                    <a:pt x="520" y="27"/>
                    <a:pt x="520" y="27"/>
                    <a:pt x="520" y="27"/>
                  </a:cubicBezTo>
                  <a:cubicBezTo>
                    <a:pt x="519" y="26"/>
                    <a:pt x="519" y="26"/>
                    <a:pt x="519" y="26"/>
                  </a:cubicBezTo>
                  <a:cubicBezTo>
                    <a:pt x="518" y="26"/>
                    <a:pt x="518" y="26"/>
                    <a:pt x="518" y="26"/>
                  </a:cubicBezTo>
                  <a:cubicBezTo>
                    <a:pt x="517" y="26"/>
                    <a:pt x="517" y="26"/>
                    <a:pt x="517" y="26"/>
                  </a:cubicBezTo>
                  <a:cubicBezTo>
                    <a:pt x="515" y="26"/>
                    <a:pt x="515" y="26"/>
                    <a:pt x="515" y="26"/>
                  </a:cubicBezTo>
                  <a:cubicBezTo>
                    <a:pt x="514" y="26"/>
                    <a:pt x="514" y="26"/>
                    <a:pt x="514" y="26"/>
                  </a:cubicBezTo>
                  <a:cubicBezTo>
                    <a:pt x="514" y="27"/>
                    <a:pt x="514" y="27"/>
                    <a:pt x="514" y="27"/>
                  </a:cubicBezTo>
                  <a:cubicBezTo>
                    <a:pt x="513" y="28"/>
                    <a:pt x="513" y="28"/>
                    <a:pt x="513" y="28"/>
                  </a:cubicBezTo>
                  <a:cubicBezTo>
                    <a:pt x="511" y="27"/>
                    <a:pt x="511" y="27"/>
                    <a:pt x="511" y="27"/>
                  </a:cubicBezTo>
                  <a:cubicBezTo>
                    <a:pt x="510" y="27"/>
                    <a:pt x="510" y="27"/>
                    <a:pt x="510" y="27"/>
                  </a:cubicBezTo>
                  <a:cubicBezTo>
                    <a:pt x="510" y="26"/>
                    <a:pt x="510" y="26"/>
                    <a:pt x="510" y="26"/>
                  </a:cubicBezTo>
                  <a:cubicBezTo>
                    <a:pt x="509" y="25"/>
                    <a:pt x="509" y="25"/>
                    <a:pt x="509" y="25"/>
                  </a:cubicBezTo>
                  <a:close/>
                  <a:moveTo>
                    <a:pt x="460" y="47"/>
                  </a:moveTo>
                  <a:cubicBezTo>
                    <a:pt x="459" y="44"/>
                    <a:pt x="459" y="44"/>
                    <a:pt x="459" y="44"/>
                  </a:cubicBezTo>
                  <a:cubicBezTo>
                    <a:pt x="459" y="42"/>
                    <a:pt x="459" y="42"/>
                    <a:pt x="459" y="42"/>
                  </a:cubicBezTo>
                  <a:cubicBezTo>
                    <a:pt x="458" y="42"/>
                    <a:pt x="458" y="42"/>
                    <a:pt x="458" y="42"/>
                  </a:cubicBezTo>
                  <a:cubicBezTo>
                    <a:pt x="455" y="41"/>
                    <a:pt x="455" y="41"/>
                    <a:pt x="455" y="41"/>
                  </a:cubicBezTo>
                  <a:cubicBezTo>
                    <a:pt x="454" y="40"/>
                    <a:pt x="454" y="40"/>
                    <a:pt x="454" y="40"/>
                  </a:cubicBezTo>
                  <a:cubicBezTo>
                    <a:pt x="453" y="39"/>
                    <a:pt x="453" y="39"/>
                    <a:pt x="453" y="39"/>
                  </a:cubicBezTo>
                  <a:cubicBezTo>
                    <a:pt x="453" y="39"/>
                    <a:pt x="453" y="39"/>
                    <a:pt x="453" y="39"/>
                  </a:cubicBezTo>
                  <a:cubicBezTo>
                    <a:pt x="453" y="40"/>
                    <a:pt x="453" y="40"/>
                    <a:pt x="453" y="40"/>
                  </a:cubicBezTo>
                  <a:cubicBezTo>
                    <a:pt x="454" y="42"/>
                    <a:pt x="454" y="42"/>
                    <a:pt x="454" y="42"/>
                  </a:cubicBezTo>
                  <a:cubicBezTo>
                    <a:pt x="456" y="43"/>
                    <a:pt x="456" y="43"/>
                    <a:pt x="456" y="43"/>
                  </a:cubicBezTo>
                  <a:cubicBezTo>
                    <a:pt x="457" y="46"/>
                    <a:pt x="457" y="46"/>
                    <a:pt x="457" y="46"/>
                  </a:cubicBezTo>
                  <a:cubicBezTo>
                    <a:pt x="458" y="48"/>
                    <a:pt x="458" y="48"/>
                    <a:pt x="458" y="48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60" y="48"/>
                    <a:pt x="460" y="48"/>
                    <a:pt x="460" y="48"/>
                  </a:cubicBezTo>
                  <a:cubicBezTo>
                    <a:pt x="460" y="47"/>
                    <a:pt x="460" y="47"/>
                    <a:pt x="460" y="47"/>
                  </a:cubicBezTo>
                  <a:close/>
                  <a:moveTo>
                    <a:pt x="485" y="50"/>
                  </a:moveTo>
                  <a:cubicBezTo>
                    <a:pt x="484" y="50"/>
                    <a:pt x="484" y="50"/>
                    <a:pt x="484" y="50"/>
                  </a:cubicBezTo>
                  <a:cubicBezTo>
                    <a:pt x="483" y="49"/>
                    <a:pt x="483" y="49"/>
                    <a:pt x="483" y="49"/>
                  </a:cubicBezTo>
                  <a:cubicBezTo>
                    <a:pt x="483" y="48"/>
                    <a:pt x="483" y="48"/>
                    <a:pt x="483" y="48"/>
                  </a:cubicBezTo>
                  <a:cubicBezTo>
                    <a:pt x="483" y="48"/>
                    <a:pt x="483" y="48"/>
                    <a:pt x="483" y="48"/>
                  </a:cubicBezTo>
                  <a:cubicBezTo>
                    <a:pt x="484" y="48"/>
                    <a:pt x="484" y="48"/>
                    <a:pt x="484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6" y="51"/>
                    <a:pt x="486" y="51"/>
                    <a:pt x="486" y="51"/>
                  </a:cubicBezTo>
                  <a:cubicBezTo>
                    <a:pt x="487" y="51"/>
                    <a:pt x="487" y="51"/>
                    <a:pt x="487" y="51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5"/>
                    <a:pt x="492" y="45"/>
                    <a:pt x="492" y="45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4" y="43"/>
                    <a:pt x="494" y="43"/>
                    <a:pt x="494" y="43"/>
                  </a:cubicBezTo>
                  <a:cubicBezTo>
                    <a:pt x="495" y="44"/>
                    <a:pt x="495" y="44"/>
                    <a:pt x="495" y="44"/>
                  </a:cubicBezTo>
                  <a:cubicBezTo>
                    <a:pt x="494" y="45"/>
                    <a:pt x="494" y="45"/>
                    <a:pt x="494" y="45"/>
                  </a:cubicBezTo>
                  <a:cubicBezTo>
                    <a:pt x="496" y="45"/>
                    <a:pt x="496" y="45"/>
                    <a:pt x="496" y="45"/>
                  </a:cubicBezTo>
                  <a:cubicBezTo>
                    <a:pt x="497" y="45"/>
                    <a:pt x="497" y="45"/>
                    <a:pt x="497" y="45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8" y="44"/>
                    <a:pt x="498" y="44"/>
                    <a:pt x="498" y="44"/>
                  </a:cubicBezTo>
                  <a:cubicBezTo>
                    <a:pt x="499" y="43"/>
                    <a:pt x="499" y="43"/>
                    <a:pt x="499" y="43"/>
                  </a:cubicBezTo>
                  <a:cubicBezTo>
                    <a:pt x="500" y="42"/>
                    <a:pt x="500" y="42"/>
                    <a:pt x="500" y="42"/>
                  </a:cubicBezTo>
                  <a:cubicBezTo>
                    <a:pt x="500" y="41"/>
                    <a:pt x="500" y="41"/>
                    <a:pt x="500" y="41"/>
                  </a:cubicBezTo>
                  <a:cubicBezTo>
                    <a:pt x="498" y="41"/>
                    <a:pt x="498" y="41"/>
                    <a:pt x="498" y="41"/>
                  </a:cubicBezTo>
                  <a:cubicBezTo>
                    <a:pt x="496" y="42"/>
                    <a:pt x="496" y="42"/>
                    <a:pt x="496" y="42"/>
                  </a:cubicBezTo>
                  <a:cubicBezTo>
                    <a:pt x="495" y="41"/>
                    <a:pt x="495" y="41"/>
                    <a:pt x="495" y="41"/>
                  </a:cubicBezTo>
                  <a:cubicBezTo>
                    <a:pt x="493" y="41"/>
                    <a:pt x="493" y="41"/>
                    <a:pt x="493" y="41"/>
                  </a:cubicBezTo>
                  <a:cubicBezTo>
                    <a:pt x="492" y="40"/>
                    <a:pt x="492" y="40"/>
                    <a:pt x="492" y="40"/>
                  </a:cubicBezTo>
                  <a:cubicBezTo>
                    <a:pt x="490" y="40"/>
                    <a:pt x="490" y="40"/>
                    <a:pt x="490" y="40"/>
                  </a:cubicBezTo>
                  <a:cubicBezTo>
                    <a:pt x="490" y="39"/>
                    <a:pt x="490" y="39"/>
                    <a:pt x="490" y="39"/>
                  </a:cubicBezTo>
                  <a:cubicBezTo>
                    <a:pt x="488" y="37"/>
                    <a:pt x="488" y="37"/>
                    <a:pt x="488" y="37"/>
                  </a:cubicBezTo>
                  <a:cubicBezTo>
                    <a:pt x="487" y="36"/>
                    <a:pt x="487" y="36"/>
                    <a:pt x="487" y="36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86" y="33"/>
                    <a:pt x="486" y="33"/>
                    <a:pt x="486" y="33"/>
                  </a:cubicBezTo>
                  <a:cubicBezTo>
                    <a:pt x="485" y="32"/>
                    <a:pt x="485" y="32"/>
                    <a:pt x="485" y="32"/>
                  </a:cubicBezTo>
                  <a:cubicBezTo>
                    <a:pt x="485" y="31"/>
                    <a:pt x="485" y="31"/>
                    <a:pt x="485" y="31"/>
                  </a:cubicBezTo>
                  <a:cubicBezTo>
                    <a:pt x="484" y="30"/>
                    <a:pt x="484" y="30"/>
                    <a:pt x="484" y="30"/>
                  </a:cubicBezTo>
                  <a:cubicBezTo>
                    <a:pt x="484" y="30"/>
                    <a:pt x="484" y="30"/>
                    <a:pt x="484" y="30"/>
                  </a:cubicBezTo>
                  <a:cubicBezTo>
                    <a:pt x="485" y="29"/>
                    <a:pt x="485" y="29"/>
                    <a:pt x="485" y="29"/>
                  </a:cubicBezTo>
                  <a:cubicBezTo>
                    <a:pt x="484" y="28"/>
                    <a:pt x="484" y="28"/>
                    <a:pt x="484" y="28"/>
                  </a:cubicBezTo>
                  <a:cubicBezTo>
                    <a:pt x="485" y="28"/>
                    <a:pt x="485" y="28"/>
                    <a:pt x="485" y="28"/>
                  </a:cubicBezTo>
                  <a:cubicBezTo>
                    <a:pt x="485" y="28"/>
                    <a:pt x="485" y="28"/>
                    <a:pt x="485" y="28"/>
                  </a:cubicBezTo>
                  <a:cubicBezTo>
                    <a:pt x="485" y="27"/>
                    <a:pt x="485" y="27"/>
                    <a:pt x="485" y="27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3" y="26"/>
                    <a:pt x="483" y="26"/>
                    <a:pt x="483" y="26"/>
                  </a:cubicBezTo>
                  <a:cubicBezTo>
                    <a:pt x="481" y="26"/>
                    <a:pt x="481" y="26"/>
                    <a:pt x="481" y="26"/>
                  </a:cubicBezTo>
                  <a:cubicBezTo>
                    <a:pt x="479" y="25"/>
                    <a:pt x="479" y="25"/>
                    <a:pt x="479" y="25"/>
                  </a:cubicBezTo>
                  <a:cubicBezTo>
                    <a:pt x="478" y="24"/>
                    <a:pt x="478" y="24"/>
                    <a:pt x="478" y="24"/>
                  </a:cubicBezTo>
                  <a:cubicBezTo>
                    <a:pt x="477" y="24"/>
                    <a:pt x="477" y="24"/>
                    <a:pt x="477" y="24"/>
                  </a:cubicBezTo>
                  <a:cubicBezTo>
                    <a:pt x="476" y="24"/>
                    <a:pt x="476" y="24"/>
                    <a:pt x="476" y="24"/>
                  </a:cubicBezTo>
                  <a:cubicBezTo>
                    <a:pt x="475" y="24"/>
                    <a:pt x="475" y="24"/>
                    <a:pt x="475" y="24"/>
                  </a:cubicBezTo>
                  <a:cubicBezTo>
                    <a:pt x="477" y="26"/>
                    <a:pt x="477" y="26"/>
                    <a:pt x="477" y="26"/>
                  </a:cubicBezTo>
                  <a:cubicBezTo>
                    <a:pt x="478" y="26"/>
                    <a:pt x="478" y="26"/>
                    <a:pt x="478" y="26"/>
                  </a:cubicBezTo>
                  <a:cubicBezTo>
                    <a:pt x="479" y="27"/>
                    <a:pt x="479" y="27"/>
                    <a:pt x="479" y="27"/>
                  </a:cubicBezTo>
                  <a:cubicBezTo>
                    <a:pt x="477" y="27"/>
                    <a:pt x="477" y="27"/>
                    <a:pt x="477" y="27"/>
                  </a:cubicBezTo>
                  <a:cubicBezTo>
                    <a:pt x="477" y="27"/>
                    <a:pt x="477" y="27"/>
                    <a:pt x="477" y="27"/>
                  </a:cubicBezTo>
                  <a:cubicBezTo>
                    <a:pt x="476" y="27"/>
                    <a:pt x="476" y="27"/>
                    <a:pt x="476" y="27"/>
                  </a:cubicBezTo>
                  <a:cubicBezTo>
                    <a:pt x="475" y="27"/>
                    <a:pt x="475" y="27"/>
                    <a:pt x="475" y="27"/>
                  </a:cubicBezTo>
                  <a:cubicBezTo>
                    <a:pt x="475" y="29"/>
                    <a:pt x="475" y="29"/>
                    <a:pt x="475" y="29"/>
                  </a:cubicBezTo>
                  <a:cubicBezTo>
                    <a:pt x="476" y="30"/>
                    <a:pt x="476" y="30"/>
                    <a:pt x="476" y="30"/>
                  </a:cubicBezTo>
                  <a:cubicBezTo>
                    <a:pt x="477" y="32"/>
                    <a:pt x="477" y="32"/>
                    <a:pt x="477" y="32"/>
                  </a:cubicBezTo>
                  <a:cubicBezTo>
                    <a:pt x="478" y="34"/>
                    <a:pt x="478" y="34"/>
                    <a:pt x="478" y="34"/>
                  </a:cubicBezTo>
                  <a:cubicBezTo>
                    <a:pt x="479" y="35"/>
                    <a:pt x="479" y="35"/>
                    <a:pt x="479" y="35"/>
                  </a:cubicBezTo>
                  <a:cubicBezTo>
                    <a:pt x="478" y="35"/>
                    <a:pt x="478" y="35"/>
                    <a:pt x="478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5" y="34"/>
                    <a:pt x="475" y="34"/>
                    <a:pt x="475" y="34"/>
                  </a:cubicBezTo>
                  <a:cubicBezTo>
                    <a:pt x="475" y="32"/>
                    <a:pt x="475" y="32"/>
                    <a:pt x="475" y="32"/>
                  </a:cubicBezTo>
                  <a:cubicBezTo>
                    <a:pt x="474" y="32"/>
                    <a:pt x="474" y="32"/>
                    <a:pt x="474" y="32"/>
                  </a:cubicBezTo>
                  <a:cubicBezTo>
                    <a:pt x="473" y="32"/>
                    <a:pt x="473" y="32"/>
                    <a:pt x="473" y="32"/>
                  </a:cubicBezTo>
                  <a:cubicBezTo>
                    <a:pt x="472" y="32"/>
                    <a:pt x="472" y="32"/>
                    <a:pt x="472" y="32"/>
                  </a:cubicBezTo>
                  <a:cubicBezTo>
                    <a:pt x="471" y="32"/>
                    <a:pt x="471" y="32"/>
                    <a:pt x="471" y="32"/>
                  </a:cubicBezTo>
                  <a:cubicBezTo>
                    <a:pt x="470" y="32"/>
                    <a:pt x="470" y="32"/>
                    <a:pt x="470" y="32"/>
                  </a:cubicBezTo>
                  <a:cubicBezTo>
                    <a:pt x="470" y="30"/>
                    <a:pt x="470" y="30"/>
                    <a:pt x="470" y="30"/>
                  </a:cubicBezTo>
                  <a:cubicBezTo>
                    <a:pt x="470" y="29"/>
                    <a:pt x="470" y="29"/>
                    <a:pt x="470" y="29"/>
                  </a:cubicBezTo>
                  <a:cubicBezTo>
                    <a:pt x="469" y="29"/>
                    <a:pt x="469" y="29"/>
                    <a:pt x="469" y="29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5" y="28"/>
                    <a:pt x="465" y="28"/>
                    <a:pt x="465" y="28"/>
                  </a:cubicBezTo>
                  <a:cubicBezTo>
                    <a:pt x="465" y="27"/>
                    <a:pt x="465" y="27"/>
                    <a:pt x="465" y="27"/>
                  </a:cubicBezTo>
                  <a:cubicBezTo>
                    <a:pt x="464" y="26"/>
                    <a:pt x="464" y="26"/>
                    <a:pt x="464" y="26"/>
                  </a:cubicBezTo>
                  <a:cubicBezTo>
                    <a:pt x="463" y="27"/>
                    <a:pt x="463" y="27"/>
                    <a:pt x="463" y="27"/>
                  </a:cubicBezTo>
                  <a:cubicBezTo>
                    <a:pt x="462" y="28"/>
                    <a:pt x="462" y="28"/>
                    <a:pt x="462" y="28"/>
                  </a:cubicBezTo>
                  <a:cubicBezTo>
                    <a:pt x="462" y="29"/>
                    <a:pt x="462" y="29"/>
                    <a:pt x="462" y="29"/>
                  </a:cubicBezTo>
                  <a:cubicBezTo>
                    <a:pt x="461" y="30"/>
                    <a:pt x="461" y="30"/>
                    <a:pt x="461" y="30"/>
                  </a:cubicBezTo>
                  <a:cubicBezTo>
                    <a:pt x="462" y="31"/>
                    <a:pt x="462" y="31"/>
                    <a:pt x="462" y="31"/>
                  </a:cubicBezTo>
                  <a:cubicBezTo>
                    <a:pt x="461" y="33"/>
                    <a:pt x="461" y="33"/>
                    <a:pt x="461" y="33"/>
                  </a:cubicBezTo>
                  <a:cubicBezTo>
                    <a:pt x="460" y="34"/>
                    <a:pt x="460" y="34"/>
                    <a:pt x="460" y="34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61" y="37"/>
                    <a:pt x="461" y="37"/>
                    <a:pt x="461" y="37"/>
                  </a:cubicBezTo>
                  <a:cubicBezTo>
                    <a:pt x="462" y="37"/>
                    <a:pt x="462" y="37"/>
                    <a:pt x="462" y="37"/>
                  </a:cubicBezTo>
                  <a:cubicBezTo>
                    <a:pt x="463" y="38"/>
                    <a:pt x="463" y="38"/>
                    <a:pt x="463" y="38"/>
                  </a:cubicBezTo>
                  <a:cubicBezTo>
                    <a:pt x="462" y="38"/>
                    <a:pt x="462" y="38"/>
                    <a:pt x="462" y="38"/>
                  </a:cubicBezTo>
                  <a:cubicBezTo>
                    <a:pt x="461" y="38"/>
                    <a:pt x="461" y="38"/>
                    <a:pt x="461" y="38"/>
                  </a:cubicBezTo>
                  <a:cubicBezTo>
                    <a:pt x="462" y="40"/>
                    <a:pt x="462" y="40"/>
                    <a:pt x="462" y="40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63" y="41"/>
                    <a:pt x="463" y="41"/>
                    <a:pt x="463" y="41"/>
                  </a:cubicBezTo>
                  <a:cubicBezTo>
                    <a:pt x="463" y="42"/>
                    <a:pt x="463" y="42"/>
                    <a:pt x="463" y="42"/>
                  </a:cubicBezTo>
                  <a:cubicBezTo>
                    <a:pt x="464" y="43"/>
                    <a:pt x="464" y="43"/>
                    <a:pt x="464" y="43"/>
                  </a:cubicBezTo>
                  <a:cubicBezTo>
                    <a:pt x="465" y="43"/>
                    <a:pt x="465" y="43"/>
                    <a:pt x="465" y="43"/>
                  </a:cubicBezTo>
                  <a:cubicBezTo>
                    <a:pt x="466" y="44"/>
                    <a:pt x="466" y="44"/>
                    <a:pt x="466" y="44"/>
                  </a:cubicBezTo>
                  <a:cubicBezTo>
                    <a:pt x="466" y="44"/>
                    <a:pt x="466" y="44"/>
                    <a:pt x="466" y="44"/>
                  </a:cubicBezTo>
                  <a:cubicBezTo>
                    <a:pt x="466" y="45"/>
                    <a:pt x="466" y="45"/>
                    <a:pt x="466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8" y="45"/>
                    <a:pt x="468" y="45"/>
                    <a:pt x="468" y="45"/>
                  </a:cubicBezTo>
                  <a:cubicBezTo>
                    <a:pt x="468" y="45"/>
                    <a:pt x="468" y="45"/>
                    <a:pt x="468" y="45"/>
                  </a:cubicBezTo>
                  <a:cubicBezTo>
                    <a:pt x="467" y="46"/>
                    <a:pt x="467" y="46"/>
                    <a:pt x="467" y="46"/>
                  </a:cubicBezTo>
                  <a:cubicBezTo>
                    <a:pt x="467" y="46"/>
                    <a:pt x="467" y="46"/>
                    <a:pt x="467" y="46"/>
                  </a:cubicBezTo>
                  <a:cubicBezTo>
                    <a:pt x="466" y="46"/>
                    <a:pt x="466" y="46"/>
                    <a:pt x="466" y="46"/>
                  </a:cubicBezTo>
                  <a:cubicBezTo>
                    <a:pt x="466" y="46"/>
                    <a:pt x="466" y="46"/>
                    <a:pt x="466" y="46"/>
                  </a:cubicBezTo>
                  <a:cubicBezTo>
                    <a:pt x="466" y="48"/>
                    <a:pt x="466" y="48"/>
                    <a:pt x="466" y="48"/>
                  </a:cubicBezTo>
                  <a:cubicBezTo>
                    <a:pt x="470" y="50"/>
                    <a:pt x="470" y="50"/>
                    <a:pt x="470" y="50"/>
                  </a:cubicBezTo>
                  <a:cubicBezTo>
                    <a:pt x="472" y="51"/>
                    <a:pt x="472" y="51"/>
                    <a:pt x="472" y="51"/>
                  </a:cubicBezTo>
                  <a:cubicBezTo>
                    <a:pt x="474" y="51"/>
                    <a:pt x="474" y="51"/>
                    <a:pt x="474" y="51"/>
                  </a:cubicBezTo>
                  <a:cubicBezTo>
                    <a:pt x="475" y="52"/>
                    <a:pt x="475" y="52"/>
                    <a:pt x="475" y="52"/>
                  </a:cubicBezTo>
                  <a:cubicBezTo>
                    <a:pt x="476" y="52"/>
                    <a:pt x="476" y="52"/>
                    <a:pt x="476" y="52"/>
                  </a:cubicBezTo>
                  <a:cubicBezTo>
                    <a:pt x="476" y="54"/>
                    <a:pt x="476" y="54"/>
                    <a:pt x="476" y="54"/>
                  </a:cubicBezTo>
                  <a:cubicBezTo>
                    <a:pt x="477" y="55"/>
                    <a:pt x="477" y="55"/>
                    <a:pt x="477" y="55"/>
                  </a:cubicBezTo>
                  <a:cubicBezTo>
                    <a:pt x="479" y="55"/>
                    <a:pt x="479" y="55"/>
                    <a:pt x="479" y="55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3" y="54"/>
                    <a:pt x="483" y="54"/>
                    <a:pt x="483" y="54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5"/>
                    <a:pt x="485" y="55"/>
                    <a:pt x="485" y="55"/>
                  </a:cubicBezTo>
                  <a:cubicBezTo>
                    <a:pt x="486" y="53"/>
                    <a:pt x="486" y="53"/>
                    <a:pt x="486" y="53"/>
                  </a:cubicBezTo>
                  <a:cubicBezTo>
                    <a:pt x="486" y="52"/>
                    <a:pt x="486" y="52"/>
                    <a:pt x="486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5" y="25"/>
                  </a:moveTo>
                  <a:cubicBezTo>
                    <a:pt x="487" y="25"/>
                    <a:pt x="487" y="25"/>
                    <a:pt x="487" y="25"/>
                  </a:cubicBezTo>
                  <a:cubicBezTo>
                    <a:pt x="489" y="25"/>
                    <a:pt x="489" y="25"/>
                    <a:pt x="489" y="25"/>
                  </a:cubicBezTo>
                  <a:cubicBezTo>
                    <a:pt x="491" y="25"/>
                    <a:pt x="491" y="25"/>
                    <a:pt x="491" y="25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495" y="27"/>
                    <a:pt x="495" y="27"/>
                    <a:pt x="495" y="27"/>
                  </a:cubicBezTo>
                  <a:cubicBezTo>
                    <a:pt x="496" y="27"/>
                    <a:pt x="496" y="27"/>
                    <a:pt x="496" y="27"/>
                  </a:cubicBezTo>
                  <a:cubicBezTo>
                    <a:pt x="499" y="27"/>
                    <a:pt x="499" y="27"/>
                    <a:pt x="499" y="27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2" y="29"/>
                    <a:pt x="502" y="29"/>
                    <a:pt x="502" y="29"/>
                  </a:cubicBezTo>
                  <a:cubicBezTo>
                    <a:pt x="501" y="29"/>
                    <a:pt x="501" y="29"/>
                    <a:pt x="501" y="29"/>
                  </a:cubicBezTo>
                  <a:cubicBezTo>
                    <a:pt x="500" y="30"/>
                    <a:pt x="500" y="30"/>
                    <a:pt x="500" y="30"/>
                  </a:cubicBezTo>
                  <a:cubicBezTo>
                    <a:pt x="500" y="31"/>
                    <a:pt x="500" y="31"/>
                    <a:pt x="500" y="31"/>
                  </a:cubicBezTo>
                  <a:cubicBezTo>
                    <a:pt x="501" y="33"/>
                    <a:pt x="501" y="33"/>
                    <a:pt x="501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3" y="36"/>
                    <a:pt x="503" y="36"/>
                    <a:pt x="503" y="36"/>
                  </a:cubicBezTo>
                  <a:cubicBezTo>
                    <a:pt x="503" y="37"/>
                    <a:pt x="503" y="37"/>
                    <a:pt x="503" y="37"/>
                  </a:cubicBezTo>
                  <a:cubicBezTo>
                    <a:pt x="502" y="39"/>
                    <a:pt x="502" y="39"/>
                    <a:pt x="502" y="39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1" y="40"/>
                    <a:pt x="501" y="40"/>
                    <a:pt x="501" y="40"/>
                  </a:cubicBezTo>
                  <a:cubicBezTo>
                    <a:pt x="500" y="39"/>
                    <a:pt x="500" y="39"/>
                    <a:pt x="500" y="39"/>
                  </a:cubicBezTo>
                  <a:cubicBezTo>
                    <a:pt x="499" y="40"/>
                    <a:pt x="499" y="40"/>
                    <a:pt x="499" y="40"/>
                  </a:cubicBezTo>
                  <a:cubicBezTo>
                    <a:pt x="498" y="41"/>
                    <a:pt x="498" y="41"/>
                    <a:pt x="498" y="41"/>
                  </a:cubicBezTo>
                  <a:cubicBezTo>
                    <a:pt x="496" y="41"/>
                    <a:pt x="496" y="41"/>
                    <a:pt x="496" y="41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89" y="36"/>
                    <a:pt x="489" y="36"/>
                    <a:pt x="489" y="36"/>
                  </a:cubicBezTo>
                  <a:cubicBezTo>
                    <a:pt x="489" y="34"/>
                    <a:pt x="489" y="34"/>
                    <a:pt x="489" y="34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32"/>
                    <a:pt x="489" y="32"/>
                    <a:pt x="489" y="32"/>
                  </a:cubicBezTo>
                  <a:cubicBezTo>
                    <a:pt x="490" y="31"/>
                    <a:pt x="490" y="31"/>
                    <a:pt x="490" y="31"/>
                  </a:cubicBezTo>
                  <a:cubicBezTo>
                    <a:pt x="489" y="30"/>
                    <a:pt x="489" y="30"/>
                    <a:pt x="489" y="30"/>
                  </a:cubicBezTo>
                  <a:cubicBezTo>
                    <a:pt x="488" y="29"/>
                    <a:pt x="488" y="29"/>
                    <a:pt x="488" y="29"/>
                  </a:cubicBezTo>
                  <a:cubicBezTo>
                    <a:pt x="488" y="28"/>
                    <a:pt x="488" y="28"/>
                    <a:pt x="488" y="28"/>
                  </a:cubicBezTo>
                  <a:cubicBezTo>
                    <a:pt x="487" y="28"/>
                    <a:pt x="487" y="28"/>
                    <a:pt x="487" y="28"/>
                  </a:cubicBezTo>
                  <a:cubicBezTo>
                    <a:pt x="486" y="27"/>
                    <a:pt x="486" y="27"/>
                    <a:pt x="486" y="27"/>
                  </a:cubicBezTo>
                  <a:cubicBezTo>
                    <a:pt x="485" y="25"/>
                    <a:pt x="485" y="25"/>
                    <a:pt x="485" y="25"/>
                  </a:cubicBezTo>
                  <a:close/>
                  <a:moveTo>
                    <a:pt x="277" y="58"/>
                  </a:moveTo>
                  <a:cubicBezTo>
                    <a:pt x="276" y="58"/>
                    <a:pt x="278" y="57"/>
                    <a:pt x="278" y="5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1" y="53"/>
                    <a:pt x="281" y="53"/>
                    <a:pt x="281" y="53"/>
                  </a:cubicBezTo>
                  <a:cubicBezTo>
                    <a:pt x="281" y="52"/>
                    <a:pt x="281" y="52"/>
                    <a:pt x="281" y="52"/>
                  </a:cubicBezTo>
                  <a:cubicBezTo>
                    <a:pt x="281" y="51"/>
                    <a:pt x="281" y="51"/>
                    <a:pt x="281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86" y="50"/>
                    <a:pt x="286" y="50"/>
                    <a:pt x="286" y="50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87" y="49"/>
                    <a:pt x="287" y="49"/>
                    <a:pt x="287" y="49"/>
                  </a:cubicBezTo>
                  <a:cubicBezTo>
                    <a:pt x="288" y="48"/>
                    <a:pt x="288" y="48"/>
                    <a:pt x="288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1" y="46"/>
                    <a:pt x="291" y="46"/>
                    <a:pt x="291" y="46"/>
                  </a:cubicBezTo>
                  <a:cubicBezTo>
                    <a:pt x="292" y="45"/>
                    <a:pt x="292" y="45"/>
                    <a:pt x="292" y="45"/>
                  </a:cubicBezTo>
                  <a:cubicBezTo>
                    <a:pt x="293" y="44"/>
                    <a:pt x="293" y="44"/>
                    <a:pt x="293" y="44"/>
                  </a:cubicBezTo>
                  <a:cubicBezTo>
                    <a:pt x="294" y="42"/>
                    <a:pt x="294" y="42"/>
                    <a:pt x="294" y="42"/>
                  </a:cubicBezTo>
                  <a:cubicBezTo>
                    <a:pt x="293" y="40"/>
                    <a:pt x="293" y="40"/>
                    <a:pt x="293" y="40"/>
                  </a:cubicBezTo>
                  <a:cubicBezTo>
                    <a:pt x="292" y="38"/>
                    <a:pt x="292" y="38"/>
                    <a:pt x="292" y="38"/>
                  </a:cubicBezTo>
                  <a:cubicBezTo>
                    <a:pt x="291" y="37"/>
                    <a:pt x="291" y="37"/>
                    <a:pt x="291" y="37"/>
                  </a:cubicBezTo>
                  <a:cubicBezTo>
                    <a:pt x="291" y="36"/>
                    <a:pt x="291" y="36"/>
                    <a:pt x="291" y="36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34"/>
                    <a:pt x="288" y="34"/>
                    <a:pt x="288" y="34"/>
                  </a:cubicBezTo>
                  <a:cubicBezTo>
                    <a:pt x="287" y="35"/>
                    <a:pt x="287" y="35"/>
                    <a:pt x="287" y="35"/>
                  </a:cubicBezTo>
                  <a:cubicBezTo>
                    <a:pt x="286" y="34"/>
                    <a:pt x="286" y="34"/>
                    <a:pt x="286" y="34"/>
                  </a:cubicBezTo>
                  <a:cubicBezTo>
                    <a:pt x="285" y="33"/>
                    <a:pt x="285" y="33"/>
                    <a:pt x="285" y="33"/>
                  </a:cubicBezTo>
                  <a:cubicBezTo>
                    <a:pt x="283" y="32"/>
                    <a:pt x="283" y="32"/>
                    <a:pt x="283" y="32"/>
                  </a:cubicBezTo>
                  <a:cubicBezTo>
                    <a:pt x="282" y="32"/>
                    <a:pt x="282" y="32"/>
                    <a:pt x="282" y="32"/>
                  </a:cubicBezTo>
                  <a:cubicBezTo>
                    <a:pt x="282" y="32"/>
                    <a:pt x="282" y="32"/>
                    <a:pt x="282" y="32"/>
                  </a:cubicBezTo>
                  <a:cubicBezTo>
                    <a:pt x="281" y="32"/>
                    <a:pt x="281" y="32"/>
                    <a:pt x="281" y="32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9" y="30"/>
                    <a:pt x="279" y="30"/>
                    <a:pt x="279" y="30"/>
                  </a:cubicBezTo>
                  <a:cubicBezTo>
                    <a:pt x="279" y="31"/>
                    <a:pt x="279" y="31"/>
                    <a:pt x="279" y="31"/>
                  </a:cubicBezTo>
                  <a:cubicBezTo>
                    <a:pt x="278" y="31"/>
                    <a:pt x="278" y="31"/>
                    <a:pt x="278" y="31"/>
                  </a:cubicBezTo>
                  <a:cubicBezTo>
                    <a:pt x="277" y="29"/>
                    <a:pt x="277" y="29"/>
                    <a:pt x="277" y="29"/>
                  </a:cubicBezTo>
                  <a:cubicBezTo>
                    <a:pt x="276" y="29"/>
                    <a:pt x="276" y="29"/>
                    <a:pt x="276" y="29"/>
                  </a:cubicBezTo>
                  <a:cubicBezTo>
                    <a:pt x="276" y="30"/>
                    <a:pt x="276" y="30"/>
                    <a:pt x="276" y="30"/>
                  </a:cubicBezTo>
                  <a:cubicBezTo>
                    <a:pt x="277" y="31"/>
                    <a:pt x="277" y="31"/>
                    <a:pt x="277" y="31"/>
                  </a:cubicBezTo>
                  <a:cubicBezTo>
                    <a:pt x="277" y="31"/>
                    <a:pt x="277" y="31"/>
                    <a:pt x="277" y="31"/>
                  </a:cubicBezTo>
                  <a:cubicBezTo>
                    <a:pt x="276" y="32"/>
                    <a:pt x="276" y="32"/>
                    <a:pt x="276" y="32"/>
                  </a:cubicBezTo>
                  <a:cubicBezTo>
                    <a:pt x="276" y="33"/>
                    <a:pt x="276" y="33"/>
                    <a:pt x="276" y="33"/>
                  </a:cubicBezTo>
                  <a:cubicBezTo>
                    <a:pt x="276" y="33"/>
                    <a:pt x="276" y="33"/>
                    <a:pt x="276" y="33"/>
                  </a:cubicBezTo>
                  <a:cubicBezTo>
                    <a:pt x="275" y="32"/>
                    <a:pt x="275" y="32"/>
                    <a:pt x="275" y="32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1" y="27"/>
                    <a:pt x="271" y="27"/>
                    <a:pt x="271" y="27"/>
                  </a:cubicBezTo>
                  <a:cubicBezTo>
                    <a:pt x="270" y="27"/>
                    <a:pt x="270" y="27"/>
                    <a:pt x="270" y="27"/>
                  </a:cubicBezTo>
                  <a:cubicBezTo>
                    <a:pt x="269" y="28"/>
                    <a:pt x="269" y="28"/>
                    <a:pt x="269" y="28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71" y="30"/>
                    <a:pt x="271" y="30"/>
                    <a:pt x="271" y="30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0" y="30"/>
                    <a:pt x="270" y="30"/>
                    <a:pt x="270" y="30"/>
                  </a:cubicBezTo>
                  <a:cubicBezTo>
                    <a:pt x="269" y="30"/>
                    <a:pt x="269" y="30"/>
                    <a:pt x="269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69" y="32"/>
                    <a:pt x="269" y="32"/>
                    <a:pt x="269" y="32"/>
                  </a:cubicBezTo>
                  <a:cubicBezTo>
                    <a:pt x="269" y="32"/>
                    <a:pt x="269" y="32"/>
                    <a:pt x="269" y="32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70" y="34"/>
                    <a:pt x="270" y="34"/>
                    <a:pt x="270" y="34"/>
                  </a:cubicBezTo>
                  <a:cubicBezTo>
                    <a:pt x="271" y="35"/>
                    <a:pt x="271" y="35"/>
                    <a:pt x="271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3" y="41"/>
                    <a:pt x="273" y="41"/>
                    <a:pt x="273" y="41"/>
                  </a:cubicBezTo>
                  <a:cubicBezTo>
                    <a:pt x="272" y="41"/>
                    <a:pt x="272" y="41"/>
                    <a:pt x="272" y="41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73" y="47"/>
                    <a:pt x="273" y="47"/>
                    <a:pt x="273" y="47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4" y="49"/>
                    <a:pt x="274" y="49"/>
                    <a:pt x="274" y="49"/>
                  </a:cubicBezTo>
                  <a:cubicBezTo>
                    <a:pt x="274" y="50"/>
                    <a:pt x="274" y="50"/>
                    <a:pt x="274" y="50"/>
                  </a:cubicBezTo>
                  <a:cubicBezTo>
                    <a:pt x="273" y="51"/>
                    <a:pt x="273" y="51"/>
                    <a:pt x="273" y="51"/>
                  </a:cubicBezTo>
                  <a:cubicBezTo>
                    <a:pt x="274" y="53"/>
                    <a:pt x="274" y="53"/>
                    <a:pt x="274" y="53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6" y="57"/>
                    <a:pt x="276" y="57"/>
                    <a:pt x="276" y="57"/>
                  </a:cubicBezTo>
                  <a:cubicBezTo>
                    <a:pt x="277" y="58"/>
                    <a:pt x="277" y="58"/>
                    <a:pt x="277" y="58"/>
                  </a:cubicBezTo>
                  <a:close/>
                  <a:moveTo>
                    <a:pt x="301" y="44"/>
                  </a:moveTo>
                  <a:cubicBezTo>
                    <a:pt x="302" y="43"/>
                    <a:pt x="302" y="43"/>
                    <a:pt x="302" y="43"/>
                  </a:cubicBezTo>
                  <a:cubicBezTo>
                    <a:pt x="302" y="42"/>
                    <a:pt x="302" y="42"/>
                    <a:pt x="302" y="42"/>
                  </a:cubicBezTo>
                  <a:cubicBezTo>
                    <a:pt x="301" y="42"/>
                    <a:pt x="301" y="42"/>
                    <a:pt x="301" y="42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3" y="41"/>
                    <a:pt x="303" y="41"/>
                    <a:pt x="303" y="41"/>
                  </a:cubicBezTo>
                  <a:cubicBezTo>
                    <a:pt x="302" y="41"/>
                    <a:pt x="302" y="41"/>
                    <a:pt x="302" y="41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301" y="43"/>
                    <a:pt x="301" y="43"/>
                    <a:pt x="301" y="43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300" y="44"/>
                    <a:pt x="300" y="44"/>
                    <a:pt x="300" y="44"/>
                  </a:cubicBezTo>
                  <a:cubicBezTo>
                    <a:pt x="300" y="44"/>
                    <a:pt x="300" y="44"/>
                    <a:pt x="300" y="44"/>
                  </a:cubicBezTo>
                  <a:cubicBezTo>
                    <a:pt x="301" y="44"/>
                    <a:pt x="301" y="44"/>
                    <a:pt x="301" y="44"/>
                  </a:cubicBezTo>
                  <a:close/>
                  <a:moveTo>
                    <a:pt x="302" y="44"/>
                  </a:moveTo>
                  <a:cubicBezTo>
                    <a:pt x="303" y="43"/>
                    <a:pt x="303" y="43"/>
                    <a:pt x="303" y="43"/>
                  </a:cubicBezTo>
                  <a:cubicBezTo>
                    <a:pt x="305" y="43"/>
                    <a:pt x="305" y="43"/>
                    <a:pt x="305" y="43"/>
                  </a:cubicBezTo>
                  <a:cubicBezTo>
                    <a:pt x="305" y="42"/>
                    <a:pt x="305" y="42"/>
                    <a:pt x="305" y="42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8" y="42"/>
                    <a:pt x="308" y="42"/>
                    <a:pt x="308" y="42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8" y="45"/>
                    <a:pt x="308" y="45"/>
                    <a:pt x="308" y="45"/>
                  </a:cubicBezTo>
                  <a:cubicBezTo>
                    <a:pt x="307" y="44"/>
                    <a:pt x="307" y="44"/>
                    <a:pt x="307" y="44"/>
                  </a:cubicBezTo>
                  <a:cubicBezTo>
                    <a:pt x="306" y="45"/>
                    <a:pt x="306" y="45"/>
                    <a:pt x="306" y="45"/>
                  </a:cubicBezTo>
                  <a:cubicBezTo>
                    <a:pt x="304" y="45"/>
                    <a:pt x="304" y="45"/>
                    <a:pt x="304" y="45"/>
                  </a:cubicBezTo>
                  <a:cubicBezTo>
                    <a:pt x="302" y="45"/>
                    <a:pt x="302" y="45"/>
                    <a:pt x="302" y="45"/>
                  </a:cubicBezTo>
                  <a:cubicBezTo>
                    <a:pt x="302" y="44"/>
                    <a:pt x="302" y="44"/>
                    <a:pt x="302" y="44"/>
                  </a:cubicBezTo>
                  <a:close/>
                  <a:moveTo>
                    <a:pt x="315" y="56"/>
                  </a:moveTo>
                  <a:cubicBezTo>
                    <a:pt x="315" y="57"/>
                    <a:pt x="315" y="57"/>
                    <a:pt x="315" y="57"/>
                  </a:cubicBezTo>
                  <a:cubicBezTo>
                    <a:pt x="316" y="58"/>
                    <a:pt x="316" y="58"/>
                    <a:pt x="316" y="58"/>
                  </a:cubicBezTo>
                  <a:cubicBezTo>
                    <a:pt x="316" y="59"/>
                    <a:pt x="316" y="59"/>
                    <a:pt x="316" y="59"/>
                  </a:cubicBezTo>
                  <a:cubicBezTo>
                    <a:pt x="316" y="60"/>
                    <a:pt x="316" y="60"/>
                    <a:pt x="316" y="60"/>
                  </a:cubicBezTo>
                  <a:cubicBezTo>
                    <a:pt x="317" y="59"/>
                    <a:pt x="317" y="59"/>
                    <a:pt x="317" y="59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317" y="56"/>
                    <a:pt x="317" y="56"/>
                    <a:pt x="317" y="56"/>
                  </a:cubicBezTo>
                  <a:cubicBezTo>
                    <a:pt x="316" y="56"/>
                    <a:pt x="316" y="56"/>
                    <a:pt x="316" y="56"/>
                  </a:cubicBezTo>
                  <a:cubicBezTo>
                    <a:pt x="315" y="56"/>
                    <a:pt x="315" y="56"/>
                    <a:pt x="315" y="56"/>
                  </a:cubicBezTo>
                  <a:close/>
                  <a:moveTo>
                    <a:pt x="432" y="94"/>
                  </a:moveTo>
                  <a:cubicBezTo>
                    <a:pt x="433" y="94"/>
                    <a:pt x="433" y="94"/>
                    <a:pt x="433" y="94"/>
                  </a:cubicBezTo>
                  <a:cubicBezTo>
                    <a:pt x="433" y="92"/>
                    <a:pt x="433" y="92"/>
                    <a:pt x="433" y="92"/>
                  </a:cubicBezTo>
                  <a:cubicBezTo>
                    <a:pt x="433" y="91"/>
                    <a:pt x="433" y="91"/>
                    <a:pt x="433" y="91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1" y="93"/>
                    <a:pt x="431" y="93"/>
                    <a:pt x="431" y="93"/>
                  </a:cubicBezTo>
                  <a:cubicBezTo>
                    <a:pt x="432" y="93"/>
                    <a:pt x="432" y="93"/>
                    <a:pt x="432" y="93"/>
                  </a:cubicBezTo>
                  <a:cubicBezTo>
                    <a:pt x="432" y="94"/>
                    <a:pt x="432" y="94"/>
                    <a:pt x="432" y="94"/>
                  </a:cubicBezTo>
                  <a:close/>
                  <a:moveTo>
                    <a:pt x="417" y="111"/>
                  </a:moveTo>
                  <a:cubicBezTo>
                    <a:pt x="418" y="111"/>
                    <a:pt x="418" y="111"/>
                    <a:pt x="418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8" y="110"/>
                    <a:pt x="418" y="110"/>
                    <a:pt x="418" y="110"/>
                  </a:cubicBezTo>
                  <a:cubicBezTo>
                    <a:pt x="417" y="109"/>
                    <a:pt x="417" y="109"/>
                    <a:pt x="417" y="109"/>
                  </a:cubicBezTo>
                  <a:cubicBezTo>
                    <a:pt x="416" y="109"/>
                    <a:pt x="416" y="109"/>
                    <a:pt x="416" y="109"/>
                  </a:cubicBezTo>
                  <a:cubicBezTo>
                    <a:pt x="416" y="109"/>
                    <a:pt x="416" y="109"/>
                    <a:pt x="416" y="109"/>
                  </a:cubicBezTo>
                  <a:cubicBezTo>
                    <a:pt x="416" y="110"/>
                    <a:pt x="416" y="110"/>
                    <a:pt x="416" y="110"/>
                  </a:cubicBezTo>
                  <a:cubicBezTo>
                    <a:pt x="417" y="110"/>
                    <a:pt x="417" y="110"/>
                    <a:pt x="417" y="110"/>
                  </a:cubicBezTo>
                  <a:cubicBezTo>
                    <a:pt x="417" y="110"/>
                    <a:pt x="417" y="111"/>
                    <a:pt x="417" y="111"/>
                  </a:cubicBezTo>
                  <a:close/>
                  <a:moveTo>
                    <a:pt x="373" y="104"/>
                  </a:moveTo>
                  <a:cubicBezTo>
                    <a:pt x="374" y="104"/>
                    <a:pt x="374" y="104"/>
                    <a:pt x="374" y="104"/>
                  </a:cubicBezTo>
                  <a:cubicBezTo>
                    <a:pt x="375" y="104"/>
                    <a:pt x="375" y="104"/>
                    <a:pt x="375" y="104"/>
                  </a:cubicBezTo>
                  <a:cubicBezTo>
                    <a:pt x="376" y="104"/>
                    <a:pt x="376" y="104"/>
                    <a:pt x="376" y="104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77" y="102"/>
                    <a:pt x="377" y="102"/>
                    <a:pt x="377" y="102"/>
                  </a:cubicBezTo>
                  <a:cubicBezTo>
                    <a:pt x="377" y="102"/>
                    <a:pt x="377" y="102"/>
                    <a:pt x="377" y="102"/>
                  </a:cubicBezTo>
                  <a:cubicBezTo>
                    <a:pt x="376" y="101"/>
                    <a:pt x="376" y="101"/>
                    <a:pt x="376" y="101"/>
                  </a:cubicBezTo>
                  <a:cubicBezTo>
                    <a:pt x="376" y="99"/>
                    <a:pt x="376" y="99"/>
                    <a:pt x="376" y="99"/>
                  </a:cubicBezTo>
                  <a:cubicBezTo>
                    <a:pt x="375" y="98"/>
                    <a:pt x="375" y="98"/>
                    <a:pt x="375" y="98"/>
                  </a:cubicBezTo>
                  <a:cubicBezTo>
                    <a:pt x="375" y="97"/>
                    <a:pt x="375" y="97"/>
                    <a:pt x="375" y="97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4" y="96"/>
                    <a:pt x="374" y="96"/>
                    <a:pt x="374" y="96"/>
                  </a:cubicBezTo>
                  <a:cubicBezTo>
                    <a:pt x="371" y="96"/>
                    <a:pt x="371" y="96"/>
                    <a:pt x="371" y="96"/>
                  </a:cubicBezTo>
                  <a:cubicBezTo>
                    <a:pt x="369" y="98"/>
                    <a:pt x="369" y="98"/>
                    <a:pt x="369" y="98"/>
                  </a:cubicBezTo>
                  <a:cubicBezTo>
                    <a:pt x="368" y="98"/>
                    <a:pt x="368" y="98"/>
                    <a:pt x="368" y="98"/>
                  </a:cubicBezTo>
                  <a:cubicBezTo>
                    <a:pt x="368" y="98"/>
                    <a:pt x="368" y="98"/>
                    <a:pt x="368" y="98"/>
                  </a:cubicBezTo>
                  <a:cubicBezTo>
                    <a:pt x="368" y="100"/>
                    <a:pt x="368" y="100"/>
                    <a:pt x="368" y="100"/>
                  </a:cubicBezTo>
                  <a:cubicBezTo>
                    <a:pt x="369" y="100"/>
                    <a:pt x="369" y="100"/>
                    <a:pt x="369" y="100"/>
                  </a:cubicBezTo>
                  <a:cubicBezTo>
                    <a:pt x="369" y="101"/>
                    <a:pt x="369" y="101"/>
                    <a:pt x="369" y="101"/>
                  </a:cubicBezTo>
                  <a:cubicBezTo>
                    <a:pt x="369" y="102"/>
                    <a:pt x="369" y="102"/>
                    <a:pt x="369" y="102"/>
                  </a:cubicBezTo>
                  <a:cubicBezTo>
                    <a:pt x="368" y="102"/>
                    <a:pt x="368" y="102"/>
                    <a:pt x="368" y="102"/>
                  </a:cubicBezTo>
                  <a:cubicBezTo>
                    <a:pt x="367" y="102"/>
                    <a:pt x="367" y="102"/>
                    <a:pt x="367" y="102"/>
                  </a:cubicBezTo>
                  <a:cubicBezTo>
                    <a:pt x="368" y="103"/>
                    <a:pt x="368" y="103"/>
                    <a:pt x="368" y="103"/>
                  </a:cubicBezTo>
                  <a:cubicBezTo>
                    <a:pt x="370" y="103"/>
                    <a:pt x="370" y="103"/>
                    <a:pt x="370" y="103"/>
                  </a:cubicBezTo>
                  <a:cubicBezTo>
                    <a:pt x="373" y="104"/>
                    <a:pt x="373" y="104"/>
                    <a:pt x="373" y="104"/>
                  </a:cubicBezTo>
                  <a:close/>
                  <a:moveTo>
                    <a:pt x="501" y="66"/>
                  </a:moveTo>
                  <a:cubicBezTo>
                    <a:pt x="501" y="65"/>
                    <a:pt x="501" y="65"/>
                    <a:pt x="501" y="65"/>
                  </a:cubicBezTo>
                  <a:cubicBezTo>
                    <a:pt x="501" y="65"/>
                    <a:pt x="501" y="65"/>
                    <a:pt x="501" y="65"/>
                  </a:cubicBezTo>
                  <a:cubicBezTo>
                    <a:pt x="502" y="63"/>
                    <a:pt x="502" y="63"/>
                    <a:pt x="502" y="63"/>
                  </a:cubicBezTo>
                  <a:cubicBezTo>
                    <a:pt x="502" y="62"/>
                    <a:pt x="502" y="62"/>
                    <a:pt x="502" y="62"/>
                  </a:cubicBezTo>
                  <a:cubicBezTo>
                    <a:pt x="502" y="61"/>
                    <a:pt x="502" y="61"/>
                    <a:pt x="502" y="61"/>
                  </a:cubicBezTo>
                  <a:cubicBezTo>
                    <a:pt x="500" y="59"/>
                    <a:pt x="500" y="59"/>
                    <a:pt x="500" y="59"/>
                  </a:cubicBezTo>
                  <a:cubicBezTo>
                    <a:pt x="500" y="58"/>
                    <a:pt x="500" y="58"/>
                    <a:pt x="500" y="58"/>
                  </a:cubicBezTo>
                  <a:cubicBezTo>
                    <a:pt x="499" y="58"/>
                    <a:pt x="499" y="58"/>
                    <a:pt x="499" y="58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6" y="59"/>
                    <a:pt x="496" y="59"/>
                    <a:pt x="496" y="59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3"/>
                    <a:pt x="497" y="63"/>
                    <a:pt x="497" y="63"/>
                  </a:cubicBezTo>
                  <a:cubicBezTo>
                    <a:pt x="498" y="63"/>
                    <a:pt x="498" y="63"/>
                    <a:pt x="498" y="63"/>
                  </a:cubicBezTo>
                  <a:cubicBezTo>
                    <a:pt x="500" y="65"/>
                    <a:pt x="500" y="65"/>
                    <a:pt x="500" y="65"/>
                  </a:cubicBezTo>
                  <a:cubicBezTo>
                    <a:pt x="501" y="66"/>
                    <a:pt x="501" y="66"/>
                    <a:pt x="501" y="66"/>
                  </a:cubicBezTo>
                  <a:close/>
                  <a:moveTo>
                    <a:pt x="504" y="75"/>
                  </a:moveTo>
                  <a:cubicBezTo>
                    <a:pt x="505" y="74"/>
                    <a:pt x="505" y="74"/>
                    <a:pt x="505" y="74"/>
                  </a:cubicBezTo>
                  <a:cubicBezTo>
                    <a:pt x="506" y="73"/>
                    <a:pt x="506" y="73"/>
                    <a:pt x="506" y="73"/>
                  </a:cubicBezTo>
                  <a:cubicBezTo>
                    <a:pt x="508" y="72"/>
                    <a:pt x="508" y="72"/>
                    <a:pt x="508" y="72"/>
                  </a:cubicBezTo>
                  <a:cubicBezTo>
                    <a:pt x="510" y="72"/>
                    <a:pt x="510" y="72"/>
                    <a:pt x="510" y="72"/>
                  </a:cubicBezTo>
                  <a:cubicBezTo>
                    <a:pt x="513" y="72"/>
                    <a:pt x="513" y="72"/>
                    <a:pt x="513" y="72"/>
                  </a:cubicBezTo>
                  <a:cubicBezTo>
                    <a:pt x="514" y="72"/>
                    <a:pt x="514" y="72"/>
                    <a:pt x="514" y="72"/>
                  </a:cubicBezTo>
                  <a:cubicBezTo>
                    <a:pt x="517" y="72"/>
                    <a:pt x="517" y="72"/>
                    <a:pt x="517" y="72"/>
                  </a:cubicBezTo>
                  <a:cubicBezTo>
                    <a:pt x="518" y="71"/>
                    <a:pt x="518" y="71"/>
                    <a:pt x="518" y="71"/>
                  </a:cubicBezTo>
                  <a:cubicBezTo>
                    <a:pt x="520" y="71"/>
                    <a:pt x="520" y="71"/>
                    <a:pt x="520" y="71"/>
                  </a:cubicBezTo>
                  <a:cubicBezTo>
                    <a:pt x="522" y="71"/>
                    <a:pt x="522" y="71"/>
                    <a:pt x="522" y="71"/>
                  </a:cubicBezTo>
                  <a:cubicBezTo>
                    <a:pt x="523" y="70"/>
                    <a:pt x="523" y="70"/>
                    <a:pt x="523" y="70"/>
                  </a:cubicBezTo>
                  <a:cubicBezTo>
                    <a:pt x="522" y="69"/>
                    <a:pt x="522" y="69"/>
                    <a:pt x="522" y="69"/>
                  </a:cubicBezTo>
                  <a:cubicBezTo>
                    <a:pt x="521" y="68"/>
                    <a:pt x="521" y="68"/>
                    <a:pt x="521" y="68"/>
                  </a:cubicBezTo>
                  <a:cubicBezTo>
                    <a:pt x="520" y="66"/>
                    <a:pt x="520" y="66"/>
                    <a:pt x="520" y="66"/>
                  </a:cubicBezTo>
                  <a:cubicBezTo>
                    <a:pt x="517" y="64"/>
                    <a:pt x="517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14" y="64"/>
                    <a:pt x="514" y="64"/>
                    <a:pt x="514" y="64"/>
                  </a:cubicBezTo>
                  <a:cubicBezTo>
                    <a:pt x="512" y="62"/>
                    <a:pt x="512" y="62"/>
                    <a:pt x="512" y="62"/>
                  </a:cubicBezTo>
                  <a:cubicBezTo>
                    <a:pt x="511" y="62"/>
                    <a:pt x="511" y="62"/>
                    <a:pt x="511" y="62"/>
                  </a:cubicBezTo>
                  <a:cubicBezTo>
                    <a:pt x="510" y="63"/>
                    <a:pt x="510" y="63"/>
                    <a:pt x="510" y="63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508" y="62"/>
                    <a:pt x="508" y="62"/>
                    <a:pt x="508" y="62"/>
                  </a:cubicBezTo>
                  <a:cubicBezTo>
                    <a:pt x="507" y="64"/>
                    <a:pt x="507" y="64"/>
                    <a:pt x="507" y="64"/>
                  </a:cubicBezTo>
                  <a:cubicBezTo>
                    <a:pt x="505" y="66"/>
                    <a:pt x="505" y="66"/>
                    <a:pt x="505" y="66"/>
                  </a:cubicBezTo>
                  <a:cubicBezTo>
                    <a:pt x="506" y="67"/>
                    <a:pt x="506" y="67"/>
                    <a:pt x="506" y="67"/>
                  </a:cubicBezTo>
                  <a:cubicBezTo>
                    <a:pt x="506" y="70"/>
                    <a:pt x="506" y="70"/>
                    <a:pt x="506" y="70"/>
                  </a:cubicBezTo>
                  <a:cubicBezTo>
                    <a:pt x="505" y="73"/>
                    <a:pt x="505" y="73"/>
                    <a:pt x="505" y="73"/>
                  </a:cubicBezTo>
                  <a:cubicBezTo>
                    <a:pt x="504" y="74"/>
                    <a:pt x="504" y="74"/>
                    <a:pt x="504" y="74"/>
                  </a:cubicBezTo>
                  <a:cubicBezTo>
                    <a:pt x="504" y="75"/>
                    <a:pt x="504" y="75"/>
                    <a:pt x="504" y="75"/>
                  </a:cubicBezTo>
                  <a:cubicBezTo>
                    <a:pt x="504" y="75"/>
                    <a:pt x="504" y="75"/>
                    <a:pt x="504" y="75"/>
                  </a:cubicBezTo>
                  <a:close/>
                  <a:moveTo>
                    <a:pt x="474" y="69"/>
                  </a:moveTo>
                  <a:cubicBezTo>
                    <a:pt x="475" y="70"/>
                    <a:pt x="475" y="70"/>
                    <a:pt x="475" y="70"/>
                  </a:cubicBezTo>
                  <a:cubicBezTo>
                    <a:pt x="476" y="71"/>
                    <a:pt x="476" y="71"/>
                    <a:pt x="476" y="71"/>
                  </a:cubicBezTo>
                  <a:cubicBezTo>
                    <a:pt x="477" y="71"/>
                    <a:pt x="477" y="71"/>
                    <a:pt x="477" y="71"/>
                  </a:cubicBezTo>
                  <a:cubicBezTo>
                    <a:pt x="478" y="72"/>
                    <a:pt x="478" y="72"/>
                    <a:pt x="478" y="72"/>
                  </a:cubicBezTo>
                  <a:cubicBezTo>
                    <a:pt x="480" y="72"/>
                    <a:pt x="480" y="72"/>
                    <a:pt x="480" y="72"/>
                  </a:cubicBezTo>
                  <a:cubicBezTo>
                    <a:pt x="481" y="73"/>
                    <a:pt x="481" y="73"/>
                    <a:pt x="481" y="73"/>
                  </a:cubicBezTo>
                  <a:cubicBezTo>
                    <a:pt x="482" y="73"/>
                    <a:pt x="482" y="73"/>
                    <a:pt x="482" y="73"/>
                  </a:cubicBezTo>
                  <a:cubicBezTo>
                    <a:pt x="482" y="72"/>
                    <a:pt x="482" y="72"/>
                    <a:pt x="482" y="72"/>
                  </a:cubicBezTo>
                  <a:cubicBezTo>
                    <a:pt x="480" y="70"/>
                    <a:pt x="480" y="70"/>
                    <a:pt x="480" y="70"/>
                  </a:cubicBezTo>
                  <a:cubicBezTo>
                    <a:pt x="479" y="70"/>
                    <a:pt x="479" y="70"/>
                    <a:pt x="479" y="70"/>
                  </a:cubicBezTo>
                  <a:cubicBezTo>
                    <a:pt x="477" y="70"/>
                    <a:pt x="477" y="70"/>
                    <a:pt x="477" y="70"/>
                  </a:cubicBezTo>
                  <a:cubicBezTo>
                    <a:pt x="476" y="69"/>
                    <a:pt x="476" y="69"/>
                    <a:pt x="476" y="69"/>
                  </a:cubicBezTo>
                  <a:cubicBezTo>
                    <a:pt x="475" y="68"/>
                    <a:pt x="475" y="68"/>
                    <a:pt x="475" y="68"/>
                  </a:cubicBezTo>
                  <a:cubicBezTo>
                    <a:pt x="474" y="69"/>
                    <a:pt x="474" y="69"/>
                    <a:pt x="474" y="69"/>
                  </a:cubicBezTo>
                  <a:close/>
                  <a:moveTo>
                    <a:pt x="514" y="108"/>
                  </a:moveTo>
                  <a:cubicBezTo>
                    <a:pt x="516" y="110"/>
                    <a:pt x="516" y="110"/>
                    <a:pt x="516" y="110"/>
                  </a:cubicBezTo>
                  <a:cubicBezTo>
                    <a:pt x="517" y="110"/>
                    <a:pt x="517" y="110"/>
                    <a:pt x="517" y="110"/>
                  </a:cubicBezTo>
                  <a:cubicBezTo>
                    <a:pt x="517" y="110"/>
                    <a:pt x="517" y="110"/>
                    <a:pt x="517" y="110"/>
                  </a:cubicBezTo>
                  <a:cubicBezTo>
                    <a:pt x="518" y="109"/>
                    <a:pt x="518" y="109"/>
                    <a:pt x="518" y="109"/>
                  </a:cubicBezTo>
                  <a:cubicBezTo>
                    <a:pt x="519" y="109"/>
                    <a:pt x="519" y="109"/>
                    <a:pt x="519" y="109"/>
                  </a:cubicBezTo>
                  <a:cubicBezTo>
                    <a:pt x="518" y="108"/>
                    <a:pt x="518" y="108"/>
                    <a:pt x="518" y="108"/>
                  </a:cubicBezTo>
                  <a:cubicBezTo>
                    <a:pt x="518" y="106"/>
                    <a:pt x="518" y="106"/>
                    <a:pt x="518" y="106"/>
                  </a:cubicBezTo>
                  <a:cubicBezTo>
                    <a:pt x="517" y="107"/>
                    <a:pt x="517" y="107"/>
                    <a:pt x="517" y="107"/>
                  </a:cubicBezTo>
                  <a:cubicBezTo>
                    <a:pt x="517" y="108"/>
                    <a:pt x="517" y="108"/>
                    <a:pt x="517" y="108"/>
                  </a:cubicBezTo>
                  <a:cubicBezTo>
                    <a:pt x="516" y="108"/>
                    <a:pt x="516" y="108"/>
                    <a:pt x="516" y="108"/>
                  </a:cubicBezTo>
                  <a:cubicBezTo>
                    <a:pt x="516" y="108"/>
                    <a:pt x="515" y="109"/>
                    <a:pt x="514" y="108"/>
                  </a:cubicBezTo>
                  <a:close/>
                  <a:moveTo>
                    <a:pt x="655" y="98"/>
                  </a:moveTo>
                  <a:cubicBezTo>
                    <a:pt x="655" y="98"/>
                    <a:pt x="655" y="98"/>
                    <a:pt x="655" y="98"/>
                  </a:cubicBezTo>
                  <a:cubicBezTo>
                    <a:pt x="655" y="97"/>
                    <a:pt x="655" y="97"/>
                    <a:pt x="655" y="97"/>
                  </a:cubicBezTo>
                  <a:cubicBezTo>
                    <a:pt x="655" y="96"/>
                    <a:pt x="655" y="96"/>
                    <a:pt x="655" y="96"/>
                  </a:cubicBezTo>
                  <a:cubicBezTo>
                    <a:pt x="654" y="95"/>
                    <a:pt x="654" y="95"/>
                    <a:pt x="654" y="95"/>
                  </a:cubicBezTo>
                  <a:cubicBezTo>
                    <a:pt x="654" y="96"/>
                    <a:pt x="654" y="96"/>
                    <a:pt x="654" y="96"/>
                  </a:cubicBezTo>
                  <a:cubicBezTo>
                    <a:pt x="655" y="98"/>
                    <a:pt x="655" y="98"/>
                    <a:pt x="655" y="98"/>
                  </a:cubicBezTo>
                  <a:close/>
                  <a:moveTo>
                    <a:pt x="654" y="99"/>
                  </a:moveTo>
                  <a:cubicBezTo>
                    <a:pt x="654" y="99"/>
                    <a:pt x="654" y="99"/>
                    <a:pt x="654" y="99"/>
                  </a:cubicBezTo>
                  <a:cubicBezTo>
                    <a:pt x="654" y="98"/>
                    <a:pt x="654" y="98"/>
                    <a:pt x="654" y="98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7"/>
                    <a:pt x="653" y="97"/>
                    <a:pt x="653" y="97"/>
                  </a:cubicBezTo>
                  <a:cubicBezTo>
                    <a:pt x="653" y="97"/>
                    <a:pt x="653" y="97"/>
                    <a:pt x="653" y="97"/>
                  </a:cubicBezTo>
                  <a:cubicBezTo>
                    <a:pt x="654" y="99"/>
                    <a:pt x="654" y="99"/>
                    <a:pt x="654" y="99"/>
                  </a:cubicBezTo>
                  <a:close/>
                  <a:moveTo>
                    <a:pt x="653" y="99"/>
                  </a:moveTo>
                  <a:cubicBezTo>
                    <a:pt x="654" y="101"/>
                    <a:pt x="654" y="101"/>
                    <a:pt x="654" y="101"/>
                  </a:cubicBezTo>
                  <a:cubicBezTo>
                    <a:pt x="654" y="102"/>
                    <a:pt x="654" y="102"/>
                    <a:pt x="654" y="102"/>
                  </a:cubicBezTo>
                  <a:cubicBezTo>
                    <a:pt x="655" y="101"/>
                    <a:pt x="655" y="101"/>
                    <a:pt x="655" y="101"/>
                  </a:cubicBezTo>
                  <a:cubicBezTo>
                    <a:pt x="654" y="100"/>
                    <a:pt x="654" y="100"/>
                    <a:pt x="654" y="100"/>
                  </a:cubicBezTo>
                  <a:cubicBezTo>
                    <a:pt x="653" y="99"/>
                    <a:pt x="653" y="99"/>
                    <a:pt x="653" y="99"/>
                  </a:cubicBezTo>
                  <a:cubicBezTo>
                    <a:pt x="653" y="99"/>
                    <a:pt x="653" y="99"/>
                    <a:pt x="653" y="99"/>
                  </a:cubicBezTo>
                  <a:cubicBezTo>
                    <a:pt x="653" y="99"/>
                    <a:pt x="653" y="99"/>
                    <a:pt x="653" y="99"/>
                  </a:cubicBezTo>
                  <a:close/>
                  <a:moveTo>
                    <a:pt x="650" y="98"/>
                  </a:moveTo>
                  <a:cubicBezTo>
                    <a:pt x="650" y="100"/>
                    <a:pt x="650" y="100"/>
                    <a:pt x="650" y="100"/>
                  </a:cubicBezTo>
                  <a:cubicBezTo>
                    <a:pt x="651" y="100"/>
                    <a:pt x="651" y="100"/>
                    <a:pt x="651" y="100"/>
                  </a:cubicBezTo>
                  <a:cubicBezTo>
                    <a:pt x="651" y="100"/>
                    <a:pt x="651" y="100"/>
                    <a:pt x="651" y="100"/>
                  </a:cubicBezTo>
                  <a:cubicBezTo>
                    <a:pt x="652" y="99"/>
                    <a:pt x="652" y="99"/>
                    <a:pt x="652" y="99"/>
                  </a:cubicBezTo>
                  <a:cubicBezTo>
                    <a:pt x="651" y="98"/>
                    <a:pt x="651" y="98"/>
                    <a:pt x="651" y="98"/>
                  </a:cubicBezTo>
                  <a:cubicBezTo>
                    <a:pt x="651" y="98"/>
                    <a:pt x="651" y="98"/>
                    <a:pt x="651" y="98"/>
                  </a:cubicBezTo>
                  <a:cubicBezTo>
                    <a:pt x="650" y="98"/>
                    <a:pt x="650" y="98"/>
                    <a:pt x="650" y="98"/>
                  </a:cubicBezTo>
                  <a:cubicBezTo>
                    <a:pt x="650" y="98"/>
                    <a:pt x="650" y="98"/>
                    <a:pt x="650" y="98"/>
                  </a:cubicBezTo>
                  <a:close/>
                  <a:moveTo>
                    <a:pt x="684" y="84"/>
                  </a:moveTo>
                  <a:cubicBezTo>
                    <a:pt x="686" y="85"/>
                    <a:pt x="686" y="85"/>
                    <a:pt x="686" y="85"/>
                  </a:cubicBezTo>
                  <a:cubicBezTo>
                    <a:pt x="687" y="84"/>
                    <a:pt x="687" y="84"/>
                    <a:pt x="687" y="84"/>
                  </a:cubicBezTo>
                  <a:cubicBezTo>
                    <a:pt x="688" y="83"/>
                    <a:pt x="688" y="83"/>
                    <a:pt x="688" y="83"/>
                  </a:cubicBezTo>
                  <a:cubicBezTo>
                    <a:pt x="688" y="82"/>
                    <a:pt x="688" y="82"/>
                    <a:pt x="688" y="82"/>
                  </a:cubicBezTo>
                  <a:cubicBezTo>
                    <a:pt x="687" y="81"/>
                    <a:pt x="687" y="81"/>
                    <a:pt x="687" y="81"/>
                  </a:cubicBezTo>
                  <a:cubicBezTo>
                    <a:pt x="687" y="80"/>
                    <a:pt x="687" y="80"/>
                    <a:pt x="687" y="80"/>
                  </a:cubicBezTo>
                  <a:cubicBezTo>
                    <a:pt x="687" y="79"/>
                    <a:pt x="687" y="79"/>
                    <a:pt x="687" y="79"/>
                  </a:cubicBezTo>
                  <a:cubicBezTo>
                    <a:pt x="685" y="78"/>
                    <a:pt x="685" y="78"/>
                    <a:pt x="685" y="78"/>
                  </a:cubicBezTo>
                  <a:cubicBezTo>
                    <a:pt x="685" y="79"/>
                    <a:pt x="685" y="79"/>
                    <a:pt x="685" y="79"/>
                  </a:cubicBezTo>
                  <a:cubicBezTo>
                    <a:pt x="684" y="79"/>
                    <a:pt x="684" y="79"/>
                    <a:pt x="684" y="79"/>
                  </a:cubicBezTo>
                  <a:cubicBezTo>
                    <a:pt x="683" y="78"/>
                    <a:pt x="683" y="78"/>
                    <a:pt x="683" y="78"/>
                  </a:cubicBezTo>
                  <a:cubicBezTo>
                    <a:pt x="682" y="78"/>
                    <a:pt x="682" y="78"/>
                    <a:pt x="682" y="78"/>
                  </a:cubicBezTo>
                  <a:cubicBezTo>
                    <a:pt x="681" y="78"/>
                    <a:pt x="681" y="78"/>
                    <a:pt x="681" y="78"/>
                  </a:cubicBezTo>
                  <a:cubicBezTo>
                    <a:pt x="681" y="79"/>
                    <a:pt x="681" y="79"/>
                    <a:pt x="681" y="79"/>
                  </a:cubicBezTo>
                  <a:cubicBezTo>
                    <a:pt x="681" y="79"/>
                    <a:pt x="681" y="79"/>
                    <a:pt x="681" y="79"/>
                  </a:cubicBezTo>
                  <a:cubicBezTo>
                    <a:pt x="680" y="79"/>
                    <a:pt x="680" y="79"/>
                    <a:pt x="680" y="79"/>
                  </a:cubicBezTo>
                  <a:cubicBezTo>
                    <a:pt x="680" y="80"/>
                    <a:pt x="680" y="80"/>
                    <a:pt x="680" y="80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80" y="83"/>
                    <a:pt x="680" y="83"/>
                    <a:pt x="680" y="83"/>
                  </a:cubicBezTo>
                  <a:cubicBezTo>
                    <a:pt x="681" y="83"/>
                    <a:pt x="681" y="83"/>
                    <a:pt x="681" y="83"/>
                  </a:cubicBezTo>
                  <a:cubicBezTo>
                    <a:pt x="683" y="83"/>
                    <a:pt x="683" y="83"/>
                    <a:pt x="683" y="83"/>
                  </a:cubicBezTo>
                  <a:cubicBezTo>
                    <a:pt x="684" y="84"/>
                    <a:pt x="684" y="84"/>
                    <a:pt x="684" y="84"/>
                  </a:cubicBezTo>
                  <a:close/>
                  <a:moveTo>
                    <a:pt x="692" y="81"/>
                  </a:moveTo>
                  <a:cubicBezTo>
                    <a:pt x="693" y="80"/>
                    <a:pt x="693" y="80"/>
                    <a:pt x="693" y="80"/>
                  </a:cubicBezTo>
                  <a:cubicBezTo>
                    <a:pt x="693" y="80"/>
                    <a:pt x="693" y="80"/>
                    <a:pt x="693" y="80"/>
                  </a:cubicBezTo>
                  <a:cubicBezTo>
                    <a:pt x="692" y="80"/>
                    <a:pt x="692" y="80"/>
                    <a:pt x="692" y="80"/>
                  </a:cubicBezTo>
                  <a:cubicBezTo>
                    <a:pt x="692" y="80"/>
                    <a:pt x="692" y="80"/>
                    <a:pt x="692" y="80"/>
                  </a:cubicBezTo>
                  <a:cubicBezTo>
                    <a:pt x="692" y="81"/>
                    <a:pt x="692" y="81"/>
                    <a:pt x="692" y="81"/>
                  </a:cubicBezTo>
                  <a:close/>
                  <a:moveTo>
                    <a:pt x="701" y="418"/>
                  </a:moveTo>
                  <a:cubicBezTo>
                    <a:pt x="701" y="417"/>
                    <a:pt x="701" y="417"/>
                    <a:pt x="701" y="417"/>
                  </a:cubicBezTo>
                  <a:cubicBezTo>
                    <a:pt x="701" y="415"/>
                    <a:pt x="701" y="415"/>
                    <a:pt x="701" y="415"/>
                  </a:cubicBezTo>
                  <a:cubicBezTo>
                    <a:pt x="700" y="414"/>
                    <a:pt x="700" y="414"/>
                    <a:pt x="700" y="414"/>
                  </a:cubicBezTo>
                  <a:cubicBezTo>
                    <a:pt x="700" y="413"/>
                    <a:pt x="700" y="413"/>
                    <a:pt x="700" y="413"/>
                  </a:cubicBezTo>
                  <a:cubicBezTo>
                    <a:pt x="700" y="411"/>
                    <a:pt x="700" y="411"/>
                    <a:pt x="700" y="411"/>
                  </a:cubicBezTo>
                  <a:cubicBezTo>
                    <a:pt x="701" y="410"/>
                    <a:pt x="701" y="410"/>
                    <a:pt x="701" y="410"/>
                  </a:cubicBezTo>
                  <a:cubicBezTo>
                    <a:pt x="702" y="410"/>
                    <a:pt x="702" y="410"/>
                    <a:pt x="702" y="410"/>
                  </a:cubicBezTo>
                  <a:cubicBezTo>
                    <a:pt x="702" y="411"/>
                    <a:pt x="702" y="411"/>
                    <a:pt x="702" y="411"/>
                  </a:cubicBezTo>
                  <a:cubicBezTo>
                    <a:pt x="703" y="411"/>
                    <a:pt x="703" y="411"/>
                    <a:pt x="703" y="411"/>
                  </a:cubicBezTo>
                  <a:cubicBezTo>
                    <a:pt x="705" y="411"/>
                    <a:pt x="705" y="411"/>
                    <a:pt x="705" y="411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706" y="410"/>
                    <a:pt x="706" y="410"/>
                    <a:pt x="706" y="410"/>
                  </a:cubicBezTo>
                  <a:cubicBezTo>
                    <a:pt x="706" y="411"/>
                    <a:pt x="706" y="411"/>
                    <a:pt x="706" y="411"/>
                  </a:cubicBezTo>
                  <a:cubicBezTo>
                    <a:pt x="706" y="411"/>
                    <a:pt x="706" y="411"/>
                    <a:pt x="706" y="411"/>
                  </a:cubicBezTo>
                  <a:cubicBezTo>
                    <a:pt x="706" y="412"/>
                    <a:pt x="706" y="412"/>
                    <a:pt x="706" y="412"/>
                  </a:cubicBezTo>
                  <a:cubicBezTo>
                    <a:pt x="707" y="414"/>
                    <a:pt x="707" y="414"/>
                    <a:pt x="707" y="414"/>
                  </a:cubicBezTo>
                  <a:cubicBezTo>
                    <a:pt x="708" y="415"/>
                    <a:pt x="708" y="415"/>
                    <a:pt x="708" y="415"/>
                  </a:cubicBezTo>
                  <a:cubicBezTo>
                    <a:pt x="708" y="416"/>
                    <a:pt x="708" y="416"/>
                    <a:pt x="708" y="416"/>
                  </a:cubicBezTo>
                  <a:cubicBezTo>
                    <a:pt x="708" y="415"/>
                    <a:pt x="708" y="415"/>
                    <a:pt x="708" y="415"/>
                  </a:cubicBezTo>
                  <a:cubicBezTo>
                    <a:pt x="708" y="414"/>
                    <a:pt x="708" y="414"/>
                    <a:pt x="708" y="414"/>
                  </a:cubicBezTo>
                  <a:cubicBezTo>
                    <a:pt x="708" y="413"/>
                    <a:pt x="708" y="413"/>
                    <a:pt x="708" y="413"/>
                  </a:cubicBezTo>
                  <a:cubicBezTo>
                    <a:pt x="708" y="411"/>
                    <a:pt x="708" y="411"/>
                    <a:pt x="708" y="411"/>
                  </a:cubicBezTo>
                  <a:cubicBezTo>
                    <a:pt x="707" y="410"/>
                    <a:pt x="707" y="410"/>
                    <a:pt x="707" y="410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6" y="408"/>
                    <a:pt x="706" y="408"/>
                    <a:pt x="706" y="408"/>
                  </a:cubicBezTo>
                  <a:cubicBezTo>
                    <a:pt x="705" y="408"/>
                    <a:pt x="705" y="408"/>
                    <a:pt x="705" y="408"/>
                  </a:cubicBezTo>
                  <a:cubicBezTo>
                    <a:pt x="705" y="408"/>
                    <a:pt x="705" y="408"/>
                    <a:pt x="705" y="408"/>
                  </a:cubicBezTo>
                  <a:cubicBezTo>
                    <a:pt x="703" y="407"/>
                    <a:pt x="703" y="407"/>
                    <a:pt x="703" y="407"/>
                  </a:cubicBezTo>
                  <a:cubicBezTo>
                    <a:pt x="703" y="405"/>
                    <a:pt x="703" y="405"/>
                    <a:pt x="703" y="405"/>
                  </a:cubicBezTo>
                  <a:cubicBezTo>
                    <a:pt x="702" y="404"/>
                    <a:pt x="702" y="404"/>
                    <a:pt x="702" y="404"/>
                  </a:cubicBezTo>
                  <a:cubicBezTo>
                    <a:pt x="700" y="402"/>
                    <a:pt x="700" y="402"/>
                    <a:pt x="700" y="402"/>
                  </a:cubicBezTo>
                  <a:cubicBezTo>
                    <a:pt x="699" y="402"/>
                    <a:pt x="699" y="402"/>
                    <a:pt x="699" y="402"/>
                  </a:cubicBezTo>
                  <a:cubicBezTo>
                    <a:pt x="698" y="401"/>
                    <a:pt x="698" y="401"/>
                    <a:pt x="698" y="401"/>
                  </a:cubicBezTo>
                  <a:cubicBezTo>
                    <a:pt x="698" y="399"/>
                    <a:pt x="698" y="399"/>
                    <a:pt x="698" y="399"/>
                  </a:cubicBezTo>
                  <a:cubicBezTo>
                    <a:pt x="697" y="397"/>
                    <a:pt x="697" y="397"/>
                    <a:pt x="697" y="397"/>
                  </a:cubicBezTo>
                  <a:cubicBezTo>
                    <a:pt x="696" y="396"/>
                    <a:pt x="696" y="396"/>
                    <a:pt x="696" y="396"/>
                  </a:cubicBezTo>
                  <a:cubicBezTo>
                    <a:pt x="696" y="393"/>
                    <a:pt x="696" y="393"/>
                    <a:pt x="696" y="393"/>
                  </a:cubicBezTo>
                  <a:cubicBezTo>
                    <a:pt x="696" y="391"/>
                    <a:pt x="696" y="391"/>
                    <a:pt x="696" y="391"/>
                  </a:cubicBezTo>
                  <a:cubicBezTo>
                    <a:pt x="695" y="390"/>
                    <a:pt x="695" y="390"/>
                    <a:pt x="695" y="390"/>
                  </a:cubicBezTo>
                  <a:cubicBezTo>
                    <a:pt x="696" y="388"/>
                    <a:pt x="696" y="388"/>
                    <a:pt x="696" y="388"/>
                  </a:cubicBezTo>
                  <a:cubicBezTo>
                    <a:pt x="696" y="386"/>
                    <a:pt x="696" y="386"/>
                    <a:pt x="696" y="386"/>
                  </a:cubicBezTo>
                  <a:cubicBezTo>
                    <a:pt x="695" y="385"/>
                    <a:pt x="695" y="385"/>
                    <a:pt x="695" y="385"/>
                  </a:cubicBezTo>
                  <a:cubicBezTo>
                    <a:pt x="695" y="384"/>
                    <a:pt x="695" y="384"/>
                    <a:pt x="695" y="384"/>
                  </a:cubicBezTo>
                  <a:cubicBezTo>
                    <a:pt x="695" y="383"/>
                    <a:pt x="695" y="383"/>
                    <a:pt x="695" y="383"/>
                  </a:cubicBezTo>
                  <a:cubicBezTo>
                    <a:pt x="695" y="382"/>
                    <a:pt x="695" y="382"/>
                    <a:pt x="695" y="382"/>
                  </a:cubicBezTo>
                  <a:cubicBezTo>
                    <a:pt x="696" y="382"/>
                    <a:pt x="696" y="382"/>
                    <a:pt x="696" y="382"/>
                  </a:cubicBezTo>
                  <a:cubicBezTo>
                    <a:pt x="697" y="382"/>
                    <a:pt x="697" y="382"/>
                    <a:pt x="697" y="382"/>
                  </a:cubicBezTo>
                  <a:cubicBezTo>
                    <a:pt x="698" y="382"/>
                    <a:pt x="698" y="382"/>
                    <a:pt x="698" y="382"/>
                  </a:cubicBezTo>
                  <a:cubicBezTo>
                    <a:pt x="700" y="382"/>
                    <a:pt x="700" y="382"/>
                    <a:pt x="700" y="382"/>
                  </a:cubicBezTo>
                  <a:cubicBezTo>
                    <a:pt x="701" y="383"/>
                    <a:pt x="701" y="383"/>
                    <a:pt x="701" y="383"/>
                  </a:cubicBezTo>
                  <a:cubicBezTo>
                    <a:pt x="702" y="385"/>
                    <a:pt x="702" y="385"/>
                    <a:pt x="702" y="385"/>
                  </a:cubicBezTo>
                  <a:cubicBezTo>
                    <a:pt x="703" y="385"/>
                    <a:pt x="703" y="385"/>
                    <a:pt x="703" y="385"/>
                  </a:cubicBezTo>
                  <a:cubicBezTo>
                    <a:pt x="704" y="386"/>
                    <a:pt x="704" y="386"/>
                    <a:pt x="704" y="386"/>
                  </a:cubicBezTo>
                  <a:cubicBezTo>
                    <a:pt x="706" y="388"/>
                    <a:pt x="706" y="388"/>
                    <a:pt x="706" y="388"/>
                  </a:cubicBezTo>
                  <a:cubicBezTo>
                    <a:pt x="706" y="388"/>
                    <a:pt x="706" y="388"/>
                    <a:pt x="706" y="388"/>
                  </a:cubicBezTo>
                  <a:cubicBezTo>
                    <a:pt x="706" y="387"/>
                    <a:pt x="706" y="387"/>
                    <a:pt x="706" y="387"/>
                  </a:cubicBezTo>
                  <a:cubicBezTo>
                    <a:pt x="704" y="385"/>
                    <a:pt x="704" y="385"/>
                    <a:pt x="704" y="385"/>
                  </a:cubicBezTo>
                  <a:cubicBezTo>
                    <a:pt x="703" y="384"/>
                    <a:pt x="703" y="384"/>
                    <a:pt x="703" y="384"/>
                  </a:cubicBezTo>
                  <a:cubicBezTo>
                    <a:pt x="702" y="382"/>
                    <a:pt x="702" y="382"/>
                    <a:pt x="702" y="382"/>
                  </a:cubicBezTo>
                  <a:cubicBezTo>
                    <a:pt x="700" y="380"/>
                    <a:pt x="700" y="380"/>
                    <a:pt x="700" y="380"/>
                  </a:cubicBezTo>
                  <a:cubicBezTo>
                    <a:pt x="700" y="380"/>
                    <a:pt x="700" y="380"/>
                    <a:pt x="700" y="380"/>
                  </a:cubicBezTo>
                  <a:cubicBezTo>
                    <a:pt x="700" y="379"/>
                    <a:pt x="700" y="379"/>
                    <a:pt x="700" y="379"/>
                  </a:cubicBezTo>
                  <a:cubicBezTo>
                    <a:pt x="699" y="377"/>
                    <a:pt x="699" y="377"/>
                    <a:pt x="699" y="377"/>
                  </a:cubicBezTo>
                  <a:cubicBezTo>
                    <a:pt x="698" y="375"/>
                    <a:pt x="698" y="375"/>
                    <a:pt x="698" y="375"/>
                  </a:cubicBezTo>
                  <a:cubicBezTo>
                    <a:pt x="697" y="375"/>
                    <a:pt x="697" y="375"/>
                    <a:pt x="697" y="375"/>
                  </a:cubicBezTo>
                  <a:cubicBezTo>
                    <a:pt x="697" y="374"/>
                    <a:pt x="697" y="374"/>
                    <a:pt x="697" y="374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693" y="368"/>
                    <a:pt x="693" y="368"/>
                    <a:pt x="693" y="368"/>
                  </a:cubicBezTo>
                  <a:cubicBezTo>
                    <a:pt x="693" y="367"/>
                    <a:pt x="693" y="367"/>
                    <a:pt x="693" y="367"/>
                  </a:cubicBezTo>
                  <a:cubicBezTo>
                    <a:pt x="691" y="364"/>
                    <a:pt x="691" y="364"/>
                    <a:pt x="691" y="364"/>
                  </a:cubicBezTo>
                  <a:cubicBezTo>
                    <a:pt x="690" y="362"/>
                    <a:pt x="690" y="362"/>
                    <a:pt x="690" y="362"/>
                  </a:cubicBezTo>
                  <a:cubicBezTo>
                    <a:pt x="689" y="361"/>
                    <a:pt x="689" y="361"/>
                    <a:pt x="689" y="361"/>
                  </a:cubicBezTo>
                  <a:cubicBezTo>
                    <a:pt x="689" y="360"/>
                    <a:pt x="689" y="360"/>
                    <a:pt x="689" y="360"/>
                  </a:cubicBezTo>
                  <a:cubicBezTo>
                    <a:pt x="688" y="359"/>
                    <a:pt x="688" y="359"/>
                    <a:pt x="688" y="359"/>
                  </a:cubicBezTo>
                  <a:cubicBezTo>
                    <a:pt x="687" y="358"/>
                    <a:pt x="687" y="358"/>
                    <a:pt x="687" y="358"/>
                  </a:cubicBezTo>
                  <a:cubicBezTo>
                    <a:pt x="687" y="359"/>
                    <a:pt x="687" y="359"/>
                    <a:pt x="687" y="359"/>
                  </a:cubicBezTo>
                  <a:cubicBezTo>
                    <a:pt x="686" y="359"/>
                    <a:pt x="686" y="359"/>
                    <a:pt x="686" y="359"/>
                  </a:cubicBezTo>
                  <a:cubicBezTo>
                    <a:pt x="686" y="358"/>
                    <a:pt x="686" y="358"/>
                    <a:pt x="686" y="358"/>
                  </a:cubicBezTo>
                  <a:cubicBezTo>
                    <a:pt x="686" y="357"/>
                    <a:pt x="686" y="357"/>
                    <a:pt x="686" y="357"/>
                  </a:cubicBezTo>
                  <a:cubicBezTo>
                    <a:pt x="686" y="356"/>
                    <a:pt x="686" y="356"/>
                    <a:pt x="686" y="356"/>
                  </a:cubicBezTo>
                  <a:cubicBezTo>
                    <a:pt x="685" y="356"/>
                    <a:pt x="685" y="356"/>
                    <a:pt x="685" y="356"/>
                  </a:cubicBezTo>
                  <a:cubicBezTo>
                    <a:pt x="684" y="354"/>
                    <a:pt x="684" y="354"/>
                    <a:pt x="684" y="354"/>
                  </a:cubicBezTo>
                  <a:cubicBezTo>
                    <a:pt x="683" y="353"/>
                    <a:pt x="683" y="353"/>
                    <a:pt x="683" y="353"/>
                  </a:cubicBezTo>
                  <a:cubicBezTo>
                    <a:pt x="682" y="352"/>
                    <a:pt x="682" y="352"/>
                    <a:pt x="682" y="352"/>
                  </a:cubicBezTo>
                  <a:cubicBezTo>
                    <a:pt x="682" y="350"/>
                    <a:pt x="682" y="350"/>
                    <a:pt x="682" y="350"/>
                  </a:cubicBezTo>
                  <a:cubicBezTo>
                    <a:pt x="683" y="349"/>
                    <a:pt x="683" y="349"/>
                    <a:pt x="683" y="349"/>
                  </a:cubicBezTo>
                  <a:cubicBezTo>
                    <a:pt x="683" y="349"/>
                    <a:pt x="683" y="349"/>
                    <a:pt x="683" y="349"/>
                  </a:cubicBezTo>
                  <a:cubicBezTo>
                    <a:pt x="683" y="348"/>
                    <a:pt x="683" y="348"/>
                    <a:pt x="683" y="348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344"/>
                    <a:pt x="682" y="344"/>
                    <a:pt x="682" y="344"/>
                  </a:cubicBezTo>
                  <a:cubicBezTo>
                    <a:pt x="681" y="344"/>
                    <a:pt x="681" y="344"/>
                    <a:pt x="681" y="344"/>
                  </a:cubicBezTo>
                  <a:cubicBezTo>
                    <a:pt x="679" y="342"/>
                    <a:pt x="679" y="342"/>
                    <a:pt x="679" y="342"/>
                  </a:cubicBezTo>
                  <a:cubicBezTo>
                    <a:pt x="679" y="341"/>
                    <a:pt x="679" y="341"/>
                    <a:pt x="679" y="341"/>
                  </a:cubicBezTo>
                  <a:cubicBezTo>
                    <a:pt x="679" y="341"/>
                    <a:pt x="679" y="341"/>
                    <a:pt x="679" y="341"/>
                  </a:cubicBezTo>
                  <a:cubicBezTo>
                    <a:pt x="679" y="340"/>
                    <a:pt x="679" y="340"/>
                    <a:pt x="679" y="340"/>
                  </a:cubicBezTo>
                  <a:cubicBezTo>
                    <a:pt x="679" y="340"/>
                    <a:pt x="679" y="340"/>
                    <a:pt x="679" y="340"/>
                  </a:cubicBezTo>
                  <a:cubicBezTo>
                    <a:pt x="680" y="341"/>
                    <a:pt x="680" y="341"/>
                    <a:pt x="680" y="341"/>
                  </a:cubicBezTo>
                  <a:cubicBezTo>
                    <a:pt x="681" y="343"/>
                    <a:pt x="681" y="343"/>
                    <a:pt x="681" y="343"/>
                  </a:cubicBezTo>
                  <a:cubicBezTo>
                    <a:pt x="681" y="341"/>
                    <a:pt x="681" y="341"/>
                    <a:pt x="681" y="341"/>
                  </a:cubicBezTo>
                  <a:cubicBezTo>
                    <a:pt x="679" y="339"/>
                    <a:pt x="679" y="339"/>
                    <a:pt x="679" y="339"/>
                  </a:cubicBezTo>
                  <a:cubicBezTo>
                    <a:pt x="678" y="338"/>
                    <a:pt x="678" y="338"/>
                    <a:pt x="678" y="338"/>
                  </a:cubicBezTo>
                  <a:cubicBezTo>
                    <a:pt x="677" y="338"/>
                    <a:pt x="677" y="338"/>
                    <a:pt x="677" y="338"/>
                  </a:cubicBezTo>
                  <a:cubicBezTo>
                    <a:pt x="677" y="336"/>
                    <a:pt x="677" y="336"/>
                    <a:pt x="677" y="336"/>
                  </a:cubicBezTo>
                  <a:cubicBezTo>
                    <a:pt x="675" y="334"/>
                    <a:pt x="675" y="334"/>
                    <a:pt x="675" y="334"/>
                  </a:cubicBezTo>
                  <a:cubicBezTo>
                    <a:pt x="674" y="333"/>
                    <a:pt x="674" y="333"/>
                    <a:pt x="674" y="333"/>
                  </a:cubicBezTo>
                  <a:cubicBezTo>
                    <a:pt x="674" y="331"/>
                    <a:pt x="674" y="331"/>
                    <a:pt x="674" y="331"/>
                  </a:cubicBezTo>
                  <a:cubicBezTo>
                    <a:pt x="673" y="330"/>
                    <a:pt x="673" y="330"/>
                    <a:pt x="673" y="330"/>
                  </a:cubicBezTo>
                  <a:cubicBezTo>
                    <a:pt x="671" y="329"/>
                    <a:pt x="671" y="329"/>
                    <a:pt x="671" y="329"/>
                  </a:cubicBezTo>
                  <a:cubicBezTo>
                    <a:pt x="670" y="328"/>
                    <a:pt x="670" y="328"/>
                    <a:pt x="670" y="328"/>
                  </a:cubicBezTo>
                  <a:cubicBezTo>
                    <a:pt x="670" y="327"/>
                    <a:pt x="670" y="327"/>
                    <a:pt x="670" y="327"/>
                  </a:cubicBezTo>
                  <a:cubicBezTo>
                    <a:pt x="669" y="328"/>
                    <a:pt x="669" y="328"/>
                    <a:pt x="669" y="328"/>
                  </a:cubicBezTo>
                  <a:cubicBezTo>
                    <a:pt x="670" y="328"/>
                    <a:pt x="670" y="328"/>
                    <a:pt x="670" y="328"/>
                  </a:cubicBezTo>
                  <a:cubicBezTo>
                    <a:pt x="670" y="329"/>
                    <a:pt x="670" y="329"/>
                    <a:pt x="670" y="329"/>
                  </a:cubicBezTo>
                  <a:cubicBezTo>
                    <a:pt x="669" y="329"/>
                    <a:pt x="669" y="329"/>
                    <a:pt x="669" y="329"/>
                  </a:cubicBezTo>
                  <a:cubicBezTo>
                    <a:pt x="668" y="329"/>
                    <a:pt x="668" y="329"/>
                    <a:pt x="668" y="329"/>
                  </a:cubicBezTo>
                  <a:cubicBezTo>
                    <a:pt x="667" y="329"/>
                    <a:pt x="667" y="329"/>
                    <a:pt x="667" y="329"/>
                  </a:cubicBezTo>
                  <a:cubicBezTo>
                    <a:pt x="669" y="331"/>
                    <a:pt x="669" y="331"/>
                    <a:pt x="669" y="331"/>
                  </a:cubicBezTo>
                  <a:cubicBezTo>
                    <a:pt x="671" y="332"/>
                    <a:pt x="671" y="332"/>
                    <a:pt x="671" y="332"/>
                  </a:cubicBezTo>
                  <a:cubicBezTo>
                    <a:pt x="672" y="333"/>
                    <a:pt x="672" y="333"/>
                    <a:pt x="672" y="333"/>
                  </a:cubicBezTo>
                  <a:cubicBezTo>
                    <a:pt x="671" y="334"/>
                    <a:pt x="671" y="334"/>
                    <a:pt x="671" y="334"/>
                  </a:cubicBezTo>
                  <a:cubicBezTo>
                    <a:pt x="672" y="334"/>
                    <a:pt x="672" y="334"/>
                    <a:pt x="672" y="334"/>
                  </a:cubicBezTo>
                  <a:cubicBezTo>
                    <a:pt x="673" y="334"/>
                    <a:pt x="673" y="334"/>
                    <a:pt x="673" y="334"/>
                  </a:cubicBezTo>
                  <a:cubicBezTo>
                    <a:pt x="673" y="335"/>
                    <a:pt x="673" y="335"/>
                    <a:pt x="673" y="335"/>
                  </a:cubicBezTo>
                  <a:cubicBezTo>
                    <a:pt x="673" y="335"/>
                    <a:pt x="673" y="335"/>
                    <a:pt x="673" y="335"/>
                  </a:cubicBezTo>
                  <a:cubicBezTo>
                    <a:pt x="672" y="335"/>
                    <a:pt x="672" y="335"/>
                    <a:pt x="672" y="335"/>
                  </a:cubicBezTo>
                  <a:cubicBezTo>
                    <a:pt x="672" y="336"/>
                    <a:pt x="672" y="336"/>
                    <a:pt x="672" y="336"/>
                  </a:cubicBezTo>
                  <a:cubicBezTo>
                    <a:pt x="673" y="336"/>
                    <a:pt x="673" y="336"/>
                    <a:pt x="673" y="336"/>
                  </a:cubicBezTo>
                  <a:cubicBezTo>
                    <a:pt x="673" y="338"/>
                    <a:pt x="673" y="338"/>
                    <a:pt x="673" y="338"/>
                  </a:cubicBezTo>
                  <a:cubicBezTo>
                    <a:pt x="672" y="338"/>
                    <a:pt x="672" y="338"/>
                    <a:pt x="672" y="338"/>
                  </a:cubicBezTo>
                  <a:cubicBezTo>
                    <a:pt x="671" y="338"/>
                    <a:pt x="671" y="338"/>
                    <a:pt x="671" y="338"/>
                  </a:cubicBezTo>
                  <a:cubicBezTo>
                    <a:pt x="671" y="337"/>
                    <a:pt x="671" y="337"/>
                    <a:pt x="671" y="337"/>
                  </a:cubicBezTo>
                  <a:cubicBezTo>
                    <a:pt x="670" y="338"/>
                    <a:pt x="670" y="338"/>
                    <a:pt x="670" y="338"/>
                  </a:cubicBezTo>
                  <a:cubicBezTo>
                    <a:pt x="669" y="339"/>
                    <a:pt x="669" y="339"/>
                    <a:pt x="669" y="339"/>
                  </a:cubicBezTo>
                  <a:cubicBezTo>
                    <a:pt x="670" y="341"/>
                    <a:pt x="670" y="341"/>
                    <a:pt x="670" y="341"/>
                  </a:cubicBezTo>
                  <a:cubicBezTo>
                    <a:pt x="671" y="342"/>
                    <a:pt x="671" y="342"/>
                    <a:pt x="671" y="342"/>
                  </a:cubicBezTo>
                  <a:cubicBezTo>
                    <a:pt x="672" y="344"/>
                    <a:pt x="672" y="344"/>
                    <a:pt x="672" y="344"/>
                  </a:cubicBezTo>
                  <a:cubicBezTo>
                    <a:pt x="673" y="346"/>
                    <a:pt x="673" y="346"/>
                    <a:pt x="673" y="346"/>
                  </a:cubicBezTo>
                  <a:cubicBezTo>
                    <a:pt x="673" y="348"/>
                    <a:pt x="673" y="348"/>
                    <a:pt x="673" y="348"/>
                  </a:cubicBezTo>
                  <a:cubicBezTo>
                    <a:pt x="673" y="349"/>
                    <a:pt x="673" y="349"/>
                    <a:pt x="673" y="349"/>
                  </a:cubicBezTo>
                  <a:cubicBezTo>
                    <a:pt x="674" y="351"/>
                    <a:pt x="674" y="351"/>
                    <a:pt x="674" y="351"/>
                  </a:cubicBezTo>
                  <a:cubicBezTo>
                    <a:pt x="675" y="354"/>
                    <a:pt x="675" y="354"/>
                    <a:pt x="675" y="354"/>
                  </a:cubicBezTo>
                  <a:cubicBezTo>
                    <a:pt x="676" y="356"/>
                    <a:pt x="676" y="356"/>
                    <a:pt x="676" y="356"/>
                  </a:cubicBezTo>
                  <a:cubicBezTo>
                    <a:pt x="677" y="357"/>
                    <a:pt x="677" y="357"/>
                    <a:pt x="677" y="357"/>
                  </a:cubicBezTo>
                  <a:cubicBezTo>
                    <a:pt x="677" y="357"/>
                    <a:pt x="677" y="357"/>
                    <a:pt x="677" y="357"/>
                  </a:cubicBezTo>
                  <a:cubicBezTo>
                    <a:pt x="676" y="358"/>
                    <a:pt x="676" y="358"/>
                    <a:pt x="676" y="358"/>
                  </a:cubicBezTo>
                  <a:cubicBezTo>
                    <a:pt x="680" y="361"/>
                    <a:pt x="680" y="361"/>
                    <a:pt x="680" y="361"/>
                  </a:cubicBezTo>
                  <a:cubicBezTo>
                    <a:pt x="681" y="361"/>
                    <a:pt x="681" y="361"/>
                    <a:pt x="681" y="361"/>
                  </a:cubicBezTo>
                  <a:cubicBezTo>
                    <a:pt x="682" y="363"/>
                    <a:pt x="682" y="363"/>
                    <a:pt x="682" y="363"/>
                  </a:cubicBezTo>
                  <a:cubicBezTo>
                    <a:pt x="682" y="365"/>
                    <a:pt x="682" y="365"/>
                    <a:pt x="682" y="365"/>
                  </a:cubicBezTo>
                  <a:cubicBezTo>
                    <a:pt x="682" y="367"/>
                    <a:pt x="682" y="367"/>
                    <a:pt x="682" y="367"/>
                  </a:cubicBezTo>
                  <a:cubicBezTo>
                    <a:pt x="683" y="369"/>
                    <a:pt x="683" y="369"/>
                    <a:pt x="683" y="369"/>
                  </a:cubicBezTo>
                  <a:cubicBezTo>
                    <a:pt x="683" y="370"/>
                    <a:pt x="683" y="370"/>
                    <a:pt x="683" y="370"/>
                  </a:cubicBezTo>
                  <a:cubicBezTo>
                    <a:pt x="684" y="371"/>
                    <a:pt x="684" y="371"/>
                    <a:pt x="684" y="371"/>
                  </a:cubicBezTo>
                  <a:cubicBezTo>
                    <a:pt x="686" y="372"/>
                    <a:pt x="686" y="372"/>
                    <a:pt x="686" y="372"/>
                  </a:cubicBezTo>
                  <a:cubicBezTo>
                    <a:pt x="685" y="372"/>
                    <a:pt x="685" y="372"/>
                    <a:pt x="685" y="372"/>
                  </a:cubicBezTo>
                  <a:cubicBezTo>
                    <a:pt x="685" y="373"/>
                    <a:pt x="685" y="373"/>
                    <a:pt x="685" y="373"/>
                  </a:cubicBezTo>
                  <a:cubicBezTo>
                    <a:pt x="687" y="375"/>
                    <a:pt x="687" y="375"/>
                    <a:pt x="687" y="375"/>
                  </a:cubicBezTo>
                  <a:cubicBezTo>
                    <a:pt x="687" y="377"/>
                    <a:pt x="687" y="377"/>
                    <a:pt x="687" y="377"/>
                  </a:cubicBezTo>
                  <a:cubicBezTo>
                    <a:pt x="688" y="378"/>
                    <a:pt x="688" y="378"/>
                    <a:pt x="688" y="378"/>
                  </a:cubicBezTo>
                  <a:cubicBezTo>
                    <a:pt x="688" y="381"/>
                    <a:pt x="688" y="381"/>
                    <a:pt x="688" y="381"/>
                  </a:cubicBezTo>
                  <a:cubicBezTo>
                    <a:pt x="688" y="382"/>
                    <a:pt x="688" y="382"/>
                    <a:pt x="688" y="382"/>
                  </a:cubicBezTo>
                  <a:cubicBezTo>
                    <a:pt x="688" y="383"/>
                    <a:pt x="688" y="383"/>
                    <a:pt x="688" y="383"/>
                  </a:cubicBezTo>
                  <a:cubicBezTo>
                    <a:pt x="688" y="385"/>
                    <a:pt x="688" y="385"/>
                    <a:pt x="688" y="385"/>
                  </a:cubicBezTo>
                  <a:cubicBezTo>
                    <a:pt x="689" y="387"/>
                    <a:pt x="689" y="387"/>
                    <a:pt x="689" y="387"/>
                  </a:cubicBezTo>
                  <a:cubicBezTo>
                    <a:pt x="689" y="388"/>
                    <a:pt x="689" y="388"/>
                    <a:pt x="689" y="388"/>
                  </a:cubicBezTo>
                  <a:cubicBezTo>
                    <a:pt x="689" y="390"/>
                    <a:pt x="689" y="390"/>
                    <a:pt x="689" y="390"/>
                  </a:cubicBezTo>
                  <a:cubicBezTo>
                    <a:pt x="690" y="391"/>
                    <a:pt x="690" y="391"/>
                    <a:pt x="690" y="391"/>
                  </a:cubicBezTo>
                  <a:cubicBezTo>
                    <a:pt x="693" y="394"/>
                    <a:pt x="693" y="394"/>
                    <a:pt x="693" y="394"/>
                  </a:cubicBezTo>
                  <a:cubicBezTo>
                    <a:pt x="693" y="395"/>
                    <a:pt x="693" y="395"/>
                    <a:pt x="693" y="395"/>
                  </a:cubicBezTo>
                  <a:cubicBezTo>
                    <a:pt x="694" y="397"/>
                    <a:pt x="694" y="397"/>
                    <a:pt x="694" y="397"/>
                  </a:cubicBezTo>
                  <a:cubicBezTo>
                    <a:pt x="694" y="399"/>
                    <a:pt x="694" y="399"/>
                    <a:pt x="694" y="399"/>
                  </a:cubicBezTo>
                  <a:cubicBezTo>
                    <a:pt x="694" y="402"/>
                    <a:pt x="694" y="402"/>
                    <a:pt x="694" y="402"/>
                  </a:cubicBezTo>
                  <a:cubicBezTo>
                    <a:pt x="695" y="404"/>
                    <a:pt x="695" y="404"/>
                    <a:pt x="695" y="404"/>
                  </a:cubicBezTo>
                  <a:cubicBezTo>
                    <a:pt x="695" y="405"/>
                    <a:pt x="695" y="405"/>
                    <a:pt x="695" y="405"/>
                  </a:cubicBezTo>
                  <a:cubicBezTo>
                    <a:pt x="697" y="407"/>
                    <a:pt x="697" y="407"/>
                    <a:pt x="697" y="407"/>
                  </a:cubicBezTo>
                  <a:cubicBezTo>
                    <a:pt x="697" y="408"/>
                    <a:pt x="697" y="408"/>
                    <a:pt x="697" y="408"/>
                  </a:cubicBezTo>
                  <a:cubicBezTo>
                    <a:pt x="697" y="410"/>
                    <a:pt x="697" y="410"/>
                    <a:pt x="697" y="410"/>
                  </a:cubicBezTo>
                  <a:cubicBezTo>
                    <a:pt x="697" y="413"/>
                    <a:pt x="697" y="413"/>
                    <a:pt x="697" y="413"/>
                  </a:cubicBezTo>
                  <a:cubicBezTo>
                    <a:pt x="697" y="414"/>
                    <a:pt x="697" y="414"/>
                    <a:pt x="697" y="414"/>
                  </a:cubicBezTo>
                  <a:cubicBezTo>
                    <a:pt x="698" y="415"/>
                    <a:pt x="698" y="415"/>
                    <a:pt x="698" y="415"/>
                  </a:cubicBezTo>
                  <a:cubicBezTo>
                    <a:pt x="699" y="417"/>
                    <a:pt x="699" y="417"/>
                    <a:pt x="699" y="417"/>
                  </a:cubicBezTo>
                  <a:cubicBezTo>
                    <a:pt x="701" y="418"/>
                    <a:pt x="701" y="418"/>
                    <a:pt x="701" y="418"/>
                  </a:cubicBezTo>
                  <a:close/>
                  <a:moveTo>
                    <a:pt x="637" y="329"/>
                  </a:moveTo>
                  <a:cubicBezTo>
                    <a:pt x="637" y="329"/>
                    <a:pt x="637" y="329"/>
                    <a:pt x="637" y="329"/>
                  </a:cubicBezTo>
                  <a:cubicBezTo>
                    <a:pt x="637" y="328"/>
                    <a:pt x="637" y="328"/>
                    <a:pt x="637" y="328"/>
                  </a:cubicBezTo>
                  <a:cubicBezTo>
                    <a:pt x="638" y="328"/>
                    <a:pt x="638" y="328"/>
                    <a:pt x="638" y="328"/>
                  </a:cubicBezTo>
                  <a:cubicBezTo>
                    <a:pt x="638" y="328"/>
                    <a:pt x="638" y="328"/>
                    <a:pt x="638" y="328"/>
                  </a:cubicBezTo>
                  <a:cubicBezTo>
                    <a:pt x="639" y="329"/>
                    <a:pt x="639" y="329"/>
                    <a:pt x="639" y="329"/>
                  </a:cubicBezTo>
                  <a:cubicBezTo>
                    <a:pt x="640" y="329"/>
                    <a:pt x="640" y="329"/>
                    <a:pt x="640" y="329"/>
                  </a:cubicBezTo>
                  <a:cubicBezTo>
                    <a:pt x="641" y="329"/>
                    <a:pt x="641" y="329"/>
                    <a:pt x="641" y="329"/>
                  </a:cubicBezTo>
                  <a:cubicBezTo>
                    <a:pt x="641" y="328"/>
                    <a:pt x="641" y="328"/>
                    <a:pt x="641" y="328"/>
                  </a:cubicBezTo>
                  <a:cubicBezTo>
                    <a:pt x="641" y="327"/>
                    <a:pt x="641" y="327"/>
                    <a:pt x="641" y="327"/>
                  </a:cubicBezTo>
                  <a:cubicBezTo>
                    <a:pt x="641" y="326"/>
                    <a:pt x="641" y="326"/>
                    <a:pt x="641" y="326"/>
                  </a:cubicBezTo>
                  <a:cubicBezTo>
                    <a:pt x="642" y="326"/>
                    <a:pt x="642" y="326"/>
                    <a:pt x="642" y="326"/>
                  </a:cubicBezTo>
                  <a:cubicBezTo>
                    <a:pt x="642" y="325"/>
                    <a:pt x="642" y="325"/>
                    <a:pt x="642" y="325"/>
                  </a:cubicBezTo>
                  <a:cubicBezTo>
                    <a:pt x="641" y="325"/>
                    <a:pt x="641" y="325"/>
                    <a:pt x="641" y="325"/>
                  </a:cubicBezTo>
                  <a:cubicBezTo>
                    <a:pt x="640" y="326"/>
                    <a:pt x="640" y="326"/>
                    <a:pt x="640" y="326"/>
                  </a:cubicBezTo>
                  <a:cubicBezTo>
                    <a:pt x="640" y="326"/>
                    <a:pt x="640" y="326"/>
                    <a:pt x="640" y="326"/>
                  </a:cubicBezTo>
                  <a:cubicBezTo>
                    <a:pt x="640" y="326"/>
                    <a:pt x="640" y="326"/>
                    <a:pt x="640" y="326"/>
                  </a:cubicBezTo>
                  <a:cubicBezTo>
                    <a:pt x="640" y="325"/>
                    <a:pt x="640" y="325"/>
                    <a:pt x="640" y="325"/>
                  </a:cubicBezTo>
                  <a:cubicBezTo>
                    <a:pt x="640" y="324"/>
                    <a:pt x="640" y="324"/>
                    <a:pt x="640" y="324"/>
                  </a:cubicBezTo>
                  <a:cubicBezTo>
                    <a:pt x="640" y="324"/>
                    <a:pt x="640" y="324"/>
                    <a:pt x="640" y="324"/>
                  </a:cubicBezTo>
                  <a:cubicBezTo>
                    <a:pt x="638" y="324"/>
                    <a:pt x="638" y="324"/>
                    <a:pt x="638" y="324"/>
                  </a:cubicBezTo>
                  <a:cubicBezTo>
                    <a:pt x="638" y="324"/>
                    <a:pt x="638" y="324"/>
                    <a:pt x="638" y="324"/>
                  </a:cubicBezTo>
                  <a:cubicBezTo>
                    <a:pt x="637" y="325"/>
                    <a:pt x="637" y="325"/>
                    <a:pt x="637" y="325"/>
                  </a:cubicBezTo>
                  <a:cubicBezTo>
                    <a:pt x="637" y="326"/>
                    <a:pt x="637" y="326"/>
                    <a:pt x="637" y="326"/>
                  </a:cubicBezTo>
                  <a:cubicBezTo>
                    <a:pt x="636" y="326"/>
                    <a:pt x="636" y="326"/>
                    <a:pt x="636" y="326"/>
                  </a:cubicBezTo>
                  <a:cubicBezTo>
                    <a:pt x="636" y="327"/>
                    <a:pt x="636" y="327"/>
                    <a:pt x="636" y="327"/>
                  </a:cubicBezTo>
                  <a:cubicBezTo>
                    <a:pt x="637" y="329"/>
                    <a:pt x="637" y="329"/>
                    <a:pt x="637" y="329"/>
                  </a:cubicBezTo>
                  <a:close/>
                  <a:moveTo>
                    <a:pt x="633" y="328"/>
                  </a:moveTo>
                  <a:cubicBezTo>
                    <a:pt x="633" y="328"/>
                    <a:pt x="633" y="328"/>
                    <a:pt x="633" y="328"/>
                  </a:cubicBezTo>
                  <a:cubicBezTo>
                    <a:pt x="633" y="328"/>
                    <a:pt x="633" y="328"/>
                    <a:pt x="633" y="328"/>
                  </a:cubicBezTo>
                  <a:cubicBezTo>
                    <a:pt x="634" y="327"/>
                    <a:pt x="634" y="327"/>
                    <a:pt x="634" y="327"/>
                  </a:cubicBezTo>
                  <a:cubicBezTo>
                    <a:pt x="634" y="328"/>
                    <a:pt x="634" y="328"/>
                    <a:pt x="634" y="328"/>
                  </a:cubicBezTo>
                  <a:cubicBezTo>
                    <a:pt x="635" y="327"/>
                    <a:pt x="635" y="327"/>
                    <a:pt x="635" y="327"/>
                  </a:cubicBezTo>
                  <a:cubicBezTo>
                    <a:pt x="634" y="326"/>
                    <a:pt x="634" y="326"/>
                    <a:pt x="634" y="326"/>
                  </a:cubicBezTo>
                  <a:cubicBezTo>
                    <a:pt x="635" y="326"/>
                    <a:pt x="635" y="326"/>
                    <a:pt x="635" y="326"/>
                  </a:cubicBezTo>
                  <a:cubicBezTo>
                    <a:pt x="635" y="325"/>
                    <a:pt x="635" y="325"/>
                    <a:pt x="635" y="325"/>
                  </a:cubicBezTo>
                  <a:cubicBezTo>
                    <a:pt x="634" y="325"/>
                    <a:pt x="634" y="325"/>
                    <a:pt x="634" y="325"/>
                  </a:cubicBezTo>
                  <a:cubicBezTo>
                    <a:pt x="633" y="326"/>
                    <a:pt x="633" y="326"/>
                    <a:pt x="633" y="326"/>
                  </a:cubicBezTo>
                  <a:cubicBezTo>
                    <a:pt x="632" y="326"/>
                    <a:pt x="632" y="326"/>
                    <a:pt x="632" y="326"/>
                  </a:cubicBezTo>
                  <a:cubicBezTo>
                    <a:pt x="632" y="327"/>
                    <a:pt x="632" y="327"/>
                    <a:pt x="632" y="327"/>
                  </a:cubicBezTo>
                  <a:cubicBezTo>
                    <a:pt x="633" y="328"/>
                    <a:pt x="633" y="328"/>
                    <a:pt x="633" y="328"/>
                  </a:cubicBezTo>
                  <a:close/>
                  <a:moveTo>
                    <a:pt x="641" y="332"/>
                  </a:moveTo>
                  <a:cubicBezTo>
                    <a:pt x="641" y="333"/>
                    <a:pt x="641" y="333"/>
                    <a:pt x="641" y="333"/>
                  </a:cubicBezTo>
                  <a:cubicBezTo>
                    <a:pt x="642" y="332"/>
                    <a:pt x="642" y="332"/>
                    <a:pt x="642" y="332"/>
                  </a:cubicBezTo>
                  <a:cubicBezTo>
                    <a:pt x="642" y="331"/>
                    <a:pt x="642" y="331"/>
                    <a:pt x="642" y="331"/>
                  </a:cubicBezTo>
                  <a:cubicBezTo>
                    <a:pt x="642" y="331"/>
                    <a:pt x="642" y="331"/>
                    <a:pt x="642" y="331"/>
                  </a:cubicBezTo>
                  <a:cubicBezTo>
                    <a:pt x="642" y="331"/>
                    <a:pt x="642" y="331"/>
                    <a:pt x="642" y="331"/>
                  </a:cubicBezTo>
                  <a:cubicBezTo>
                    <a:pt x="642" y="331"/>
                    <a:pt x="642" y="331"/>
                    <a:pt x="642" y="331"/>
                  </a:cubicBezTo>
                  <a:cubicBezTo>
                    <a:pt x="641" y="332"/>
                    <a:pt x="641" y="332"/>
                    <a:pt x="641" y="332"/>
                  </a:cubicBezTo>
                  <a:close/>
                  <a:moveTo>
                    <a:pt x="640" y="331"/>
                  </a:moveTo>
                  <a:cubicBezTo>
                    <a:pt x="640" y="332"/>
                    <a:pt x="640" y="332"/>
                    <a:pt x="640" y="332"/>
                  </a:cubicBezTo>
                  <a:cubicBezTo>
                    <a:pt x="640" y="332"/>
                    <a:pt x="640" y="332"/>
                    <a:pt x="640" y="332"/>
                  </a:cubicBezTo>
                  <a:cubicBezTo>
                    <a:pt x="641" y="332"/>
                    <a:pt x="641" y="332"/>
                    <a:pt x="641" y="332"/>
                  </a:cubicBezTo>
                  <a:cubicBezTo>
                    <a:pt x="641" y="331"/>
                    <a:pt x="641" y="331"/>
                    <a:pt x="641" y="331"/>
                  </a:cubicBezTo>
                  <a:cubicBezTo>
                    <a:pt x="640" y="330"/>
                    <a:pt x="640" y="330"/>
                    <a:pt x="640" y="330"/>
                  </a:cubicBezTo>
                  <a:cubicBezTo>
                    <a:pt x="640" y="331"/>
                    <a:pt x="640" y="331"/>
                    <a:pt x="640" y="331"/>
                  </a:cubicBezTo>
                  <a:close/>
                  <a:moveTo>
                    <a:pt x="640" y="337"/>
                  </a:moveTo>
                  <a:cubicBezTo>
                    <a:pt x="641" y="335"/>
                    <a:pt x="641" y="335"/>
                    <a:pt x="641" y="335"/>
                  </a:cubicBezTo>
                  <a:cubicBezTo>
                    <a:pt x="642" y="335"/>
                    <a:pt x="642" y="335"/>
                    <a:pt x="642" y="335"/>
                  </a:cubicBezTo>
                  <a:cubicBezTo>
                    <a:pt x="642" y="334"/>
                    <a:pt x="642" y="334"/>
                    <a:pt x="642" y="334"/>
                  </a:cubicBezTo>
                  <a:cubicBezTo>
                    <a:pt x="642" y="334"/>
                    <a:pt x="642" y="334"/>
                    <a:pt x="642" y="334"/>
                  </a:cubicBezTo>
                  <a:cubicBezTo>
                    <a:pt x="642" y="333"/>
                    <a:pt x="642" y="333"/>
                    <a:pt x="642" y="333"/>
                  </a:cubicBezTo>
                  <a:cubicBezTo>
                    <a:pt x="640" y="334"/>
                    <a:pt x="640" y="334"/>
                    <a:pt x="640" y="334"/>
                  </a:cubicBezTo>
                  <a:cubicBezTo>
                    <a:pt x="639" y="335"/>
                    <a:pt x="639" y="335"/>
                    <a:pt x="639" y="335"/>
                  </a:cubicBezTo>
                  <a:cubicBezTo>
                    <a:pt x="639" y="336"/>
                    <a:pt x="639" y="336"/>
                    <a:pt x="639" y="336"/>
                  </a:cubicBezTo>
                  <a:cubicBezTo>
                    <a:pt x="640" y="337"/>
                    <a:pt x="640" y="337"/>
                    <a:pt x="640" y="337"/>
                  </a:cubicBezTo>
                  <a:close/>
                  <a:moveTo>
                    <a:pt x="688" y="263"/>
                  </a:moveTo>
                  <a:cubicBezTo>
                    <a:pt x="689" y="263"/>
                    <a:pt x="689" y="263"/>
                    <a:pt x="689" y="263"/>
                  </a:cubicBezTo>
                  <a:cubicBezTo>
                    <a:pt x="690" y="262"/>
                    <a:pt x="690" y="262"/>
                    <a:pt x="690" y="262"/>
                  </a:cubicBezTo>
                  <a:cubicBezTo>
                    <a:pt x="690" y="261"/>
                    <a:pt x="690" y="261"/>
                    <a:pt x="690" y="261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688" y="262"/>
                    <a:pt x="688" y="262"/>
                    <a:pt x="688" y="262"/>
                  </a:cubicBezTo>
                  <a:cubicBezTo>
                    <a:pt x="688" y="263"/>
                    <a:pt x="688" y="263"/>
                    <a:pt x="688" y="263"/>
                  </a:cubicBezTo>
                  <a:close/>
                  <a:moveTo>
                    <a:pt x="765" y="255"/>
                  </a:moveTo>
                  <a:cubicBezTo>
                    <a:pt x="766" y="255"/>
                    <a:pt x="766" y="255"/>
                    <a:pt x="766" y="255"/>
                  </a:cubicBezTo>
                  <a:cubicBezTo>
                    <a:pt x="765" y="254"/>
                    <a:pt x="765" y="254"/>
                    <a:pt x="765" y="254"/>
                  </a:cubicBezTo>
                  <a:cubicBezTo>
                    <a:pt x="765" y="253"/>
                    <a:pt x="765" y="253"/>
                    <a:pt x="765" y="253"/>
                  </a:cubicBezTo>
                  <a:cubicBezTo>
                    <a:pt x="765" y="252"/>
                    <a:pt x="765" y="252"/>
                    <a:pt x="765" y="252"/>
                  </a:cubicBezTo>
                  <a:cubicBezTo>
                    <a:pt x="765" y="251"/>
                    <a:pt x="765" y="251"/>
                    <a:pt x="765" y="251"/>
                  </a:cubicBezTo>
                  <a:cubicBezTo>
                    <a:pt x="766" y="250"/>
                    <a:pt x="766" y="250"/>
                    <a:pt x="766" y="250"/>
                  </a:cubicBezTo>
                  <a:cubicBezTo>
                    <a:pt x="767" y="249"/>
                    <a:pt x="767" y="249"/>
                    <a:pt x="767" y="249"/>
                  </a:cubicBezTo>
                  <a:cubicBezTo>
                    <a:pt x="768" y="248"/>
                    <a:pt x="768" y="248"/>
                    <a:pt x="768" y="248"/>
                  </a:cubicBezTo>
                  <a:cubicBezTo>
                    <a:pt x="769" y="247"/>
                    <a:pt x="769" y="247"/>
                    <a:pt x="769" y="247"/>
                  </a:cubicBezTo>
                  <a:cubicBezTo>
                    <a:pt x="769" y="246"/>
                    <a:pt x="769" y="246"/>
                    <a:pt x="769" y="246"/>
                  </a:cubicBezTo>
                  <a:cubicBezTo>
                    <a:pt x="768" y="244"/>
                    <a:pt x="768" y="244"/>
                    <a:pt x="768" y="244"/>
                  </a:cubicBezTo>
                  <a:cubicBezTo>
                    <a:pt x="766" y="243"/>
                    <a:pt x="766" y="243"/>
                    <a:pt x="766" y="243"/>
                  </a:cubicBezTo>
                  <a:cubicBezTo>
                    <a:pt x="766" y="242"/>
                    <a:pt x="766" y="242"/>
                    <a:pt x="766" y="242"/>
                  </a:cubicBezTo>
                  <a:cubicBezTo>
                    <a:pt x="765" y="243"/>
                    <a:pt x="765" y="243"/>
                    <a:pt x="765" y="243"/>
                  </a:cubicBezTo>
                  <a:cubicBezTo>
                    <a:pt x="765" y="244"/>
                    <a:pt x="765" y="244"/>
                    <a:pt x="765" y="244"/>
                  </a:cubicBezTo>
                  <a:cubicBezTo>
                    <a:pt x="764" y="244"/>
                    <a:pt x="764" y="244"/>
                    <a:pt x="764" y="244"/>
                  </a:cubicBezTo>
                  <a:cubicBezTo>
                    <a:pt x="763" y="246"/>
                    <a:pt x="763" y="246"/>
                    <a:pt x="763" y="246"/>
                  </a:cubicBezTo>
                  <a:cubicBezTo>
                    <a:pt x="762" y="246"/>
                    <a:pt x="762" y="246"/>
                    <a:pt x="762" y="246"/>
                  </a:cubicBezTo>
                  <a:cubicBezTo>
                    <a:pt x="762" y="247"/>
                    <a:pt x="762" y="247"/>
                    <a:pt x="762" y="247"/>
                  </a:cubicBezTo>
                  <a:cubicBezTo>
                    <a:pt x="762" y="247"/>
                    <a:pt x="762" y="247"/>
                    <a:pt x="762" y="247"/>
                  </a:cubicBezTo>
                  <a:cubicBezTo>
                    <a:pt x="763" y="247"/>
                    <a:pt x="763" y="247"/>
                    <a:pt x="763" y="247"/>
                  </a:cubicBezTo>
                  <a:cubicBezTo>
                    <a:pt x="764" y="247"/>
                    <a:pt x="764" y="247"/>
                    <a:pt x="764" y="247"/>
                  </a:cubicBezTo>
                  <a:cubicBezTo>
                    <a:pt x="763" y="248"/>
                    <a:pt x="763" y="248"/>
                    <a:pt x="763" y="248"/>
                  </a:cubicBezTo>
                  <a:cubicBezTo>
                    <a:pt x="764" y="250"/>
                    <a:pt x="764" y="250"/>
                    <a:pt x="764" y="250"/>
                  </a:cubicBezTo>
                  <a:cubicBezTo>
                    <a:pt x="764" y="251"/>
                    <a:pt x="764" y="251"/>
                    <a:pt x="764" y="251"/>
                  </a:cubicBezTo>
                  <a:cubicBezTo>
                    <a:pt x="764" y="252"/>
                    <a:pt x="764" y="252"/>
                    <a:pt x="764" y="252"/>
                  </a:cubicBezTo>
                  <a:cubicBezTo>
                    <a:pt x="764" y="253"/>
                    <a:pt x="764" y="253"/>
                    <a:pt x="764" y="253"/>
                  </a:cubicBezTo>
                  <a:cubicBezTo>
                    <a:pt x="764" y="254"/>
                    <a:pt x="764" y="254"/>
                    <a:pt x="764" y="254"/>
                  </a:cubicBezTo>
                  <a:cubicBezTo>
                    <a:pt x="765" y="255"/>
                    <a:pt x="765" y="255"/>
                    <a:pt x="765" y="255"/>
                  </a:cubicBezTo>
                  <a:close/>
                  <a:moveTo>
                    <a:pt x="810" y="295"/>
                  </a:moveTo>
                  <a:cubicBezTo>
                    <a:pt x="811" y="296"/>
                    <a:pt x="811" y="296"/>
                    <a:pt x="811" y="296"/>
                  </a:cubicBezTo>
                  <a:cubicBezTo>
                    <a:pt x="812" y="296"/>
                    <a:pt x="812" y="296"/>
                    <a:pt x="812" y="296"/>
                  </a:cubicBezTo>
                  <a:cubicBezTo>
                    <a:pt x="814" y="297"/>
                    <a:pt x="814" y="297"/>
                    <a:pt x="814" y="297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6" y="298"/>
                    <a:pt x="816" y="298"/>
                    <a:pt x="816" y="298"/>
                  </a:cubicBezTo>
                  <a:cubicBezTo>
                    <a:pt x="818" y="298"/>
                    <a:pt x="818" y="298"/>
                    <a:pt x="818" y="298"/>
                  </a:cubicBezTo>
                  <a:cubicBezTo>
                    <a:pt x="817" y="297"/>
                    <a:pt x="817" y="297"/>
                    <a:pt x="817" y="297"/>
                  </a:cubicBezTo>
                  <a:cubicBezTo>
                    <a:pt x="815" y="297"/>
                    <a:pt x="815" y="297"/>
                    <a:pt x="815" y="297"/>
                  </a:cubicBezTo>
                  <a:cubicBezTo>
                    <a:pt x="815" y="296"/>
                    <a:pt x="815" y="296"/>
                    <a:pt x="815" y="296"/>
                  </a:cubicBezTo>
                  <a:cubicBezTo>
                    <a:pt x="813" y="296"/>
                    <a:pt x="813" y="296"/>
                    <a:pt x="813" y="296"/>
                  </a:cubicBezTo>
                  <a:cubicBezTo>
                    <a:pt x="812" y="295"/>
                    <a:pt x="812" y="295"/>
                    <a:pt x="812" y="295"/>
                  </a:cubicBezTo>
                  <a:cubicBezTo>
                    <a:pt x="811" y="294"/>
                    <a:pt x="811" y="294"/>
                    <a:pt x="811" y="294"/>
                  </a:cubicBezTo>
                  <a:cubicBezTo>
                    <a:pt x="810" y="295"/>
                    <a:pt x="810" y="295"/>
                    <a:pt x="810" y="295"/>
                  </a:cubicBezTo>
                  <a:close/>
                  <a:moveTo>
                    <a:pt x="797" y="292"/>
                  </a:moveTo>
                  <a:cubicBezTo>
                    <a:pt x="798" y="292"/>
                    <a:pt x="798" y="292"/>
                    <a:pt x="798" y="292"/>
                  </a:cubicBezTo>
                  <a:cubicBezTo>
                    <a:pt x="799" y="292"/>
                    <a:pt x="799" y="292"/>
                    <a:pt x="799" y="292"/>
                  </a:cubicBezTo>
                  <a:cubicBezTo>
                    <a:pt x="800" y="293"/>
                    <a:pt x="800" y="293"/>
                    <a:pt x="800" y="293"/>
                  </a:cubicBezTo>
                  <a:cubicBezTo>
                    <a:pt x="800" y="293"/>
                    <a:pt x="800" y="293"/>
                    <a:pt x="800" y="293"/>
                  </a:cubicBezTo>
                  <a:cubicBezTo>
                    <a:pt x="801" y="295"/>
                    <a:pt x="801" y="295"/>
                    <a:pt x="801" y="295"/>
                  </a:cubicBezTo>
                  <a:cubicBezTo>
                    <a:pt x="802" y="295"/>
                    <a:pt x="802" y="295"/>
                    <a:pt x="802" y="295"/>
                  </a:cubicBezTo>
                  <a:cubicBezTo>
                    <a:pt x="803" y="296"/>
                    <a:pt x="803" y="296"/>
                    <a:pt x="803" y="296"/>
                  </a:cubicBezTo>
                  <a:cubicBezTo>
                    <a:pt x="804" y="296"/>
                    <a:pt x="804" y="296"/>
                    <a:pt x="804" y="296"/>
                  </a:cubicBezTo>
                  <a:cubicBezTo>
                    <a:pt x="804" y="296"/>
                    <a:pt x="804" y="296"/>
                    <a:pt x="804" y="296"/>
                  </a:cubicBezTo>
                  <a:cubicBezTo>
                    <a:pt x="805" y="297"/>
                    <a:pt x="805" y="297"/>
                    <a:pt x="805" y="297"/>
                  </a:cubicBezTo>
                  <a:cubicBezTo>
                    <a:pt x="807" y="297"/>
                    <a:pt x="807" y="297"/>
                    <a:pt x="807" y="297"/>
                  </a:cubicBezTo>
                  <a:cubicBezTo>
                    <a:pt x="807" y="297"/>
                    <a:pt x="807" y="297"/>
                    <a:pt x="807" y="297"/>
                  </a:cubicBezTo>
                  <a:cubicBezTo>
                    <a:pt x="806" y="295"/>
                    <a:pt x="806" y="295"/>
                    <a:pt x="806" y="295"/>
                  </a:cubicBezTo>
                  <a:cubicBezTo>
                    <a:pt x="805" y="295"/>
                    <a:pt x="805" y="295"/>
                    <a:pt x="805" y="295"/>
                  </a:cubicBezTo>
                  <a:cubicBezTo>
                    <a:pt x="803" y="294"/>
                    <a:pt x="803" y="294"/>
                    <a:pt x="803" y="294"/>
                  </a:cubicBezTo>
                  <a:cubicBezTo>
                    <a:pt x="803" y="293"/>
                    <a:pt x="803" y="293"/>
                    <a:pt x="803" y="293"/>
                  </a:cubicBezTo>
                  <a:cubicBezTo>
                    <a:pt x="802" y="292"/>
                    <a:pt x="802" y="292"/>
                    <a:pt x="802" y="292"/>
                  </a:cubicBezTo>
                  <a:cubicBezTo>
                    <a:pt x="801" y="291"/>
                    <a:pt x="801" y="291"/>
                    <a:pt x="801" y="291"/>
                  </a:cubicBezTo>
                  <a:cubicBezTo>
                    <a:pt x="801" y="290"/>
                    <a:pt x="801" y="290"/>
                    <a:pt x="801" y="290"/>
                  </a:cubicBezTo>
                  <a:cubicBezTo>
                    <a:pt x="801" y="290"/>
                    <a:pt x="801" y="290"/>
                    <a:pt x="801" y="290"/>
                  </a:cubicBezTo>
                  <a:cubicBezTo>
                    <a:pt x="800" y="290"/>
                    <a:pt x="800" y="290"/>
                    <a:pt x="800" y="290"/>
                  </a:cubicBezTo>
                  <a:cubicBezTo>
                    <a:pt x="799" y="290"/>
                    <a:pt x="799" y="290"/>
                    <a:pt x="799" y="290"/>
                  </a:cubicBezTo>
                  <a:cubicBezTo>
                    <a:pt x="798" y="290"/>
                    <a:pt x="798" y="290"/>
                    <a:pt x="798" y="290"/>
                  </a:cubicBezTo>
                  <a:cubicBezTo>
                    <a:pt x="797" y="291"/>
                    <a:pt x="797" y="291"/>
                    <a:pt x="797" y="291"/>
                  </a:cubicBezTo>
                  <a:cubicBezTo>
                    <a:pt x="797" y="292"/>
                    <a:pt x="797" y="292"/>
                    <a:pt x="797" y="292"/>
                  </a:cubicBezTo>
                  <a:close/>
                  <a:moveTo>
                    <a:pt x="766" y="357"/>
                  </a:moveTo>
                  <a:cubicBezTo>
                    <a:pt x="767" y="357"/>
                    <a:pt x="767" y="357"/>
                    <a:pt x="767" y="357"/>
                  </a:cubicBezTo>
                  <a:cubicBezTo>
                    <a:pt x="767" y="356"/>
                    <a:pt x="767" y="356"/>
                    <a:pt x="767" y="356"/>
                  </a:cubicBezTo>
                  <a:cubicBezTo>
                    <a:pt x="767" y="355"/>
                    <a:pt x="767" y="355"/>
                    <a:pt x="767" y="355"/>
                  </a:cubicBezTo>
                  <a:cubicBezTo>
                    <a:pt x="766" y="354"/>
                    <a:pt x="766" y="354"/>
                    <a:pt x="766" y="354"/>
                  </a:cubicBezTo>
                  <a:cubicBezTo>
                    <a:pt x="766" y="355"/>
                    <a:pt x="766" y="355"/>
                    <a:pt x="766" y="355"/>
                  </a:cubicBezTo>
                  <a:cubicBezTo>
                    <a:pt x="766" y="356"/>
                    <a:pt x="766" y="356"/>
                    <a:pt x="766" y="356"/>
                  </a:cubicBezTo>
                  <a:cubicBezTo>
                    <a:pt x="766" y="357"/>
                    <a:pt x="766" y="357"/>
                    <a:pt x="766" y="357"/>
                  </a:cubicBezTo>
                  <a:close/>
                  <a:moveTo>
                    <a:pt x="760" y="355"/>
                  </a:moveTo>
                  <a:cubicBezTo>
                    <a:pt x="760" y="356"/>
                    <a:pt x="760" y="356"/>
                    <a:pt x="760" y="356"/>
                  </a:cubicBezTo>
                  <a:cubicBezTo>
                    <a:pt x="760" y="356"/>
                    <a:pt x="760" y="356"/>
                    <a:pt x="760" y="356"/>
                  </a:cubicBezTo>
                  <a:cubicBezTo>
                    <a:pt x="762" y="356"/>
                    <a:pt x="762" y="356"/>
                    <a:pt x="762" y="356"/>
                  </a:cubicBezTo>
                  <a:cubicBezTo>
                    <a:pt x="762" y="355"/>
                    <a:pt x="762" y="355"/>
                    <a:pt x="762" y="355"/>
                  </a:cubicBezTo>
                  <a:cubicBezTo>
                    <a:pt x="761" y="354"/>
                    <a:pt x="761" y="354"/>
                    <a:pt x="761" y="354"/>
                  </a:cubicBezTo>
                  <a:cubicBezTo>
                    <a:pt x="760" y="355"/>
                    <a:pt x="760" y="355"/>
                    <a:pt x="760" y="355"/>
                  </a:cubicBezTo>
                  <a:close/>
                  <a:moveTo>
                    <a:pt x="763" y="365"/>
                  </a:moveTo>
                  <a:cubicBezTo>
                    <a:pt x="764" y="365"/>
                    <a:pt x="764" y="365"/>
                    <a:pt x="764" y="365"/>
                  </a:cubicBezTo>
                  <a:cubicBezTo>
                    <a:pt x="764" y="364"/>
                    <a:pt x="764" y="364"/>
                    <a:pt x="764" y="364"/>
                  </a:cubicBezTo>
                  <a:cubicBezTo>
                    <a:pt x="764" y="363"/>
                    <a:pt x="764" y="363"/>
                    <a:pt x="764" y="363"/>
                  </a:cubicBezTo>
                  <a:cubicBezTo>
                    <a:pt x="765" y="363"/>
                    <a:pt x="765" y="363"/>
                    <a:pt x="765" y="363"/>
                  </a:cubicBezTo>
                  <a:cubicBezTo>
                    <a:pt x="766" y="361"/>
                    <a:pt x="766" y="361"/>
                    <a:pt x="766" y="361"/>
                  </a:cubicBezTo>
                  <a:cubicBezTo>
                    <a:pt x="766" y="360"/>
                    <a:pt x="766" y="360"/>
                    <a:pt x="766" y="360"/>
                  </a:cubicBezTo>
                  <a:cubicBezTo>
                    <a:pt x="766" y="359"/>
                    <a:pt x="766" y="359"/>
                    <a:pt x="766" y="359"/>
                  </a:cubicBezTo>
                  <a:cubicBezTo>
                    <a:pt x="767" y="358"/>
                    <a:pt x="767" y="358"/>
                    <a:pt x="767" y="358"/>
                  </a:cubicBezTo>
                  <a:cubicBezTo>
                    <a:pt x="766" y="357"/>
                    <a:pt x="766" y="357"/>
                    <a:pt x="766" y="357"/>
                  </a:cubicBezTo>
                  <a:cubicBezTo>
                    <a:pt x="764" y="356"/>
                    <a:pt x="764" y="356"/>
                    <a:pt x="764" y="356"/>
                  </a:cubicBezTo>
                  <a:cubicBezTo>
                    <a:pt x="764" y="357"/>
                    <a:pt x="764" y="357"/>
                    <a:pt x="764" y="357"/>
                  </a:cubicBezTo>
                  <a:cubicBezTo>
                    <a:pt x="764" y="359"/>
                    <a:pt x="764" y="359"/>
                    <a:pt x="764" y="359"/>
                  </a:cubicBezTo>
                  <a:cubicBezTo>
                    <a:pt x="764" y="360"/>
                    <a:pt x="764" y="360"/>
                    <a:pt x="764" y="360"/>
                  </a:cubicBezTo>
                  <a:cubicBezTo>
                    <a:pt x="763" y="360"/>
                    <a:pt x="763" y="360"/>
                    <a:pt x="763" y="360"/>
                  </a:cubicBezTo>
                  <a:cubicBezTo>
                    <a:pt x="762" y="362"/>
                    <a:pt x="762" y="362"/>
                    <a:pt x="762" y="362"/>
                  </a:cubicBezTo>
                  <a:cubicBezTo>
                    <a:pt x="761" y="362"/>
                    <a:pt x="761" y="362"/>
                    <a:pt x="761" y="362"/>
                  </a:cubicBezTo>
                  <a:cubicBezTo>
                    <a:pt x="761" y="362"/>
                    <a:pt x="761" y="362"/>
                    <a:pt x="761" y="362"/>
                  </a:cubicBezTo>
                  <a:cubicBezTo>
                    <a:pt x="762" y="363"/>
                    <a:pt x="762" y="363"/>
                    <a:pt x="762" y="363"/>
                  </a:cubicBezTo>
                  <a:cubicBezTo>
                    <a:pt x="762" y="364"/>
                    <a:pt x="762" y="364"/>
                    <a:pt x="762" y="364"/>
                  </a:cubicBezTo>
                  <a:cubicBezTo>
                    <a:pt x="761" y="364"/>
                    <a:pt x="761" y="364"/>
                    <a:pt x="761" y="364"/>
                  </a:cubicBezTo>
                  <a:cubicBezTo>
                    <a:pt x="762" y="365"/>
                    <a:pt x="762" y="365"/>
                    <a:pt x="762" y="365"/>
                  </a:cubicBezTo>
                  <a:cubicBezTo>
                    <a:pt x="763" y="365"/>
                    <a:pt x="763" y="365"/>
                    <a:pt x="763" y="365"/>
                  </a:cubicBezTo>
                  <a:cubicBezTo>
                    <a:pt x="763" y="365"/>
                    <a:pt x="763" y="365"/>
                    <a:pt x="763" y="365"/>
                  </a:cubicBezTo>
                  <a:close/>
                  <a:moveTo>
                    <a:pt x="762" y="373"/>
                  </a:moveTo>
                  <a:cubicBezTo>
                    <a:pt x="762" y="373"/>
                    <a:pt x="763" y="372"/>
                    <a:pt x="763" y="372"/>
                  </a:cubicBezTo>
                  <a:cubicBezTo>
                    <a:pt x="762" y="371"/>
                    <a:pt x="762" y="371"/>
                    <a:pt x="762" y="371"/>
                  </a:cubicBezTo>
                  <a:cubicBezTo>
                    <a:pt x="762" y="370"/>
                    <a:pt x="762" y="370"/>
                    <a:pt x="762" y="370"/>
                  </a:cubicBezTo>
                  <a:cubicBezTo>
                    <a:pt x="762" y="370"/>
                    <a:pt x="762" y="370"/>
                    <a:pt x="762" y="370"/>
                  </a:cubicBezTo>
                  <a:cubicBezTo>
                    <a:pt x="762" y="371"/>
                    <a:pt x="762" y="371"/>
                    <a:pt x="762" y="371"/>
                  </a:cubicBezTo>
                  <a:cubicBezTo>
                    <a:pt x="761" y="372"/>
                    <a:pt x="761" y="372"/>
                    <a:pt x="761" y="372"/>
                  </a:cubicBezTo>
                  <a:cubicBezTo>
                    <a:pt x="762" y="373"/>
                    <a:pt x="762" y="373"/>
                    <a:pt x="762" y="373"/>
                  </a:cubicBezTo>
                  <a:close/>
                  <a:moveTo>
                    <a:pt x="762" y="376"/>
                  </a:moveTo>
                  <a:cubicBezTo>
                    <a:pt x="763" y="375"/>
                    <a:pt x="763" y="375"/>
                    <a:pt x="763" y="375"/>
                  </a:cubicBezTo>
                  <a:cubicBezTo>
                    <a:pt x="763" y="375"/>
                    <a:pt x="763" y="375"/>
                    <a:pt x="763" y="375"/>
                  </a:cubicBezTo>
                  <a:cubicBezTo>
                    <a:pt x="762" y="374"/>
                    <a:pt x="762" y="374"/>
                    <a:pt x="762" y="374"/>
                  </a:cubicBezTo>
                  <a:cubicBezTo>
                    <a:pt x="762" y="374"/>
                    <a:pt x="762" y="374"/>
                    <a:pt x="762" y="374"/>
                  </a:cubicBezTo>
                  <a:cubicBezTo>
                    <a:pt x="762" y="375"/>
                    <a:pt x="762" y="375"/>
                    <a:pt x="762" y="375"/>
                  </a:cubicBezTo>
                  <a:cubicBezTo>
                    <a:pt x="762" y="376"/>
                    <a:pt x="762" y="376"/>
                    <a:pt x="762" y="376"/>
                  </a:cubicBezTo>
                  <a:close/>
                  <a:moveTo>
                    <a:pt x="760" y="377"/>
                  </a:moveTo>
                  <a:cubicBezTo>
                    <a:pt x="761" y="377"/>
                    <a:pt x="761" y="377"/>
                    <a:pt x="761" y="377"/>
                  </a:cubicBezTo>
                  <a:cubicBezTo>
                    <a:pt x="760" y="377"/>
                    <a:pt x="760" y="377"/>
                    <a:pt x="760" y="377"/>
                  </a:cubicBezTo>
                  <a:cubicBezTo>
                    <a:pt x="760" y="377"/>
                    <a:pt x="760" y="377"/>
                    <a:pt x="760" y="377"/>
                  </a:cubicBezTo>
                  <a:cubicBezTo>
                    <a:pt x="760" y="377"/>
                    <a:pt x="760" y="377"/>
                    <a:pt x="760" y="377"/>
                  </a:cubicBezTo>
                  <a:cubicBezTo>
                    <a:pt x="760" y="377"/>
                    <a:pt x="760" y="377"/>
                    <a:pt x="760" y="377"/>
                  </a:cubicBezTo>
                  <a:close/>
                  <a:moveTo>
                    <a:pt x="761" y="380"/>
                  </a:moveTo>
                  <a:cubicBezTo>
                    <a:pt x="761" y="380"/>
                    <a:pt x="761" y="380"/>
                    <a:pt x="761" y="380"/>
                  </a:cubicBezTo>
                  <a:cubicBezTo>
                    <a:pt x="762" y="379"/>
                    <a:pt x="762" y="379"/>
                    <a:pt x="762" y="379"/>
                  </a:cubicBezTo>
                  <a:cubicBezTo>
                    <a:pt x="762" y="378"/>
                    <a:pt x="762" y="378"/>
                    <a:pt x="762" y="378"/>
                  </a:cubicBezTo>
                  <a:cubicBezTo>
                    <a:pt x="762" y="378"/>
                    <a:pt x="762" y="378"/>
                    <a:pt x="762" y="378"/>
                  </a:cubicBezTo>
                  <a:cubicBezTo>
                    <a:pt x="761" y="379"/>
                    <a:pt x="761" y="379"/>
                    <a:pt x="761" y="379"/>
                  </a:cubicBezTo>
                  <a:cubicBezTo>
                    <a:pt x="761" y="380"/>
                    <a:pt x="761" y="380"/>
                    <a:pt x="761" y="380"/>
                  </a:cubicBezTo>
                  <a:close/>
                  <a:moveTo>
                    <a:pt x="759" y="388"/>
                  </a:moveTo>
                  <a:cubicBezTo>
                    <a:pt x="760" y="388"/>
                    <a:pt x="760" y="388"/>
                    <a:pt x="760" y="388"/>
                  </a:cubicBezTo>
                  <a:cubicBezTo>
                    <a:pt x="759" y="387"/>
                    <a:pt x="759" y="387"/>
                    <a:pt x="759" y="387"/>
                  </a:cubicBezTo>
                  <a:cubicBezTo>
                    <a:pt x="759" y="387"/>
                    <a:pt x="759" y="387"/>
                    <a:pt x="759" y="387"/>
                  </a:cubicBezTo>
                  <a:cubicBezTo>
                    <a:pt x="759" y="388"/>
                    <a:pt x="759" y="388"/>
                    <a:pt x="759" y="388"/>
                  </a:cubicBezTo>
                  <a:close/>
                  <a:moveTo>
                    <a:pt x="759" y="392"/>
                  </a:moveTo>
                  <a:cubicBezTo>
                    <a:pt x="759" y="391"/>
                    <a:pt x="759" y="391"/>
                    <a:pt x="759" y="391"/>
                  </a:cubicBezTo>
                  <a:cubicBezTo>
                    <a:pt x="759" y="391"/>
                    <a:pt x="759" y="391"/>
                    <a:pt x="759" y="391"/>
                  </a:cubicBezTo>
                  <a:cubicBezTo>
                    <a:pt x="759" y="391"/>
                    <a:pt x="759" y="391"/>
                    <a:pt x="759" y="391"/>
                  </a:cubicBezTo>
                  <a:cubicBezTo>
                    <a:pt x="759" y="392"/>
                    <a:pt x="759" y="392"/>
                    <a:pt x="759" y="392"/>
                  </a:cubicBezTo>
                  <a:close/>
                  <a:moveTo>
                    <a:pt x="759" y="393"/>
                  </a:moveTo>
                  <a:cubicBezTo>
                    <a:pt x="759" y="394"/>
                    <a:pt x="759" y="394"/>
                    <a:pt x="759" y="394"/>
                  </a:cubicBezTo>
                  <a:cubicBezTo>
                    <a:pt x="759" y="393"/>
                    <a:pt x="759" y="393"/>
                    <a:pt x="759" y="393"/>
                  </a:cubicBezTo>
                  <a:cubicBezTo>
                    <a:pt x="759" y="393"/>
                    <a:pt x="759" y="393"/>
                    <a:pt x="759" y="393"/>
                  </a:cubicBezTo>
                  <a:close/>
                  <a:moveTo>
                    <a:pt x="758" y="396"/>
                  </a:moveTo>
                  <a:cubicBezTo>
                    <a:pt x="758" y="396"/>
                    <a:pt x="758" y="396"/>
                    <a:pt x="758" y="396"/>
                  </a:cubicBezTo>
                  <a:cubicBezTo>
                    <a:pt x="758" y="396"/>
                    <a:pt x="758" y="396"/>
                    <a:pt x="758" y="396"/>
                  </a:cubicBezTo>
                  <a:cubicBezTo>
                    <a:pt x="758" y="395"/>
                    <a:pt x="758" y="395"/>
                    <a:pt x="758" y="395"/>
                  </a:cubicBezTo>
                  <a:cubicBezTo>
                    <a:pt x="758" y="395"/>
                    <a:pt x="758" y="395"/>
                    <a:pt x="758" y="395"/>
                  </a:cubicBezTo>
                  <a:cubicBezTo>
                    <a:pt x="758" y="396"/>
                    <a:pt x="758" y="396"/>
                    <a:pt x="758" y="396"/>
                  </a:cubicBezTo>
                  <a:close/>
                  <a:moveTo>
                    <a:pt x="757" y="401"/>
                  </a:moveTo>
                  <a:cubicBezTo>
                    <a:pt x="757" y="400"/>
                    <a:pt x="757" y="400"/>
                    <a:pt x="757" y="400"/>
                  </a:cubicBezTo>
                  <a:cubicBezTo>
                    <a:pt x="757" y="398"/>
                    <a:pt x="757" y="398"/>
                    <a:pt x="757" y="398"/>
                  </a:cubicBezTo>
                  <a:cubicBezTo>
                    <a:pt x="757" y="398"/>
                    <a:pt x="757" y="398"/>
                    <a:pt x="757" y="398"/>
                  </a:cubicBezTo>
                  <a:cubicBezTo>
                    <a:pt x="757" y="399"/>
                    <a:pt x="757" y="399"/>
                    <a:pt x="757" y="399"/>
                  </a:cubicBezTo>
                  <a:cubicBezTo>
                    <a:pt x="756" y="401"/>
                    <a:pt x="756" y="401"/>
                    <a:pt x="756" y="401"/>
                  </a:cubicBezTo>
                  <a:cubicBezTo>
                    <a:pt x="757" y="401"/>
                    <a:pt x="757" y="401"/>
                    <a:pt x="757" y="401"/>
                  </a:cubicBezTo>
                  <a:close/>
                  <a:moveTo>
                    <a:pt x="746" y="415"/>
                  </a:moveTo>
                  <a:cubicBezTo>
                    <a:pt x="746" y="415"/>
                    <a:pt x="746" y="415"/>
                    <a:pt x="746" y="415"/>
                  </a:cubicBezTo>
                  <a:cubicBezTo>
                    <a:pt x="748" y="414"/>
                    <a:pt x="748" y="414"/>
                    <a:pt x="748" y="414"/>
                  </a:cubicBezTo>
                  <a:cubicBezTo>
                    <a:pt x="749" y="412"/>
                    <a:pt x="749" y="412"/>
                    <a:pt x="749" y="412"/>
                  </a:cubicBezTo>
                  <a:cubicBezTo>
                    <a:pt x="749" y="412"/>
                    <a:pt x="749" y="412"/>
                    <a:pt x="749" y="412"/>
                  </a:cubicBezTo>
                  <a:cubicBezTo>
                    <a:pt x="749" y="411"/>
                    <a:pt x="749" y="411"/>
                    <a:pt x="749" y="411"/>
                  </a:cubicBezTo>
                  <a:cubicBezTo>
                    <a:pt x="750" y="409"/>
                    <a:pt x="750" y="409"/>
                    <a:pt x="750" y="409"/>
                  </a:cubicBezTo>
                  <a:cubicBezTo>
                    <a:pt x="751" y="408"/>
                    <a:pt x="751" y="408"/>
                    <a:pt x="751" y="408"/>
                  </a:cubicBezTo>
                  <a:cubicBezTo>
                    <a:pt x="750" y="408"/>
                    <a:pt x="750" y="408"/>
                    <a:pt x="750" y="408"/>
                  </a:cubicBezTo>
                  <a:cubicBezTo>
                    <a:pt x="749" y="408"/>
                    <a:pt x="749" y="408"/>
                    <a:pt x="749" y="408"/>
                  </a:cubicBezTo>
                  <a:cubicBezTo>
                    <a:pt x="749" y="409"/>
                    <a:pt x="749" y="409"/>
                    <a:pt x="749" y="409"/>
                  </a:cubicBezTo>
                  <a:cubicBezTo>
                    <a:pt x="748" y="410"/>
                    <a:pt x="748" y="410"/>
                    <a:pt x="748" y="410"/>
                  </a:cubicBezTo>
                  <a:cubicBezTo>
                    <a:pt x="748" y="411"/>
                    <a:pt x="748" y="411"/>
                    <a:pt x="748" y="411"/>
                  </a:cubicBezTo>
                  <a:cubicBezTo>
                    <a:pt x="747" y="411"/>
                    <a:pt x="747" y="411"/>
                    <a:pt x="747" y="411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746" y="413"/>
                    <a:pt x="746" y="413"/>
                    <a:pt x="746" y="413"/>
                  </a:cubicBezTo>
                  <a:cubicBezTo>
                    <a:pt x="746" y="415"/>
                    <a:pt x="746" y="415"/>
                    <a:pt x="746" y="415"/>
                  </a:cubicBezTo>
                  <a:close/>
                  <a:moveTo>
                    <a:pt x="734" y="429"/>
                  </a:moveTo>
                  <a:cubicBezTo>
                    <a:pt x="735" y="429"/>
                    <a:pt x="735" y="429"/>
                    <a:pt x="735" y="429"/>
                  </a:cubicBezTo>
                  <a:cubicBezTo>
                    <a:pt x="735" y="427"/>
                    <a:pt x="735" y="427"/>
                    <a:pt x="735" y="427"/>
                  </a:cubicBezTo>
                  <a:cubicBezTo>
                    <a:pt x="736" y="427"/>
                    <a:pt x="736" y="427"/>
                    <a:pt x="736" y="427"/>
                  </a:cubicBezTo>
                  <a:cubicBezTo>
                    <a:pt x="736" y="425"/>
                    <a:pt x="736" y="425"/>
                    <a:pt x="736" y="425"/>
                  </a:cubicBezTo>
                  <a:cubicBezTo>
                    <a:pt x="736" y="424"/>
                    <a:pt x="736" y="424"/>
                    <a:pt x="736" y="424"/>
                  </a:cubicBezTo>
                  <a:cubicBezTo>
                    <a:pt x="736" y="424"/>
                    <a:pt x="736" y="424"/>
                    <a:pt x="736" y="424"/>
                  </a:cubicBezTo>
                  <a:cubicBezTo>
                    <a:pt x="737" y="423"/>
                    <a:pt x="737" y="423"/>
                    <a:pt x="737" y="423"/>
                  </a:cubicBezTo>
                  <a:cubicBezTo>
                    <a:pt x="737" y="424"/>
                    <a:pt x="737" y="424"/>
                    <a:pt x="737" y="424"/>
                  </a:cubicBezTo>
                  <a:cubicBezTo>
                    <a:pt x="738" y="423"/>
                    <a:pt x="738" y="423"/>
                    <a:pt x="738" y="423"/>
                  </a:cubicBezTo>
                  <a:cubicBezTo>
                    <a:pt x="739" y="421"/>
                    <a:pt x="739" y="421"/>
                    <a:pt x="739" y="421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2" y="419"/>
                    <a:pt x="742" y="419"/>
                    <a:pt x="742" y="419"/>
                  </a:cubicBezTo>
                  <a:cubicBezTo>
                    <a:pt x="743" y="419"/>
                    <a:pt x="743" y="419"/>
                    <a:pt x="743" y="419"/>
                  </a:cubicBezTo>
                  <a:cubicBezTo>
                    <a:pt x="743" y="417"/>
                    <a:pt x="743" y="417"/>
                    <a:pt x="743" y="417"/>
                  </a:cubicBezTo>
                  <a:cubicBezTo>
                    <a:pt x="742" y="416"/>
                    <a:pt x="742" y="416"/>
                    <a:pt x="742" y="416"/>
                  </a:cubicBezTo>
                  <a:cubicBezTo>
                    <a:pt x="742" y="416"/>
                    <a:pt x="742" y="416"/>
                    <a:pt x="742" y="416"/>
                  </a:cubicBezTo>
                  <a:cubicBezTo>
                    <a:pt x="740" y="418"/>
                    <a:pt x="740" y="418"/>
                    <a:pt x="740" y="418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39" y="419"/>
                    <a:pt x="739" y="419"/>
                    <a:pt x="739" y="419"/>
                  </a:cubicBezTo>
                  <a:cubicBezTo>
                    <a:pt x="738" y="420"/>
                    <a:pt x="738" y="420"/>
                    <a:pt x="738" y="420"/>
                  </a:cubicBezTo>
                  <a:cubicBezTo>
                    <a:pt x="738" y="419"/>
                    <a:pt x="738" y="419"/>
                    <a:pt x="738" y="419"/>
                  </a:cubicBezTo>
                  <a:cubicBezTo>
                    <a:pt x="737" y="418"/>
                    <a:pt x="737" y="418"/>
                    <a:pt x="737" y="418"/>
                  </a:cubicBezTo>
                  <a:cubicBezTo>
                    <a:pt x="737" y="418"/>
                    <a:pt x="737" y="418"/>
                    <a:pt x="737" y="418"/>
                  </a:cubicBezTo>
                  <a:cubicBezTo>
                    <a:pt x="736" y="420"/>
                    <a:pt x="736" y="420"/>
                    <a:pt x="736" y="420"/>
                  </a:cubicBezTo>
                  <a:cubicBezTo>
                    <a:pt x="737" y="420"/>
                    <a:pt x="737" y="420"/>
                    <a:pt x="737" y="420"/>
                  </a:cubicBezTo>
                  <a:cubicBezTo>
                    <a:pt x="736" y="421"/>
                    <a:pt x="736" y="421"/>
                    <a:pt x="736" y="421"/>
                  </a:cubicBezTo>
                  <a:cubicBezTo>
                    <a:pt x="736" y="422"/>
                    <a:pt x="736" y="422"/>
                    <a:pt x="736" y="422"/>
                  </a:cubicBezTo>
                  <a:cubicBezTo>
                    <a:pt x="735" y="422"/>
                    <a:pt x="735" y="422"/>
                    <a:pt x="735" y="422"/>
                  </a:cubicBezTo>
                  <a:cubicBezTo>
                    <a:pt x="735" y="423"/>
                    <a:pt x="735" y="423"/>
                    <a:pt x="735" y="423"/>
                  </a:cubicBezTo>
                  <a:cubicBezTo>
                    <a:pt x="735" y="424"/>
                    <a:pt x="735" y="424"/>
                    <a:pt x="735" y="424"/>
                  </a:cubicBezTo>
                  <a:cubicBezTo>
                    <a:pt x="734" y="425"/>
                    <a:pt x="734" y="425"/>
                    <a:pt x="734" y="425"/>
                  </a:cubicBezTo>
                  <a:cubicBezTo>
                    <a:pt x="734" y="425"/>
                    <a:pt x="734" y="425"/>
                    <a:pt x="734" y="425"/>
                  </a:cubicBezTo>
                  <a:cubicBezTo>
                    <a:pt x="734" y="426"/>
                    <a:pt x="734" y="426"/>
                    <a:pt x="734" y="426"/>
                  </a:cubicBezTo>
                  <a:cubicBezTo>
                    <a:pt x="734" y="427"/>
                    <a:pt x="734" y="427"/>
                    <a:pt x="734" y="427"/>
                  </a:cubicBezTo>
                  <a:cubicBezTo>
                    <a:pt x="734" y="428"/>
                    <a:pt x="734" y="428"/>
                    <a:pt x="734" y="428"/>
                  </a:cubicBezTo>
                  <a:cubicBezTo>
                    <a:pt x="734" y="429"/>
                    <a:pt x="734" y="429"/>
                    <a:pt x="734" y="429"/>
                  </a:cubicBezTo>
                  <a:close/>
                  <a:moveTo>
                    <a:pt x="729" y="437"/>
                  </a:moveTo>
                  <a:cubicBezTo>
                    <a:pt x="729" y="437"/>
                    <a:pt x="729" y="435"/>
                    <a:pt x="729" y="435"/>
                  </a:cubicBezTo>
                  <a:cubicBezTo>
                    <a:pt x="729" y="432"/>
                    <a:pt x="729" y="432"/>
                    <a:pt x="729" y="432"/>
                  </a:cubicBezTo>
                  <a:cubicBezTo>
                    <a:pt x="730" y="432"/>
                    <a:pt x="730" y="432"/>
                    <a:pt x="730" y="432"/>
                  </a:cubicBezTo>
                  <a:cubicBezTo>
                    <a:pt x="731" y="431"/>
                    <a:pt x="731" y="431"/>
                    <a:pt x="731" y="431"/>
                  </a:cubicBezTo>
                  <a:cubicBezTo>
                    <a:pt x="732" y="429"/>
                    <a:pt x="732" y="429"/>
                    <a:pt x="732" y="429"/>
                  </a:cubicBezTo>
                  <a:cubicBezTo>
                    <a:pt x="731" y="429"/>
                    <a:pt x="731" y="429"/>
                    <a:pt x="731" y="429"/>
                  </a:cubicBezTo>
                  <a:cubicBezTo>
                    <a:pt x="730" y="430"/>
                    <a:pt x="730" y="430"/>
                    <a:pt x="730" y="430"/>
                  </a:cubicBezTo>
                  <a:cubicBezTo>
                    <a:pt x="730" y="429"/>
                    <a:pt x="730" y="429"/>
                    <a:pt x="730" y="429"/>
                  </a:cubicBezTo>
                  <a:cubicBezTo>
                    <a:pt x="729" y="429"/>
                    <a:pt x="729" y="429"/>
                    <a:pt x="729" y="429"/>
                  </a:cubicBezTo>
                  <a:cubicBezTo>
                    <a:pt x="729" y="429"/>
                    <a:pt x="729" y="429"/>
                    <a:pt x="729" y="429"/>
                  </a:cubicBezTo>
                  <a:cubicBezTo>
                    <a:pt x="728" y="431"/>
                    <a:pt x="728" y="431"/>
                    <a:pt x="728" y="431"/>
                  </a:cubicBezTo>
                  <a:cubicBezTo>
                    <a:pt x="728" y="432"/>
                    <a:pt x="728" y="432"/>
                    <a:pt x="728" y="432"/>
                  </a:cubicBezTo>
                  <a:cubicBezTo>
                    <a:pt x="728" y="434"/>
                    <a:pt x="728" y="434"/>
                    <a:pt x="728" y="434"/>
                  </a:cubicBezTo>
                  <a:cubicBezTo>
                    <a:pt x="727" y="435"/>
                    <a:pt x="727" y="435"/>
                    <a:pt x="727" y="435"/>
                  </a:cubicBezTo>
                  <a:cubicBezTo>
                    <a:pt x="728" y="436"/>
                    <a:pt x="728" y="436"/>
                    <a:pt x="728" y="436"/>
                  </a:cubicBezTo>
                  <a:cubicBezTo>
                    <a:pt x="729" y="437"/>
                    <a:pt x="729" y="437"/>
                    <a:pt x="729" y="437"/>
                  </a:cubicBezTo>
                  <a:close/>
                  <a:moveTo>
                    <a:pt x="12" y="337"/>
                  </a:moveTo>
                  <a:cubicBezTo>
                    <a:pt x="12" y="337"/>
                    <a:pt x="12" y="338"/>
                    <a:pt x="12" y="338"/>
                  </a:cubicBezTo>
                  <a:cubicBezTo>
                    <a:pt x="13" y="338"/>
                    <a:pt x="13" y="338"/>
                    <a:pt x="13" y="338"/>
                  </a:cubicBezTo>
                  <a:cubicBezTo>
                    <a:pt x="14" y="338"/>
                    <a:pt x="14" y="338"/>
                    <a:pt x="14" y="338"/>
                  </a:cubicBezTo>
                  <a:lnTo>
                    <a:pt x="12" y="337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id="{6D4607F6-FD99-48DC-9AB1-8FA3761240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61017" y="8998689"/>
              <a:ext cx="932610" cy="1212251"/>
            </a:xfrm>
            <a:custGeom>
              <a:avLst/>
              <a:gdLst>
                <a:gd name="T0" fmla="*/ 84 w 88"/>
                <a:gd name="T1" fmla="*/ 10 h 109"/>
                <a:gd name="T2" fmla="*/ 36 w 88"/>
                <a:gd name="T3" fmla="*/ 1 h 109"/>
                <a:gd name="T4" fmla="*/ 29 w 88"/>
                <a:gd name="T5" fmla="*/ 11 h 109"/>
                <a:gd name="T6" fmla="*/ 38 w 88"/>
                <a:gd name="T7" fmla="*/ 20 h 109"/>
                <a:gd name="T8" fmla="*/ 39 w 88"/>
                <a:gd name="T9" fmla="*/ 21 h 109"/>
                <a:gd name="T10" fmla="*/ 35 w 88"/>
                <a:gd name="T11" fmla="*/ 23 h 109"/>
                <a:gd name="T12" fmla="*/ 46 w 88"/>
                <a:gd name="T13" fmla="*/ 27 h 109"/>
                <a:gd name="T14" fmla="*/ 55 w 88"/>
                <a:gd name="T15" fmla="*/ 28 h 109"/>
                <a:gd name="T16" fmla="*/ 63 w 88"/>
                <a:gd name="T17" fmla="*/ 20 h 109"/>
                <a:gd name="T18" fmla="*/ 62 w 88"/>
                <a:gd name="T19" fmla="*/ 11 h 109"/>
                <a:gd name="T20" fmla="*/ 53 w 88"/>
                <a:gd name="T21" fmla="*/ 8 h 109"/>
                <a:gd name="T22" fmla="*/ 49 w 88"/>
                <a:gd name="T23" fmla="*/ 11 h 109"/>
                <a:gd name="T24" fmla="*/ 45 w 88"/>
                <a:gd name="T25" fmla="*/ 6 h 109"/>
                <a:gd name="T26" fmla="*/ 46 w 88"/>
                <a:gd name="T27" fmla="*/ 16 h 109"/>
                <a:gd name="T28" fmla="*/ 39 w 88"/>
                <a:gd name="T29" fmla="*/ 12 h 109"/>
                <a:gd name="T30" fmla="*/ 34 w 88"/>
                <a:gd name="T31" fmla="*/ 5 h 109"/>
                <a:gd name="T32" fmla="*/ 33 w 88"/>
                <a:gd name="T33" fmla="*/ 13 h 109"/>
                <a:gd name="T34" fmla="*/ 29 w 88"/>
                <a:gd name="T35" fmla="*/ 15 h 109"/>
                <a:gd name="T36" fmla="*/ 71 w 88"/>
                <a:gd name="T37" fmla="*/ 35 h 109"/>
                <a:gd name="T38" fmla="*/ 73 w 88"/>
                <a:gd name="T39" fmla="*/ 34 h 109"/>
                <a:gd name="T40" fmla="*/ 68 w 88"/>
                <a:gd name="T41" fmla="*/ 38 h 109"/>
                <a:gd name="T42" fmla="*/ 54 w 88"/>
                <a:gd name="T43" fmla="*/ 48 h 109"/>
                <a:gd name="T44" fmla="*/ 61 w 88"/>
                <a:gd name="T45" fmla="*/ 54 h 109"/>
                <a:gd name="T46" fmla="*/ 53 w 88"/>
                <a:gd name="T47" fmla="*/ 61 h 109"/>
                <a:gd name="T48" fmla="*/ 45 w 88"/>
                <a:gd name="T49" fmla="*/ 61 h 109"/>
                <a:gd name="T50" fmla="*/ 45 w 88"/>
                <a:gd name="T51" fmla="*/ 51 h 109"/>
                <a:gd name="T52" fmla="*/ 41 w 88"/>
                <a:gd name="T53" fmla="*/ 43 h 109"/>
                <a:gd name="T54" fmla="*/ 48 w 88"/>
                <a:gd name="T55" fmla="*/ 46 h 109"/>
                <a:gd name="T56" fmla="*/ 45 w 88"/>
                <a:gd name="T57" fmla="*/ 40 h 109"/>
                <a:gd name="T58" fmla="*/ 3 w 88"/>
                <a:gd name="T59" fmla="*/ 45 h 109"/>
                <a:gd name="T60" fmla="*/ 3 w 88"/>
                <a:gd name="T61" fmla="*/ 43 h 109"/>
                <a:gd name="T62" fmla="*/ 29 w 88"/>
                <a:gd name="T63" fmla="*/ 76 h 109"/>
                <a:gd name="T64" fmla="*/ 26 w 88"/>
                <a:gd name="T65" fmla="*/ 70 h 109"/>
                <a:gd name="T66" fmla="*/ 19 w 88"/>
                <a:gd name="T67" fmla="*/ 66 h 109"/>
                <a:gd name="T68" fmla="*/ 16 w 88"/>
                <a:gd name="T69" fmla="*/ 61 h 109"/>
                <a:gd name="T70" fmla="*/ 22 w 88"/>
                <a:gd name="T71" fmla="*/ 60 h 109"/>
                <a:gd name="T72" fmla="*/ 26 w 88"/>
                <a:gd name="T73" fmla="*/ 55 h 109"/>
                <a:gd name="T74" fmla="*/ 23 w 88"/>
                <a:gd name="T75" fmla="*/ 54 h 109"/>
                <a:gd name="T76" fmla="*/ 14 w 88"/>
                <a:gd name="T77" fmla="*/ 54 h 109"/>
                <a:gd name="T78" fmla="*/ 19 w 88"/>
                <a:gd name="T79" fmla="*/ 49 h 109"/>
                <a:gd name="T80" fmla="*/ 26 w 88"/>
                <a:gd name="T81" fmla="*/ 44 h 109"/>
                <a:gd name="T82" fmla="*/ 21 w 88"/>
                <a:gd name="T83" fmla="*/ 45 h 109"/>
                <a:gd name="T84" fmla="*/ 19 w 88"/>
                <a:gd name="T85" fmla="*/ 41 h 109"/>
                <a:gd name="T86" fmla="*/ 18 w 88"/>
                <a:gd name="T87" fmla="*/ 46 h 109"/>
                <a:gd name="T88" fmla="*/ 9 w 88"/>
                <a:gd name="T89" fmla="*/ 45 h 109"/>
                <a:gd name="T90" fmla="*/ 5 w 88"/>
                <a:gd name="T91" fmla="*/ 40 h 109"/>
                <a:gd name="T92" fmla="*/ 6 w 88"/>
                <a:gd name="T93" fmla="*/ 37 h 109"/>
                <a:gd name="T94" fmla="*/ 5 w 88"/>
                <a:gd name="T95" fmla="*/ 30 h 109"/>
                <a:gd name="T96" fmla="*/ 0 w 88"/>
                <a:gd name="T97" fmla="*/ 26 h 109"/>
                <a:gd name="T98" fmla="*/ 6 w 88"/>
                <a:gd name="T99" fmla="*/ 23 h 109"/>
                <a:gd name="T100" fmla="*/ 12 w 88"/>
                <a:gd name="T101" fmla="*/ 22 h 109"/>
                <a:gd name="T102" fmla="*/ 11 w 88"/>
                <a:gd name="T103" fmla="*/ 25 h 109"/>
                <a:gd name="T104" fmla="*/ 14 w 88"/>
                <a:gd name="T105" fmla="*/ 31 h 109"/>
                <a:gd name="T106" fmla="*/ 18 w 88"/>
                <a:gd name="T107" fmla="*/ 27 h 109"/>
                <a:gd name="T108" fmla="*/ 23 w 88"/>
                <a:gd name="T109" fmla="*/ 36 h 109"/>
                <a:gd name="T110" fmla="*/ 20 w 88"/>
                <a:gd name="T111" fmla="*/ 19 h 109"/>
                <a:gd name="T112" fmla="*/ 28 w 88"/>
                <a:gd name="T113" fmla="*/ 21 h 109"/>
                <a:gd name="T114" fmla="*/ 31 w 88"/>
                <a:gd name="T115" fmla="*/ 24 h 109"/>
                <a:gd name="T116" fmla="*/ 44 w 88"/>
                <a:gd name="T117" fmla="*/ 37 h 109"/>
                <a:gd name="T118" fmla="*/ 38 w 88"/>
                <a:gd name="T119" fmla="*/ 42 h 109"/>
                <a:gd name="T120" fmla="*/ 35 w 88"/>
                <a:gd name="T121" fmla="*/ 54 h 109"/>
                <a:gd name="T122" fmla="*/ 32 w 88"/>
                <a:gd name="T123" fmla="*/ 65 h 109"/>
                <a:gd name="T124" fmla="*/ 44 w 88"/>
                <a:gd name="T125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" h="109">
                  <a:moveTo>
                    <a:pt x="82" y="10"/>
                  </a:moveTo>
                  <a:cubicBezTo>
                    <a:pt x="82" y="9"/>
                    <a:pt x="83" y="9"/>
                    <a:pt x="83" y="9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2" y="10"/>
                    <a:pt x="82" y="10"/>
                    <a:pt x="82" y="10"/>
                  </a:cubicBezTo>
                  <a:close/>
                  <a:moveTo>
                    <a:pt x="66" y="11"/>
                  </a:move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11"/>
                    <a:pt x="66" y="11"/>
                    <a:pt x="66" y="11"/>
                  </a:cubicBezTo>
                  <a:close/>
                  <a:moveTo>
                    <a:pt x="36" y="1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1"/>
                    <a:pt x="36" y="1"/>
                    <a:pt x="36" y="1"/>
                  </a:cubicBezTo>
                  <a:close/>
                  <a:moveTo>
                    <a:pt x="30" y="12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6" y="21"/>
                  </a:moveTo>
                  <a:cubicBezTo>
                    <a:pt x="36" y="21"/>
                    <a:pt x="36" y="21"/>
                    <a:pt x="36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1"/>
                    <a:pt x="36" y="21"/>
                    <a:pt x="36" y="21"/>
                  </a:cubicBezTo>
                  <a:close/>
                  <a:moveTo>
                    <a:pt x="71" y="35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1" y="35"/>
                    <a:pt x="71" y="35"/>
                    <a:pt x="71" y="35"/>
                  </a:cubicBezTo>
                  <a:close/>
                  <a:moveTo>
                    <a:pt x="66" y="40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6" y="40"/>
                    <a:pt x="66" y="40"/>
                    <a:pt x="66" y="40"/>
                  </a:cubicBezTo>
                  <a:close/>
                  <a:moveTo>
                    <a:pt x="44" y="50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0"/>
                    <a:pt x="44" y="50"/>
                    <a:pt x="44" y="50"/>
                  </a:cubicBezTo>
                  <a:close/>
                  <a:moveTo>
                    <a:pt x="38" y="32"/>
                  </a:move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lose/>
                  <a:moveTo>
                    <a:pt x="41" y="43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lose/>
                  <a:moveTo>
                    <a:pt x="6" y="49"/>
                  </a:move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lose/>
                  <a:moveTo>
                    <a:pt x="29" y="77"/>
                  </a:moveTo>
                  <a:cubicBezTo>
                    <a:pt x="29" y="76"/>
                    <a:pt x="29" y="76"/>
                    <a:pt x="29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9" y="77"/>
                    <a:pt x="29" y="77"/>
                    <a:pt x="29" y="77"/>
                  </a:cubicBezTo>
                  <a:close/>
                  <a:moveTo>
                    <a:pt x="43" y="109"/>
                  </a:move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09"/>
                    <a:pt x="43" y="109"/>
                    <a:pt x="43" y="109"/>
                  </a:cubicBez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0ADBF531-1000-4E4A-88E2-9C13B36EBA42}"/>
                </a:ext>
              </a:extLst>
            </p:cNvPr>
            <p:cNvSpPr/>
            <p:nvPr/>
          </p:nvSpPr>
          <p:spPr bwMode="auto">
            <a:xfrm>
              <a:off x="11564281" y="12367619"/>
              <a:ext cx="2524324" cy="1404895"/>
            </a:xfrm>
            <a:custGeom>
              <a:avLst/>
              <a:gdLst>
                <a:gd name="T0" fmla="*/ 15 w 563"/>
                <a:gd name="T1" fmla="*/ 173 h 299"/>
                <a:gd name="T2" fmla="*/ 0 w 563"/>
                <a:gd name="T3" fmla="*/ 140 h 299"/>
                <a:gd name="T4" fmla="*/ 27 w 563"/>
                <a:gd name="T5" fmla="*/ 133 h 299"/>
                <a:gd name="T6" fmla="*/ 41 w 563"/>
                <a:gd name="T7" fmla="*/ 107 h 299"/>
                <a:gd name="T8" fmla="*/ 55 w 563"/>
                <a:gd name="T9" fmla="*/ 102 h 299"/>
                <a:gd name="T10" fmla="*/ 64 w 563"/>
                <a:gd name="T11" fmla="*/ 100 h 299"/>
                <a:gd name="T12" fmla="*/ 90 w 563"/>
                <a:gd name="T13" fmla="*/ 107 h 299"/>
                <a:gd name="T14" fmla="*/ 107 w 563"/>
                <a:gd name="T15" fmla="*/ 114 h 299"/>
                <a:gd name="T16" fmla="*/ 128 w 563"/>
                <a:gd name="T17" fmla="*/ 107 h 299"/>
                <a:gd name="T18" fmla="*/ 149 w 563"/>
                <a:gd name="T19" fmla="*/ 107 h 299"/>
                <a:gd name="T20" fmla="*/ 164 w 563"/>
                <a:gd name="T21" fmla="*/ 114 h 299"/>
                <a:gd name="T22" fmla="*/ 190 w 563"/>
                <a:gd name="T23" fmla="*/ 114 h 299"/>
                <a:gd name="T24" fmla="*/ 180 w 563"/>
                <a:gd name="T25" fmla="*/ 90 h 299"/>
                <a:gd name="T26" fmla="*/ 180 w 563"/>
                <a:gd name="T27" fmla="*/ 76 h 299"/>
                <a:gd name="T28" fmla="*/ 190 w 563"/>
                <a:gd name="T29" fmla="*/ 57 h 299"/>
                <a:gd name="T30" fmla="*/ 180 w 563"/>
                <a:gd name="T31" fmla="*/ 50 h 299"/>
                <a:gd name="T32" fmla="*/ 190 w 563"/>
                <a:gd name="T33" fmla="*/ 43 h 299"/>
                <a:gd name="T34" fmla="*/ 206 w 563"/>
                <a:gd name="T35" fmla="*/ 38 h 299"/>
                <a:gd name="T36" fmla="*/ 232 w 563"/>
                <a:gd name="T37" fmla="*/ 31 h 299"/>
                <a:gd name="T38" fmla="*/ 249 w 563"/>
                <a:gd name="T39" fmla="*/ 22 h 299"/>
                <a:gd name="T40" fmla="*/ 272 w 563"/>
                <a:gd name="T41" fmla="*/ 10 h 299"/>
                <a:gd name="T42" fmla="*/ 291 w 563"/>
                <a:gd name="T43" fmla="*/ 3 h 299"/>
                <a:gd name="T44" fmla="*/ 313 w 563"/>
                <a:gd name="T45" fmla="*/ 15 h 299"/>
                <a:gd name="T46" fmla="*/ 317 w 563"/>
                <a:gd name="T47" fmla="*/ 26 h 299"/>
                <a:gd name="T48" fmla="*/ 332 w 563"/>
                <a:gd name="T49" fmla="*/ 24 h 299"/>
                <a:gd name="T50" fmla="*/ 346 w 563"/>
                <a:gd name="T51" fmla="*/ 29 h 299"/>
                <a:gd name="T52" fmla="*/ 355 w 563"/>
                <a:gd name="T53" fmla="*/ 36 h 299"/>
                <a:gd name="T54" fmla="*/ 377 w 563"/>
                <a:gd name="T55" fmla="*/ 26 h 299"/>
                <a:gd name="T56" fmla="*/ 391 w 563"/>
                <a:gd name="T57" fmla="*/ 22 h 299"/>
                <a:gd name="T58" fmla="*/ 459 w 563"/>
                <a:gd name="T59" fmla="*/ 83 h 299"/>
                <a:gd name="T60" fmla="*/ 478 w 563"/>
                <a:gd name="T61" fmla="*/ 88 h 299"/>
                <a:gd name="T62" fmla="*/ 502 w 563"/>
                <a:gd name="T63" fmla="*/ 83 h 299"/>
                <a:gd name="T64" fmla="*/ 526 w 563"/>
                <a:gd name="T65" fmla="*/ 100 h 299"/>
                <a:gd name="T66" fmla="*/ 535 w 563"/>
                <a:gd name="T67" fmla="*/ 112 h 299"/>
                <a:gd name="T68" fmla="*/ 554 w 563"/>
                <a:gd name="T69" fmla="*/ 112 h 299"/>
                <a:gd name="T70" fmla="*/ 556 w 563"/>
                <a:gd name="T71" fmla="*/ 128 h 299"/>
                <a:gd name="T72" fmla="*/ 549 w 563"/>
                <a:gd name="T73" fmla="*/ 161 h 299"/>
                <a:gd name="T74" fmla="*/ 521 w 563"/>
                <a:gd name="T75" fmla="*/ 164 h 299"/>
                <a:gd name="T76" fmla="*/ 511 w 563"/>
                <a:gd name="T77" fmla="*/ 197 h 299"/>
                <a:gd name="T78" fmla="*/ 500 w 563"/>
                <a:gd name="T79" fmla="*/ 204 h 299"/>
                <a:gd name="T80" fmla="*/ 488 w 563"/>
                <a:gd name="T81" fmla="*/ 214 h 299"/>
                <a:gd name="T82" fmla="*/ 495 w 563"/>
                <a:gd name="T83" fmla="*/ 237 h 299"/>
                <a:gd name="T84" fmla="*/ 495 w 563"/>
                <a:gd name="T85" fmla="*/ 261 h 299"/>
                <a:gd name="T86" fmla="*/ 443 w 563"/>
                <a:gd name="T87" fmla="*/ 251 h 299"/>
                <a:gd name="T88" fmla="*/ 405 w 563"/>
                <a:gd name="T89" fmla="*/ 251 h 299"/>
                <a:gd name="T90" fmla="*/ 374 w 563"/>
                <a:gd name="T91" fmla="*/ 261 h 299"/>
                <a:gd name="T92" fmla="*/ 355 w 563"/>
                <a:gd name="T93" fmla="*/ 273 h 299"/>
                <a:gd name="T94" fmla="*/ 320 w 563"/>
                <a:gd name="T95" fmla="*/ 292 h 299"/>
                <a:gd name="T96" fmla="*/ 251 w 563"/>
                <a:gd name="T97" fmla="*/ 244 h 299"/>
                <a:gd name="T98" fmla="*/ 138 w 563"/>
                <a:gd name="T99" fmla="*/ 287 h 299"/>
                <a:gd name="T100" fmla="*/ 102 w 563"/>
                <a:gd name="T101" fmla="*/ 273 h 299"/>
                <a:gd name="T102" fmla="*/ 88 w 563"/>
                <a:gd name="T103" fmla="*/ 266 h 299"/>
                <a:gd name="T104" fmla="*/ 76 w 563"/>
                <a:gd name="T105" fmla="*/ 251 h 299"/>
                <a:gd name="T106" fmla="*/ 64 w 563"/>
                <a:gd name="T107" fmla="*/ 237 h 299"/>
                <a:gd name="T108" fmla="*/ 81 w 563"/>
                <a:gd name="T109" fmla="*/ 237 h 299"/>
                <a:gd name="T110" fmla="*/ 76 w 563"/>
                <a:gd name="T111" fmla="*/ 225 h 299"/>
                <a:gd name="T112" fmla="*/ 95 w 563"/>
                <a:gd name="T113" fmla="*/ 221 h 299"/>
                <a:gd name="T114" fmla="*/ 100 w 563"/>
                <a:gd name="T115" fmla="*/ 211 h 299"/>
                <a:gd name="T116" fmla="*/ 97 w 563"/>
                <a:gd name="T117" fmla="*/ 195 h 299"/>
                <a:gd name="T118" fmla="*/ 83 w 563"/>
                <a:gd name="T119" fmla="*/ 192 h 299"/>
                <a:gd name="T120" fmla="*/ 74 w 563"/>
                <a:gd name="T121" fmla="*/ 190 h 299"/>
                <a:gd name="T122" fmla="*/ 60 w 563"/>
                <a:gd name="T123" fmla="*/ 192 h 299"/>
                <a:gd name="T124" fmla="*/ 48 w 563"/>
                <a:gd name="T125" fmla="*/ 1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3" h="299">
                  <a:moveTo>
                    <a:pt x="43" y="199"/>
                  </a:moveTo>
                  <a:lnTo>
                    <a:pt x="38" y="197"/>
                  </a:lnTo>
                  <a:lnTo>
                    <a:pt x="36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36" y="192"/>
                  </a:lnTo>
                  <a:lnTo>
                    <a:pt x="31" y="183"/>
                  </a:lnTo>
                  <a:lnTo>
                    <a:pt x="24" y="176"/>
                  </a:lnTo>
                  <a:lnTo>
                    <a:pt x="15" y="173"/>
                  </a:lnTo>
                  <a:lnTo>
                    <a:pt x="12" y="176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5" y="166"/>
                  </a:lnTo>
                  <a:lnTo>
                    <a:pt x="0" y="164"/>
                  </a:lnTo>
                  <a:lnTo>
                    <a:pt x="3" y="159"/>
                  </a:lnTo>
                  <a:lnTo>
                    <a:pt x="3" y="150"/>
                  </a:lnTo>
                  <a:lnTo>
                    <a:pt x="0" y="147"/>
                  </a:lnTo>
                  <a:lnTo>
                    <a:pt x="0" y="140"/>
                  </a:lnTo>
                  <a:lnTo>
                    <a:pt x="3" y="138"/>
                  </a:lnTo>
                  <a:lnTo>
                    <a:pt x="8" y="133"/>
                  </a:lnTo>
                  <a:lnTo>
                    <a:pt x="8" y="128"/>
                  </a:lnTo>
                  <a:lnTo>
                    <a:pt x="10" y="126"/>
                  </a:lnTo>
                  <a:lnTo>
                    <a:pt x="17" y="133"/>
                  </a:lnTo>
                  <a:lnTo>
                    <a:pt x="19" y="135"/>
                  </a:lnTo>
                  <a:lnTo>
                    <a:pt x="22" y="140"/>
                  </a:lnTo>
                  <a:lnTo>
                    <a:pt x="27" y="138"/>
                  </a:lnTo>
                  <a:lnTo>
                    <a:pt x="27" y="133"/>
                  </a:lnTo>
                  <a:lnTo>
                    <a:pt x="29" y="133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34" y="121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8" y="107"/>
                  </a:lnTo>
                  <a:lnTo>
                    <a:pt x="41" y="107"/>
                  </a:lnTo>
                  <a:lnTo>
                    <a:pt x="41" y="105"/>
                  </a:lnTo>
                  <a:lnTo>
                    <a:pt x="43" y="102"/>
                  </a:lnTo>
                  <a:lnTo>
                    <a:pt x="48" y="102"/>
                  </a:lnTo>
                  <a:lnTo>
                    <a:pt x="48" y="100"/>
                  </a:lnTo>
                  <a:lnTo>
                    <a:pt x="45" y="97"/>
                  </a:lnTo>
                  <a:lnTo>
                    <a:pt x="48" y="95"/>
                  </a:lnTo>
                  <a:lnTo>
                    <a:pt x="53" y="97"/>
                  </a:lnTo>
                  <a:lnTo>
                    <a:pt x="55" y="100"/>
                  </a:lnTo>
                  <a:lnTo>
                    <a:pt x="55" y="102"/>
                  </a:lnTo>
                  <a:lnTo>
                    <a:pt x="53" y="105"/>
                  </a:lnTo>
                  <a:lnTo>
                    <a:pt x="55" y="105"/>
                  </a:lnTo>
                  <a:lnTo>
                    <a:pt x="57" y="105"/>
                  </a:lnTo>
                  <a:lnTo>
                    <a:pt x="57" y="102"/>
                  </a:lnTo>
                  <a:lnTo>
                    <a:pt x="60" y="100"/>
                  </a:lnTo>
                  <a:lnTo>
                    <a:pt x="60" y="102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64" y="100"/>
                  </a:lnTo>
                  <a:lnTo>
                    <a:pt x="69" y="97"/>
                  </a:lnTo>
                  <a:lnTo>
                    <a:pt x="71" y="97"/>
                  </a:lnTo>
                  <a:lnTo>
                    <a:pt x="71" y="100"/>
                  </a:lnTo>
                  <a:lnTo>
                    <a:pt x="76" y="102"/>
                  </a:lnTo>
                  <a:lnTo>
                    <a:pt x="81" y="102"/>
                  </a:lnTo>
                  <a:lnTo>
                    <a:pt x="83" y="102"/>
                  </a:lnTo>
                  <a:lnTo>
                    <a:pt x="86" y="105"/>
                  </a:lnTo>
                  <a:lnTo>
                    <a:pt x="86" y="105"/>
                  </a:lnTo>
                  <a:lnTo>
                    <a:pt x="90" y="107"/>
                  </a:lnTo>
                  <a:lnTo>
                    <a:pt x="93" y="107"/>
                  </a:lnTo>
                  <a:lnTo>
                    <a:pt x="95" y="109"/>
                  </a:lnTo>
                  <a:lnTo>
                    <a:pt x="100" y="114"/>
                  </a:lnTo>
                  <a:lnTo>
                    <a:pt x="102" y="114"/>
                  </a:lnTo>
                  <a:lnTo>
                    <a:pt x="102" y="116"/>
                  </a:lnTo>
                  <a:lnTo>
                    <a:pt x="102" y="119"/>
                  </a:lnTo>
                  <a:lnTo>
                    <a:pt x="105" y="119"/>
                  </a:lnTo>
                  <a:lnTo>
                    <a:pt x="107" y="116"/>
                  </a:lnTo>
                  <a:lnTo>
                    <a:pt x="107" y="114"/>
                  </a:lnTo>
                  <a:lnTo>
                    <a:pt x="109" y="112"/>
                  </a:lnTo>
                  <a:lnTo>
                    <a:pt x="112" y="114"/>
                  </a:lnTo>
                  <a:lnTo>
                    <a:pt x="116" y="114"/>
                  </a:lnTo>
                  <a:lnTo>
                    <a:pt x="119" y="119"/>
                  </a:lnTo>
                  <a:lnTo>
                    <a:pt x="121" y="119"/>
                  </a:lnTo>
                  <a:lnTo>
                    <a:pt x="126" y="116"/>
                  </a:lnTo>
                  <a:lnTo>
                    <a:pt x="126" y="112"/>
                  </a:lnTo>
                  <a:lnTo>
                    <a:pt x="128" y="109"/>
                  </a:lnTo>
                  <a:lnTo>
                    <a:pt x="128" y="107"/>
                  </a:lnTo>
                  <a:lnTo>
                    <a:pt x="131" y="107"/>
                  </a:lnTo>
                  <a:lnTo>
                    <a:pt x="133" y="109"/>
                  </a:lnTo>
                  <a:lnTo>
                    <a:pt x="133" y="107"/>
                  </a:lnTo>
                  <a:lnTo>
                    <a:pt x="138" y="107"/>
                  </a:lnTo>
                  <a:lnTo>
                    <a:pt x="142" y="109"/>
                  </a:lnTo>
                  <a:lnTo>
                    <a:pt x="142" y="112"/>
                  </a:lnTo>
                  <a:lnTo>
                    <a:pt x="147" y="112"/>
                  </a:lnTo>
                  <a:lnTo>
                    <a:pt x="147" y="107"/>
                  </a:lnTo>
                  <a:lnTo>
                    <a:pt x="149" y="107"/>
                  </a:lnTo>
                  <a:lnTo>
                    <a:pt x="152" y="107"/>
                  </a:lnTo>
                  <a:lnTo>
                    <a:pt x="154" y="105"/>
                  </a:lnTo>
                  <a:lnTo>
                    <a:pt x="157" y="107"/>
                  </a:lnTo>
                  <a:lnTo>
                    <a:pt x="159" y="107"/>
                  </a:lnTo>
                  <a:lnTo>
                    <a:pt x="159" y="109"/>
                  </a:lnTo>
                  <a:lnTo>
                    <a:pt x="157" y="112"/>
                  </a:lnTo>
                  <a:lnTo>
                    <a:pt x="159" y="114"/>
                  </a:lnTo>
                  <a:lnTo>
                    <a:pt x="161" y="116"/>
                  </a:lnTo>
                  <a:lnTo>
                    <a:pt x="164" y="114"/>
                  </a:lnTo>
                  <a:lnTo>
                    <a:pt x="164" y="116"/>
                  </a:lnTo>
                  <a:lnTo>
                    <a:pt x="168" y="116"/>
                  </a:lnTo>
                  <a:lnTo>
                    <a:pt x="176" y="119"/>
                  </a:lnTo>
                  <a:lnTo>
                    <a:pt x="178" y="119"/>
                  </a:lnTo>
                  <a:lnTo>
                    <a:pt x="180" y="114"/>
                  </a:lnTo>
                  <a:lnTo>
                    <a:pt x="180" y="112"/>
                  </a:lnTo>
                  <a:lnTo>
                    <a:pt x="180" y="109"/>
                  </a:lnTo>
                  <a:lnTo>
                    <a:pt x="185" y="114"/>
                  </a:lnTo>
                  <a:lnTo>
                    <a:pt x="190" y="114"/>
                  </a:lnTo>
                  <a:lnTo>
                    <a:pt x="194" y="112"/>
                  </a:lnTo>
                  <a:lnTo>
                    <a:pt x="197" y="109"/>
                  </a:lnTo>
                  <a:lnTo>
                    <a:pt x="194" y="97"/>
                  </a:lnTo>
                  <a:lnTo>
                    <a:pt x="194" y="97"/>
                  </a:lnTo>
                  <a:lnTo>
                    <a:pt x="190" y="97"/>
                  </a:lnTo>
                  <a:lnTo>
                    <a:pt x="187" y="95"/>
                  </a:lnTo>
                  <a:lnTo>
                    <a:pt x="187" y="93"/>
                  </a:lnTo>
                  <a:lnTo>
                    <a:pt x="183" y="93"/>
                  </a:lnTo>
                  <a:lnTo>
                    <a:pt x="180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81"/>
                  </a:lnTo>
                  <a:lnTo>
                    <a:pt x="183" y="79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78" y="71"/>
                  </a:lnTo>
                  <a:lnTo>
                    <a:pt x="183" y="67"/>
                  </a:lnTo>
                  <a:lnTo>
                    <a:pt x="185" y="64"/>
                  </a:lnTo>
                  <a:lnTo>
                    <a:pt x="192" y="64"/>
                  </a:lnTo>
                  <a:lnTo>
                    <a:pt x="194" y="64"/>
                  </a:lnTo>
                  <a:lnTo>
                    <a:pt x="197" y="62"/>
                  </a:lnTo>
                  <a:lnTo>
                    <a:pt x="197" y="60"/>
                  </a:lnTo>
                  <a:lnTo>
                    <a:pt x="192" y="60"/>
                  </a:lnTo>
                  <a:lnTo>
                    <a:pt x="190" y="57"/>
                  </a:lnTo>
                  <a:lnTo>
                    <a:pt x="190" y="57"/>
                  </a:lnTo>
                  <a:lnTo>
                    <a:pt x="187" y="57"/>
                  </a:lnTo>
                  <a:lnTo>
                    <a:pt x="183" y="57"/>
                  </a:lnTo>
                  <a:lnTo>
                    <a:pt x="180" y="57"/>
                  </a:lnTo>
                  <a:lnTo>
                    <a:pt x="180" y="55"/>
                  </a:lnTo>
                  <a:lnTo>
                    <a:pt x="180" y="55"/>
                  </a:lnTo>
                  <a:lnTo>
                    <a:pt x="185" y="52"/>
                  </a:lnTo>
                  <a:lnTo>
                    <a:pt x="183" y="50"/>
                  </a:lnTo>
                  <a:lnTo>
                    <a:pt x="180" y="50"/>
                  </a:lnTo>
                  <a:lnTo>
                    <a:pt x="178" y="50"/>
                  </a:lnTo>
                  <a:lnTo>
                    <a:pt x="178" y="48"/>
                  </a:lnTo>
                  <a:lnTo>
                    <a:pt x="178" y="45"/>
                  </a:lnTo>
                  <a:lnTo>
                    <a:pt x="178" y="43"/>
                  </a:lnTo>
                  <a:lnTo>
                    <a:pt x="180" y="43"/>
                  </a:lnTo>
                  <a:lnTo>
                    <a:pt x="183" y="43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90" y="43"/>
                  </a:lnTo>
                  <a:lnTo>
                    <a:pt x="192" y="45"/>
                  </a:lnTo>
                  <a:lnTo>
                    <a:pt x="192" y="43"/>
                  </a:lnTo>
                  <a:lnTo>
                    <a:pt x="192" y="43"/>
                  </a:lnTo>
                  <a:lnTo>
                    <a:pt x="197" y="41"/>
                  </a:lnTo>
                  <a:lnTo>
                    <a:pt x="199" y="41"/>
                  </a:lnTo>
                  <a:lnTo>
                    <a:pt x="199" y="43"/>
                  </a:lnTo>
                  <a:lnTo>
                    <a:pt x="202" y="41"/>
                  </a:lnTo>
                  <a:lnTo>
                    <a:pt x="202" y="38"/>
                  </a:lnTo>
                  <a:lnTo>
                    <a:pt x="206" y="38"/>
                  </a:lnTo>
                  <a:lnTo>
                    <a:pt x="211" y="38"/>
                  </a:lnTo>
                  <a:lnTo>
                    <a:pt x="213" y="36"/>
                  </a:lnTo>
                  <a:lnTo>
                    <a:pt x="218" y="36"/>
                  </a:lnTo>
                  <a:lnTo>
                    <a:pt x="218" y="34"/>
                  </a:lnTo>
                  <a:lnTo>
                    <a:pt x="223" y="31"/>
                  </a:lnTo>
                  <a:lnTo>
                    <a:pt x="228" y="31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32" y="31"/>
                  </a:lnTo>
                  <a:lnTo>
                    <a:pt x="235" y="29"/>
                  </a:lnTo>
                  <a:lnTo>
                    <a:pt x="235" y="26"/>
                  </a:lnTo>
                  <a:lnTo>
                    <a:pt x="235" y="24"/>
                  </a:lnTo>
                  <a:lnTo>
                    <a:pt x="239" y="24"/>
                  </a:lnTo>
                  <a:lnTo>
                    <a:pt x="239" y="22"/>
                  </a:lnTo>
                  <a:lnTo>
                    <a:pt x="242" y="22"/>
                  </a:lnTo>
                  <a:lnTo>
                    <a:pt x="244" y="22"/>
                  </a:lnTo>
                  <a:lnTo>
                    <a:pt x="244" y="24"/>
                  </a:lnTo>
                  <a:lnTo>
                    <a:pt x="249" y="22"/>
                  </a:lnTo>
                  <a:lnTo>
                    <a:pt x="251" y="19"/>
                  </a:lnTo>
                  <a:lnTo>
                    <a:pt x="258" y="17"/>
                  </a:lnTo>
                  <a:lnTo>
                    <a:pt x="258" y="17"/>
                  </a:lnTo>
                  <a:lnTo>
                    <a:pt x="261" y="15"/>
                  </a:lnTo>
                  <a:lnTo>
                    <a:pt x="263" y="15"/>
                  </a:lnTo>
                  <a:lnTo>
                    <a:pt x="265" y="12"/>
                  </a:lnTo>
                  <a:lnTo>
                    <a:pt x="268" y="12"/>
                  </a:lnTo>
                  <a:lnTo>
                    <a:pt x="272" y="12"/>
                  </a:lnTo>
                  <a:lnTo>
                    <a:pt x="272" y="10"/>
                  </a:lnTo>
                  <a:lnTo>
                    <a:pt x="270" y="7"/>
                  </a:lnTo>
                  <a:lnTo>
                    <a:pt x="272" y="5"/>
                  </a:lnTo>
                  <a:lnTo>
                    <a:pt x="275" y="5"/>
                  </a:lnTo>
                  <a:lnTo>
                    <a:pt x="277" y="3"/>
                  </a:lnTo>
                  <a:lnTo>
                    <a:pt x="280" y="0"/>
                  </a:lnTo>
                  <a:lnTo>
                    <a:pt x="282" y="3"/>
                  </a:lnTo>
                  <a:lnTo>
                    <a:pt x="284" y="0"/>
                  </a:lnTo>
                  <a:lnTo>
                    <a:pt x="287" y="3"/>
                  </a:lnTo>
                  <a:lnTo>
                    <a:pt x="291" y="3"/>
                  </a:lnTo>
                  <a:lnTo>
                    <a:pt x="294" y="5"/>
                  </a:lnTo>
                  <a:lnTo>
                    <a:pt x="299" y="5"/>
                  </a:lnTo>
                  <a:lnTo>
                    <a:pt x="301" y="3"/>
                  </a:lnTo>
                  <a:lnTo>
                    <a:pt x="306" y="3"/>
                  </a:lnTo>
                  <a:lnTo>
                    <a:pt x="306" y="7"/>
                  </a:lnTo>
                  <a:lnTo>
                    <a:pt x="308" y="7"/>
                  </a:lnTo>
                  <a:lnTo>
                    <a:pt x="308" y="10"/>
                  </a:lnTo>
                  <a:lnTo>
                    <a:pt x="310" y="15"/>
                  </a:lnTo>
                  <a:lnTo>
                    <a:pt x="313" y="15"/>
                  </a:lnTo>
                  <a:lnTo>
                    <a:pt x="313" y="17"/>
                  </a:lnTo>
                  <a:lnTo>
                    <a:pt x="313" y="19"/>
                  </a:lnTo>
                  <a:lnTo>
                    <a:pt x="313" y="22"/>
                  </a:lnTo>
                  <a:lnTo>
                    <a:pt x="313" y="22"/>
                  </a:lnTo>
                  <a:lnTo>
                    <a:pt x="310" y="24"/>
                  </a:lnTo>
                  <a:lnTo>
                    <a:pt x="310" y="26"/>
                  </a:lnTo>
                  <a:lnTo>
                    <a:pt x="313" y="26"/>
                  </a:lnTo>
                  <a:lnTo>
                    <a:pt x="315" y="26"/>
                  </a:lnTo>
                  <a:lnTo>
                    <a:pt x="317" y="26"/>
                  </a:lnTo>
                  <a:lnTo>
                    <a:pt x="320" y="26"/>
                  </a:lnTo>
                  <a:lnTo>
                    <a:pt x="320" y="24"/>
                  </a:lnTo>
                  <a:lnTo>
                    <a:pt x="322" y="24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4"/>
                  </a:lnTo>
                  <a:lnTo>
                    <a:pt x="325" y="22"/>
                  </a:lnTo>
                  <a:lnTo>
                    <a:pt x="325" y="19"/>
                  </a:lnTo>
                  <a:lnTo>
                    <a:pt x="332" y="24"/>
                  </a:lnTo>
                  <a:lnTo>
                    <a:pt x="332" y="29"/>
                  </a:lnTo>
                  <a:lnTo>
                    <a:pt x="334" y="34"/>
                  </a:lnTo>
                  <a:lnTo>
                    <a:pt x="334" y="31"/>
                  </a:lnTo>
                  <a:lnTo>
                    <a:pt x="336" y="31"/>
                  </a:lnTo>
                  <a:lnTo>
                    <a:pt x="336" y="29"/>
                  </a:lnTo>
                  <a:lnTo>
                    <a:pt x="334" y="26"/>
                  </a:lnTo>
                  <a:lnTo>
                    <a:pt x="339" y="26"/>
                  </a:lnTo>
                  <a:lnTo>
                    <a:pt x="343" y="29"/>
                  </a:lnTo>
                  <a:lnTo>
                    <a:pt x="346" y="29"/>
                  </a:lnTo>
                  <a:lnTo>
                    <a:pt x="348" y="29"/>
                  </a:lnTo>
                  <a:lnTo>
                    <a:pt x="348" y="29"/>
                  </a:lnTo>
                  <a:lnTo>
                    <a:pt x="348" y="31"/>
                  </a:lnTo>
                  <a:lnTo>
                    <a:pt x="346" y="34"/>
                  </a:lnTo>
                  <a:lnTo>
                    <a:pt x="346" y="36"/>
                  </a:lnTo>
                  <a:lnTo>
                    <a:pt x="348" y="41"/>
                  </a:lnTo>
                  <a:lnTo>
                    <a:pt x="351" y="41"/>
                  </a:lnTo>
                  <a:lnTo>
                    <a:pt x="353" y="38"/>
                  </a:lnTo>
                  <a:lnTo>
                    <a:pt x="355" y="36"/>
                  </a:lnTo>
                  <a:lnTo>
                    <a:pt x="360" y="38"/>
                  </a:lnTo>
                  <a:lnTo>
                    <a:pt x="362" y="38"/>
                  </a:lnTo>
                  <a:lnTo>
                    <a:pt x="365" y="38"/>
                  </a:lnTo>
                  <a:lnTo>
                    <a:pt x="365" y="34"/>
                  </a:lnTo>
                  <a:lnTo>
                    <a:pt x="367" y="34"/>
                  </a:lnTo>
                  <a:lnTo>
                    <a:pt x="372" y="34"/>
                  </a:lnTo>
                  <a:lnTo>
                    <a:pt x="374" y="31"/>
                  </a:lnTo>
                  <a:lnTo>
                    <a:pt x="374" y="29"/>
                  </a:lnTo>
                  <a:lnTo>
                    <a:pt x="377" y="26"/>
                  </a:lnTo>
                  <a:lnTo>
                    <a:pt x="377" y="24"/>
                  </a:lnTo>
                  <a:lnTo>
                    <a:pt x="381" y="22"/>
                  </a:lnTo>
                  <a:lnTo>
                    <a:pt x="384" y="19"/>
                  </a:lnTo>
                  <a:lnTo>
                    <a:pt x="386" y="17"/>
                  </a:lnTo>
                  <a:lnTo>
                    <a:pt x="388" y="17"/>
                  </a:lnTo>
                  <a:lnTo>
                    <a:pt x="393" y="15"/>
                  </a:lnTo>
                  <a:lnTo>
                    <a:pt x="393" y="17"/>
                  </a:lnTo>
                  <a:lnTo>
                    <a:pt x="393" y="19"/>
                  </a:lnTo>
                  <a:lnTo>
                    <a:pt x="391" y="22"/>
                  </a:lnTo>
                  <a:lnTo>
                    <a:pt x="388" y="22"/>
                  </a:lnTo>
                  <a:lnTo>
                    <a:pt x="391" y="24"/>
                  </a:lnTo>
                  <a:lnTo>
                    <a:pt x="417" y="45"/>
                  </a:lnTo>
                  <a:lnTo>
                    <a:pt x="455" y="90"/>
                  </a:lnTo>
                  <a:lnTo>
                    <a:pt x="457" y="90"/>
                  </a:lnTo>
                  <a:lnTo>
                    <a:pt x="459" y="88"/>
                  </a:lnTo>
                  <a:lnTo>
                    <a:pt x="459" y="86"/>
                  </a:lnTo>
                  <a:lnTo>
                    <a:pt x="459" y="86"/>
                  </a:lnTo>
                  <a:lnTo>
                    <a:pt x="459" y="83"/>
                  </a:lnTo>
                  <a:lnTo>
                    <a:pt x="462" y="81"/>
                  </a:lnTo>
                  <a:lnTo>
                    <a:pt x="466" y="83"/>
                  </a:lnTo>
                  <a:lnTo>
                    <a:pt x="466" y="86"/>
                  </a:lnTo>
                  <a:lnTo>
                    <a:pt x="466" y="88"/>
                  </a:lnTo>
                  <a:lnTo>
                    <a:pt x="469" y="88"/>
                  </a:lnTo>
                  <a:lnTo>
                    <a:pt x="471" y="90"/>
                  </a:lnTo>
                  <a:lnTo>
                    <a:pt x="474" y="90"/>
                  </a:lnTo>
                  <a:lnTo>
                    <a:pt x="476" y="90"/>
                  </a:lnTo>
                  <a:lnTo>
                    <a:pt x="478" y="88"/>
                  </a:lnTo>
                  <a:lnTo>
                    <a:pt x="483" y="90"/>
                  </a:lnTo>
                  <a:lnTo>
                    <a:pt x="485" y="90"/>
                  </a:lnTo>
                  <a:lnTo>
                    <a:pt x="488" y="90"/>
                  </a:lnTo>
                  <a:lnTo>
                    <a:pt x="490" y="88"/>
                  </a:lnTo>
                  <a:lnTo>
                    <a:pt x="492" y="88"/>
                  </a:lnTo>
                  <a:lnTo>
                    <a:pt x="490" y="86"/>
                  </a:lnTo>
                  <a:lnTo>
                    <a:pt x="490" y="86"/>
                  </a:lnTo>
                  <a:lnTo>
                    <a:pt x="497" y="83"/>
                  </a:lnTo>
                  <a:lnTo>
                    <a:pt x="502" y="83"/>
                  </a:lnTo>
                  <a:lnTo>
                    <a:pt x="507" y="86"/>
                  </a:lnTo>
                  <a:lnTo>
                    <a:pt x="511" y="88"/>
                  </a:lnTo>
                  <a:lnTo>
                    <a:pt x="514" y="93"/>
                  </a:lnTo>
                  <a:lnTo>
                    <a:pt x="514" y="95"/>
                  </a:lnTo>
                  <a:lnTo>
                    <a:pt x="516" y="95"/>
                  </a:lnTo>
                  <a:lnTo>
                    <a:pt x="518" y="97"/>
                  </a:lnTo>
                  <a:lnTo>
                    <a:pt x="523" y="100"/>
                  </a:lnTo>
                  <a:lnTo>
                    <a:pt x="523" y="100"/>
                  </a:lnTo>
                  <a:lnTo>
                    <a:pt x="526" y="100"/>
                  </a:lnTo>
                  <a:lnTo>
                    <a:pt x="526" y="102"/>
                  </a:lnTo>
                  <a:lnTo>
                    <a:pt x="526" y="105"/>
                  </a:lnTo>
                  <a:lnTo>
                    <a:pt x="526" y="107"/>
                  </a:lnTo>
                  <a:lnTo>
                    <a:pt x="526" y="107"/>
                  </a:lnTo>
                  <a:lnTo>
                    <a:pt x="528" y="109"/>
                  </a:lnTo>
                  <a:lnTo>
                    <a:pt x="528" y="109"/>
                  </a:lnTo>
                  <a:lnTo>
                    <a:pt x="530" y="109"/>
                  </a:lnTo>
                  <a:lnTo>
                    <a:pt x="533" y="112"/>
                  </a:lnTo>
                  <a:lnTo>
                    <a:pt x="535" y="112"/>
                  </a:lnTo>
                  <a:lnTo>
                    <a:pt x="535" y="112"/>
                  </a:lnTo>
                  <a:lnTo>
                    <a:pt x="537" y="109"/>
                  </a:lnTo>
                  <a:lnTo>
                    <a:pt x="544" y="109"/>
                  </a:lnTo>
                  <a:lnTo>
                    <a:pt x="549" y="109"/>
                  </a:lnTo>
                  <a:lnTo>
                    <a:pt x="549" y="105"/>
                  </a:lnTo>
                  <a:lnTo>
                    <a:pt x="552" y="105"/>
                  </a:lnTo>
                  <a:lnTo>
                    <a:pt x="554" y="105"/>
                  </a:lnTo>
                  <a:lnTo>
                    <a:pt x="554" y="109"/>
                  </a:lnTo>
                  <a:lnTo>
                    <a:pt x="554" y="112"/>
                  </a:lnTo>
                  <a:lnTo>
                    <a:pt x="556" y="112"/>
                  </a:lnTo>
                  <a:lnTo>
                    <a:pt x="559" y="114"/>
                  </a:lnTo>
                  <a:lnTo>
                    <a:pt x="563" y="116"/>
                  </a:lnTo>
                  <a:lnTo>
                    <a:pt x="563" y="116"/>
                  </a:lnTo>
                  <a:lnTo>
                    <a:pt x="561" y="121"/>
                  </a:lnTo>
                  <a:lnTo>
                    <a:pt x="559" y="121"/>
                  </a:lnTo>
                  <a:lnTo>
                    <a:pt x="556" y="126"/>
                  </a:lnTo>
                  <a:lnTo>
                    <a:pt x="556" y="128"/>
                  </a:lnTo>
                  <a:lnTo>
                    <a:pt x="556" y="128"/>
                  </a:lnTo>
                  <a:lnTo>
                    <a:pt x="554" y="133"/>
                  </a:lnTo>
                  <a:lnTo>
                    <a:pt x="549" y="135"/>
                  </a:lnTo>
                  <a:lnTo>
                    <a:pt x="547" y="135"/>
                  </a:lnTo>
                  <a:lnTo>
                    <a:pt x="547" y="140"/>
                  </a:lnTo>
                  <a:lnTo>
                    <a:pt x="547" y="145"/>
                  </a:lnTo>
                  <a:lnTo>
                    <a:pt x="549" y="152"/>
                  </a:lnTo>
                  <a:lnTo>
                    <a:pt x="554" y="157"/>
                  </a:lnTo>
                  <a:lnTo>
                    <a:pt x="552" y="157"/>
                  </a:lnTo>
                  <a:lnTo>
                    <a:pt x="549" y="161"/>
                  </a:lnTo>
                  <a:lnTo>
                    <a:pt x="544" y="164"/>
                  </a:lnTo>
                  <a:lnTo>
                    <a:pt x="542" y="166"/>
                  </a:lnTo>
                  <a:lnTo>
                    <a:pt x="540" y="166"/>
                  </a:lnTo>
                  <a:lnTo>
                    <a:pt x="540" y="166"/>
                  </a:lnTo>
                  <a:lnTo>
                    <a:pt x="537" y="164"/>
                  </a:lnTo>
                  <a:lnTo>
                    <a:pt x="535" y="164"/>
                  </a:lnTo>
                  <a:lnTo>
                    <a:pt x="530" y="166"/>
                  </a:lnTo>
                  <a:lnTo>
                    <a:pt x="526" y="166"/>
                  </a:lnTo>
                  <a:lnTo>
                    <a:pt x="521" y="164"/>
                  </a:lnTo>
                  <a:lnTo>
                    <a:pt x="516" y="164"/>
                  </a:lnTo>
                  <a:lnTo>
                    <a:pt x="516" y="164"/>
                  </a:lnTo>
                  <a:lnTo>
                    <a:pt x="514" y="171"/>
                  </a:lnTo>
                  <a:lnTo>
                    <a:pt x="514" y="173"/>
                  </a:lnTo>
                  <a:lnTo>
                    <a:pt x="511" y="178"/>
                  </a:lnTo>
                  <a:lnTo>
                    <a:pt x="511" y="185"/>
                  </a:lnTo>
                  <a:lnTo>
                    <a:pt x="511" y="192"/>
                  </a:lnTo>
                  <a:lnTo>
                    <a:pt x="511" y="195"/>
                  </a:lnTo>
                  <a:lnTo>
                    <a:pt x="511" y="197"/>
                  </a:lnTo>
                  <a:lnTo>
                    <a:pt x="516" y="197"/>
                  </a:lnTo>
                  <a:lnTo>
                    <a:pt x="514" y="202"/>
                  </a:lnTo>
                  <a:lnTo>
                    <a:pt x="514" y="204"/>
                  </a:lnTo>
                  <a:lnTo>
                    <a:pt x="511" y="204"/>
                  </a:lnTo>
                  <a:lnTo>
                    <a:pt x="509" y="204"/>
                  </a:lnTo>
                  <a:lnTo>
                    <a:pt x="509" y="204"/>
                  </a:lnTo>
                  <a:lnTo>
                    <a:pt x="507" y="202"/>
                  </a:lnTo>
                  <a:lnTo>
                    <a:pt x="504" y="204"/>
                  </a:lnTo>
                  <a:lnTo>
                    <a:pt x="500" y="204"/>
                  </a:lnTo>
                  <a:lnTo>
                    <a:pt x="495" y="206"/>
                  </a:lnTo>
                  <a:lnTo>
                    <a:pt x="490" y="206"/>
                  </a:lnTo>
                  <a:lnTo>
                    <a:pt x="488" y="206"/>
                  </a:lnTo>
                  <a:lnTo>
                    <a:pt x="485" y="206"/>
                  </a:lnTo>
                  <a:lnTo>
                    <a:pt x="483" y="209"/>
                  </a:lnTo>
                  <a:lnTo>
                    <a:pt x="481" y="211"/>
                  </a:lnTo>
                  <a:lnTo>
                    <a:pt x="481" y="211"/>
                  </a:lnTo>
                  <a:lnTo>
                    <a:pt x="483" y="214"/>
                  </a:lnTo>
                  <a:lnTo>
                    <a:pt x="488" y="214"/>
                  </a:lnTo>
                  <a:lnTo>
                    <a:pt x="490" y="214"/>
                  </a:lnTo>
                  <a:lnTo>
                    <a:pt x="490" y="216"/>
                  </a:lnTo>
                  <a:lnTo>
                    <a:pt x="488" y="218"/>
                  </a:lnTo>
                  <a:lnTo>
                    <a:pt x="490" y="223"/>
                  </a:lnTo>
                  <a:lnTo>
                    <a:pt x="490" y="225"/>
                  </a:lnTo>
                  <a:lnTo>
                    <a:pt x="492" y="225"/>
                  </a:lnTo>
                  <a:lnTo>
                    <a:pt x="492" y="230"/>
                  </a:lnTo>
                  <a:lnTo>
                    <a:pt x="495" y="235"/>
                  </a:lnTo>
                  <a:lnTo>
                    <a:pt x="495" y="237"/>
                  </a:lnTo>
                  <a:lnTo>
                    <a:pt x="500" y="240"/>
                  </a:lnTo>
                  <a:lnTo>
                    <a:pt x="500" y="244"/>
                  </a:lnTo>
                  <a:lnTo>
                    <a:pt x="497" y="247"/>
                  </a:lnTo>
                  <a:lnTo>
                    <a:pt x="497" y="249"/>
                  </a:lnTo>
                  <a:lnTo>
                    <a:pt x="500" y="251"/>
                  </a:lnTo>
                  <a:lnTo>
                    <a:pt x="497" y="254"/>
                  </a:lnTo>
                  <a:lnTo>
                    <a:pt x="497" y="254"/>
                  </a:lnTo>
                  <a:lnTo>
                    <a:pt x="495" y="256"/>
                  </a:lnTo>
                  <a:lnTo>
                    <a:pt x="495" y="261"/>
                  </a:lnTo>
                  <a:lnTo>
                    <a:pt x="492" y="261"/>
                  </a:lnTo>
                  <a:lnTo>
                    <a:pt x="485" y="261"/>
                  </a:lnTo>
                  <a:lnTo>
                    <a:pt x="478" y="254"/>
                  </a:lnTo>
                  <a:lnTo>
                    <a:pt x="476" y="254"/>
                  </a:lnTo>
                  <a:lnTo>
                    <a:pt x="471" y="251"/>
                  </a:lnTo>
                  <a:lnTo>
                    <a:pt x="462" y="251"/>
                  </a:lnTo>
                  <a:lnTo>
                    <a:pt x="457" y="251"/>
                  </a:lnTo>
                  <a:lnTo>
                    <a:pt x="450" y="249"/>
                  </a:lnTo>
                  <a:lnTo>
                    <a:pt x="443" y="251"/>
                  </a:lnTo>
                  <a:lnTo>
                    <a:pt x="438" y="251"/>
                  </a:lnTo>
                  <a:lnTo>
                    <a:pt x="436" y="251"/>
                  </a:lnTo>
                  <a:lnTo>
                    <a:pt x="433" y="254"/>
                  </a:lnTo>
                  <a:lnTo>
                    <a:pt x="429" y="254"/>
                  </a:lnTo>
                  <a:lnTo>
                    <a:pt x="421" y="254"/>
                  </a:lnTo>
                  <a:lnTo>
                    <a:pt x="414" y="251"/>
                  </a:lnTo>
                  <a:lnTo>
                    <a:pt x="412" y="251"/>
                  </a:lnTo>
                  <a:lnTo>
                    <a:pt x="407" y="251"/>
                  </a:lnTo>
                  <a:lnTo>
                    <a:pt x="405" y="251"/>
                  </a:lnTo>
                  <a:lnTo>
                    <a:pt x="403" y="251"/>
                  </a:lnTo>
                  <a:lnTo>
                    <a:pt x="400" y="251"/>
                  </a:lnTo>
                  <a:lnTo>
                    <a:pt x="398" y="251"/>
                  </a:lnTo>
                  <a:lnTo>
                    <a:pt x="398" y="254"/>
                  </a:lnTo>
                  <a:lnTo>
                    <a:pt x="400" y="259"/>
                  </a:lnTo>
                  <a:lnTo>
                    <a:pt x="400" y="261"/>
                  </a:lnTo>
                  <a:lnTo>
                    <a:pt x="395" y="263"/>
                  </a:lnTo>
                  <a:lnTo>
                    <a:pt x="386" y="263"/>
                  </a:lnTo>
                  <a:lnTo>
                    <a:pt x="374" y="261"/>
                  </a:lnTo>
                  <a:lnTo>
                    <a:pt x="372" y="261"/>
                  </a:lnTo>
                  <a:lnTo>
                    <a:pt x="367" y="261"/>
                  </a:lnTo>
                  <a:lnTo>
                    <a:pt x="365" y="263"/>
                  </a:lnTo>
                  <a:lnTo>
                    <a:pt x="365" y="266"/>
                  </a:lnTo>
                  <a:lnTo>
                    <a:pt x="362" y="266"/>
                  </a:lnTo>
                  <a:lnTo>
                    <a:pt x="362" y="268"/>
                  </a:lnTo>
                  <a:lnTo>
                    <a:pt x="360" y="268"/>
                  </a:lnTo>
                  <a:lnTo>
                    <a:pt x="358" y="273"/>
                  </a:lnTo>
                  <a:lnTo>
                    <a:pt x="355" y="273"/>
                  </a:lnTo>
                  <a:lnTo>
                    <a:pt x="348" y="280"/>
                  </a:lnTo>
                  <a:lnTo>
                    <a:pt x="348" y="285"/>
                  </a:lnTo>
                  <a:lnTo>
                    <a:pt x="346" y="287"/>
                  </a:lnTo>
                  <a:lnTo>
                    <a:pt x="343" y="292"/>
                  </a:lnTo>
                  <a:lnTo>
                    <a:pt x="336" y="296"/>
                  </a:lnTo>
                  <a:lnTo>
                    <a:pt x="334" y="296"/>
                  </a:lnTo>
                  <a:lnTo>
                    <a:pt x="329" y="292"/>
                  </a:lnTo>
                  <a:lnTo>
                    <a:pt x="322" y="292"/>
                  </a:lnTo>
                  <a:lnTo>
                    <a:pt x="320" y="292"/>
                  </a:lnTo>
                  <a:lnTo>
                    <a:pt x="313" y="296"/>
                  </a:lnTo>
                  <a:lnTo>
                    <a:pt x="308" y="296"/>
                  </a:lnTo>
                  <a:lnTo>
                    <a:pt x="303" y="280"/>
                  </a:lnTo>
                  <a:lnTo>
                    <a:pt x="291" y="277"/>
                  </a:lnTo>
                  <a:lnTo>
                    <a:pt x="291" y="256"/>
                  </a:lnTo>
                  <a:lnTo>
                    <a:pt x="287" y="259"/>
                  </a:lnTo>
                  <a:lnTo>
                    <a:pt x="282" y="249"/>
                  </a:lnTo>
                  <a:lnTo>
                    <a:pt x="275" y="244"/>
                  </a:lnTo>
                  <a:lnTo>
                    <a:pt x="251" y="244"/>
                  </a:lnTo>
                  <a:lnTo>
                    <a:pt x="230" y="247"/>
                  </a:lnTo>
                  <a:lnTo>
                    <a:pt x="216" y="237"/>
                  </a:lnTo>
                  <a:lnTo>
                    <a:pt x="206" y="235"/>
                  </a:lnTo>
                  <a:lnTo>
                    <a:pt x="183" y="218"/>
                  </a:lnTo>
                  <a:lnTo>
                    <a:pt x="145" y="225"/>
                  </a:lnTo>
                  <a:lnTo>
                    <a:pt x="157" y="296"/>
                  </a:lnTo>
                  <a:lnTo>
                    <a:pt x="154" y="296"/>
                  </a:lnTo>
                  <a:lnTo>
                    <a:pt x="149" y="299"/>
                  </a:lnTo>
                  <a:lnTo>
                    <a:pt x="138" y="287"/>
                  </a:lnTo>
                  <a:lnTo>
                    <a:pt x="128" y="280"/>
                  </a:lnTo>
                  <a:lnTo>
                    <a:pt x="119" y="280"/>
                  </a:lnTo>
                  <a:lnTo>
                    <a:pt x="112" y="282"/>
                  </a:lnTo>
                  <a:lnTo>
                    <a:pt x="102" y="289"/>
                  </a:lnTo>
                  <a:lnTo>
                    <a:pt x="102" y="287"/>
                  </a:lnTo>
                  <a:lnTo>
                    <a:pt x="100" y="282"/>
                  </a:lnTo>
                  <a:lnTo>
                    <a:pt x="102" y="277"/>
                  </a:lnTo>
                  <a:lnTo>
                    <a:pt x="102" y="275"/>
                  </a:lnTo>
                  <a:lnTo>
                    <a:pt x="102" y="273"/>
                  </a:lnTo>
                  <a:lnTo>
                    <a:pt x="105" y="273"/>
                  </a:lnTo>
                  <a:lnTo>
                    <a:pt x="102" y="270"/>
                  </a:lnTo>
                  <a:lnTo>
                    <a:pt x="100" y="270"/>
                  </a:lnTo>
                  <a:lnTo>
                    <a:pt x="97" y="270"/>
                  </a:lnTo>
                  <a:lnTo>
                    <a:pt x="95" y="270"/>
                  </a:lnTo>
                  <a:lnTo>
                    <a:pt x="93" y="270"/>
                  </a:lnTo>
                  <a:lnTo>
                    <a:pt x="90" y="270"/>
                  </a:lnTo>
                  <a:lnTo>
                    <a:pt x="90" y="268"/>
                  </a:lnTo>
                  <a:lnTo>
                    <a:pt x="88" y="266"/>
                  </a:lnTo>
                  <a:lnTo>
                    <a:pt x="88" y="263"/>
                  </a:lnTo>
                  <a:lnTo>
                    <a:pt x="86" y="263"/>
                  </a:lnTo>
                  <a:lnTo>
                    <a:pt x="86" y="263"/>
                  </a:lnTo>
                  <a:lnTo>
                    <a:pt x="81" y="266"/>
                  </a:lnTo>
                  <a:lnTo>
                    <a:pt x="81" y="266"/>
                  </a:lnTo>
                  <a:lnTo>
                    <a:pt x="81" y="261"/>
                  </a:lnTo>
                  <a:lnTo>
                    <a:pt x="81" y="259"/>
                  </a:lnTo>
                  <a:lnTo>
                    <a:pt x="76" y="254"/>
                  </a:lnTo>
                  <a:lnTo>
                    <a:pt x="76" y="251"/>
                  </a:lnTo>
                  <a:lnTo>
                    <a:pt x="74" y="251"/>
                  </a:lnTo>
                  <a:lnTo>
                    <a:pt x="74" y="247"/>
                  </a:lnTo>
                  <a:lnTo>
                    <a:pt x="71" y="247"/>
                  </a:lnTo>
                  <a:lnTo>
                    <a:pt x="71" y="244"/>
                  </a:lnTo>
                  <a:lnTo>
                    <a:pt x="69" y="244"/>
                  </a:lnTo>
                  <a:lnTo>
                    <a:pt x="67" y="244"/>
                  </a:lnTo>
                  <a:lnTo>
                    <a:pt x="64" y="242"/>
                  </a:lnTo>
                  <a:lnTo>
                    <a:pt x="64" y="240"/>
                  </a:lnTo>
                  <a:lnTo>
                    <a:pt x="64" y="237"/>
                  </a:lnTo>
                  <a:lnTo>
                    <a:pt x="67" y="240"/>
                  </a:lnTo>
                  <a:lnTo>
                    <a:pt x="71" y="237"/>
                  </a:lnTo>
                  <a:lnTo>
                    <a:pt x="71" y="240"/>
                  </a:lnTo>
                  <a:lnTo>
                    <a:pt x="74" y="240"/>
                  </a:lnTo>
                  <a:lnTo>
                    <a:pt x="76" y="240"/>
                  </a:lnTo>
                  <a:lnTo>
                    <a:pt x="76" y="237"/>
                  </a:lnTo>
                  <a:lnTo>
                    <a:pt x="79" y="237"/>
                  </a:lnTo>
                  <a:lnTo>
                    <a:pt x="81" y="240"/>
                  </a:lnTo>
                  <a:lnTo>
                    <a:pt x="81" y="237"/>
                  </a:lnTo>
                  <a:lnTo>
                    <a:pt x="81" y="237"/>
                  </a:lnTo>
                  <a:lnTo>
                    <a:pt x="79" y="237"/>
                  </a:lnTo>
                  <a:lnTo>
                    <a:pt x="76" y="235"/>
                  </a:lnTo>
                  <a:lnTo>
                    <a:pt x="76" y="235"/>
                  </a:lnTo>
                  <a:lnTo>
                    <a:pt x="74" y="230"/>
                  </a:lnTo>
                  <a:lnTo>
                    <a:pt x="74" y="228"/>
                  </a:lnTo>
                  <a:lnTo>
                    <a:pt x="76" y="228"/>
                  </a:lnTo>
                  <a:lnTo>
                    <a:pt x="76" y="225"/>
                  </a:lnTo>
                  <a:lnTo>
                    <a:pt x="76" y="225"/>
                  </a:lnTo>
                  <a:lnTo>
                    <a:pt x="76" y="223"/>
                  </a:lnTo>
                  <a:lnTo>
                    <a:pt x="81" y="221"/>
                  </a:lnTo>
                  <a:lnTo>
                    <a:pt x="83" y="221"/>
                  </a:lnTo>
                  <a:lnTo>
                    <a:pt x="86" y="221"/>
                  </a:lnTo>
                  <a:lnTo>
                    <a:pt x="88" y="221"/>
                  </a:lnTo>
                  <a:lnTo>
                    <a:pt x="90" y="221"/>
                  </a:lnTo>
                  <a:lnTo>
                    <a:pt x="93" y="221"/>
                  </a:lnTo>
                  <a:lnTo>
                    <a:pt x="93" y="221"/>
                  </a:lnTo>
                  <a:lnTo>
                    <a:pt x="95" y="221"/>
                  </a:lnTo>
                  <a:lnTo>
                    <a:pt x="97" y="223"/>
                  </a:lnTo>
                  <a:lnTo>
                    <a:pt x="100" y="223"/>
                  </a:lnTo>
                  <a:lnTo>
                    <a:pt x="102" y="223"/>
                  </a:lnTo>
                  <a:lnTo>
                    <a:pt x="102" y="221"/>
                  </a:lnTo>
                  <a:lnTo>
                    <a:pt x="102" y="221"/>
                  </a:lnTo>
                  <a:lnTo>
                    <a:pt x="97" y="218"/>
                  </a:lnTo>
                  <a:lnTo>
                    <a:pt x="97" y="216"/>
                  </a:lnTo>
                  <a:lnTo>
                    <a:pt x="97" y="211"/>
                  </a:lnTo>
                  <a:lnTo>
                    <a:pt x="100" y="211"/>
                  </a:lnTo>
                  <a:lnTo>
                    <a:pt x="100" y="209"/>
                  </a:lnTo>
                  <a:lnTo>
                    <a:pt x="100" y="209"/>
                  </a:lnTo>
                  <a:lnTo>
                    <a:pt x="97" y="206"/>
                  </a:lnTo>
                  <a:lnTo>
                    <a:pt x="97" y="206"/>
                  </a:lnTo>
                  <a:lnTo>
                    <a:pt x="100" y="204"/>
                  </a:lnTo>
                  <a:lnTo>
                    <a:pt x="100" y="202"/>
                  </a:lnTo>
                  <a:lnTo>
                    <a:pt x="97" y="199"/>
                  </a:lnTo>
                  <a:lnTo>
                    <a:pt x="97" y="197"/>
                  </a:lnTo>
                  <a:lnTo>
                    <a:pt x="97" y="195"/>
                  </a:lnTo>
                  <a:lnTo>
                    <a:pt x="97" y="195"/>
                  </a:lnTo>
                  <a:lnTo>
                    <a:pt x="95" y="195"/>
                  </a:lnTo>
                  <a:lnTo>
                    <a:pt x="95" y="192"/>
                  </a:lnTo>
                  <a:lnTo>
                    <a:pt x="95" y="190"/>
                  </a:lnTo>
                  <a:lnTo>
                    <a:pt x="88" y="190"/>
                  </a:lnTo>
                  <a:lnTo>
                    <a:pt x="88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3" y="192"/>
                  </a:lnTo>
                  <a:lnTo>
                    <a:pt x="83" y="195"/>
                  </a:lnTo>
                  <a:lnTo>
                    <a:pt x="81" y="195"/>
                  </a:lnTo>
                  <a:lnTo>
                    <a:pt x="79" y="195"/>
                  </a:lnTo>
                  <a:lnTo>
                    <a:pt x="79" y="192"/>
                  </a:lnTo>
                  <a:lnTo>
                    <a:pt x="79" y="192"/>
                  </a:lnTo>
                  <a:lnTo>
                    <a:pt x="76" y="195"/>
                  </a:lnTo>
                  <a:lnTo>
                    <a:pt x="76" y="192"/>
                  </a:lnTo>
                  <a:lnTo>
                    <a:pt x="76" y="190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1" y="190"/>
                  </a:lnTo>
                  <a:lnTo>
                    <a:pt x="69" y="190"/>
                  </a:lnTo>
                  <a:lnTo>
                    <a:pt x="67" y="190"/>
                  </a:lnTo>
                  <a:lnTo>
                    <a:pt x="64" y="190"/>
                  </a:lnTo>
                  <a:lnTo>
                    <a:pt x="64" y="192"/>
                  </a:lnTo>
                  <a:lnTo>
                    <a:pt x="62" y="195"/>
                  </a:lnTo>
                  <a:lnTo>
                    <a:pt x="62" y="192"/>
                  </a:lnTo>
                  <a:lnTo>
                    <a:pt x="60" y="192"/>
                  </a:lnTo>
                  <a:lnTo>
                    <a:pt x="60" y="195"/>
                  </a:lnTo>
                  <a:lnTo>
                    <a:pt x="57" y="195"/>
                  </a:lnTo>
                  <a:lnTo>
                    <a:pt x="55" y="197"/>
                  </a:lnTo>
                  <a:lnTo>
                    <a:pt x="53" y="199"/>
                  </a:lnTo>
                  <a:lnTo>
                    <a:pt x="53" y="199"/>
                  </a:lnTo>
                  <a:lnTo>
                    <a:pt x="53" y="199"/>
                  </a:lnTo>
                  <a:lnTo>
                    <a:pt x="50" y="202"/>
                  </a:lnTo>
                  <a:lnTo>
                    <a:pt x="50" y="199"/>
                  </a:lnTo>
                  <a:lnTo>
                    <a:pt x="48" y="199"/>
                  </a:lnTo>
                  <a:lnTo>
                    <a:pt x="48" y="202"/>
                  </a:lnTo>
                  <a:lnTo>
                    <a:pt x="45" y="202"/>
                  </a:lnTo>
                  <a:lnTo>
                    <a:pt x="43" y="199"/>
                  </a:lnTo>
                  <a:lnTo>
                    <a:pt x="43" y="19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3" name="Freeform 18">
              <a:extLst>
                <a:ext uri="{FF2B5EF4-FFF2-40B4-BE49-F238E27FC236}">
                  <a16:creationId xmlns:a16="http://schemas.microsoft.com/office/drawing/2014/main" id="{0883C488-60B8-4C1F-979E-1AFD5269B799}"/>
                </a:ext>
              </a:extLst>
            </p:cNvPr>
            <p:cNvSpPr/>
            <p:nvPr/>
          </p:nvSpPr>
          <p:spPr bwMode="auto">
            <a:xfrm>
              <a:off x="12214418" y="13391924"/>
              <a:ext cx="1071605" cy="700098"/>
            </a:xfrm>
            <a:custGeom>
              <a:avLst/>
              <a:gdLst>
                <a:gd name="T0" fmla="*/ 189 w 239"/>
                <a:gd name="T1" fmla="*/ 140 h 149"/>
                <a:gd name="T2" fmla="*/ 194 w 239"/>
                <a:gd name="T3" fmla="*/ 131 h 149"/>
                <a:gd name="T4" fmla="*/ 191 w 239"/>
                <a:gd name="T5" fmla="*/ 126 h 149"/>
                <a:gd name="T6" fmla="*/ 191 w 239"/>
                <a:gd name="T7" fmla="*/ 119 h 149"/>
                <a:gd name="T8" fmla="*/ 187 w 239"/>
                <a:gd name="T9" fmla="*/ 114 h 149"/>
                <a:gd name="T10" fmla="*/ 180 w 239"/>
                <a:gd name="T11" fmla="*/ 112 h 149"/>
                <a:gd name="T12" fmla="*/ 182 w 239"/>
                <a:gd name="T13" fmla="*/ 104 h 149"/>
                <a:gd name="T14" fmla="*/ 191 w 239"/>
                <a:gd name="T15" fmla="*/ 104 h 149"/>
                <a:gd name="T16" fmla="*/ 198 w 239"/>
                <a:gd name="T17" fmla="*/ 97 h 149"/>
                <a:gd name="T18" fmla="*/ 196 w 239"/>
                <a:gd name="T19" fmla="*/ 95 h 149"/>
                <a:gd name="T20" fmla="*/ 208 w 239"/>
                <a:gd name="T21" fmla="*/ 90 h 149"/>
                <a:gd name="T22" fmla="*/ 203 w 239"/>
                <a:gd name="T23" fmla="*/ 86 h 149"/>
                <a:gd name="T24" fmla="*/ 206 w 239"/>
                <a:gd name="T25" fmla="*/ 81 h 149"/>
                <a:gd name="T26" fmla="*/ 213 w 239"/>
                <a:gd name="T27" fmla="*/ 78 h 149"/>
                <a:gd name="T28" fmla="*/ 222 w 239"/>
                <a:gd name="T29" fmla="*/ 76 h 149"/>
                <a:gd name="T30" fmla="*/ 229 w 239"/>
                <a:gd name="T31" fmla="*/ 78 h 149"/>
                <a:gd name="T32" fmla="*/ 239 w 239"/>
                <a:gd name="T33" fmla="*/ 74 h 149"/>
                <a:gd name="T34" fmla="*/ 232 w 239"/>
                <a:gd name="T35" fmla="*/ 64 h 149"/>
                <a:gd name="T36" fmla="*/ 229 w 239"/>
                <a:gd name="T37" fmla="*/ 69 h 149"/>
                <a:gd name="T38" fmla="*/ 224 w 239"/>
                <a:gd name="T39" fmla="*/ 71 h 149"/>
                <a:gd name="T40" fmla="*/ 215 w 239"/>
                <a:gd name="T41" fmla="*/ 67 h 149"/>
                <a:gd name="T42" fmla="*/ 213 w 239"/>
                <a:gd name="T43" fmla="*/ 59 h 149"/>
                <a:gd name="T44" fmla="*/ 217 w 239"/>
                <a:gd name="T45" fmla="*/ 50 h 149"/>
                <a:gd name="T46" fmla="*/ 213 w 239"/>
                <a:gd name="T47" fmla="*/ 55 h 149"/>
                <a:gd name="T48" fmla="*/ 203 w 239"/>
                <a:gd name="T49" fmla="*/ 62 h 149"/>
                <a:gd name="T50" fmla="*/ 201 w 239"/>
                <a:gd name="T51" fmla="*/ 69 h 149"/>
                <a:gd name="T52" fmla="*/ 191 w 239"/>
                <a:gd name="T53" fmla="*/ 78 h 149"/>
                <a:gd name="T54" fmla="*/ 184 w 239"/>
                <a:gd name="T55" fmla="*/ 74 h 149"/>
                <a:gd name="T56" fmla="*/ 175 w 239"/>
                <a:gd name="T57" fmla="*/ 74 h 149"/>
                <a:gd name="T58" fmla="*/ 163 w 239"/>
                <a:gd name="T59" fmla="*/ 78 h 149"/>
                <a:gd name="T60" fmla="*/ 146 w 239"/>
                <a:gd name="T61" fmla="*/ 59 h 149"/>
                <a:gd name="T62" fmla="*/ 142 w 239"/>
                <a:gd name="T63" fmla="*/ 41 h 149"/>
                <a:gd name="T64" fmla="*/ 130 w 239"/>
                <a:gd name="T65" fmla="*/ 26 h 149"/>
                <a:gd name="T66" fmla="*/ 85 w 239"/>
                <a:gd name="T67" fmla="*/ 29 h 149"/>
                <a:gd name="T68" fmla="*/ 61 w 239"/>
                <a:gd name="T69" fmla="*/ 17 h 149"/>
                <a:gd name="T70" fmla="*/ 0 w 239"/>
                <a:gd name="T71" fmla="*/ 7 h 149"/>
                <a:gd name="T72" fmla="*/ 19 w 239"/>
                <a:gd name="T73" fmla="*/ 78 h 149"/>
                <a:gd name="T74" fmla="*/ 26 w 239"/>
                <a:gd name="T75" fmla="*/ 76 h 149"/>
                <a:gd name="T76" fmla="*/ 23 w 239"/>
                <a:gd name="T77" fmla="*/ 67 h 149"/>
                <a:gd name="T78" fmla="*/ 31 w 239"/>
                <a:gd name="T79" fmla="*/ 59 h 149"/>
                <a:gd name="T80" fmla="*/ 35 w 239"/>
                <a:gd name="T81" fmla="*/ 55 h 149"/>
                <a:gd name="T82" fmla="*/ 42 w 239"/>
                <a:gd name="T83" fmla="*/ 55 h 149"/>
                <a:gd name="T84" fmla="*/ 45 w 239"/>
                <a:gd name="T85" fmla="*/ 52 h 149"/>
                <a:gd name="T86" fmla="*/ 64 w 239"/>
                <a:gd name="T87" fmla="*/ 62 h 149"/>
                <a:gd name="T88" fmla="*/ 75 w 239"/>
                <a:gd name="T89" fmla="*/ 71 h 149"/>
                <a:gd name="T90" fmla="*/ 87 w 239"/>
                <a:gd name="T91" fmla="*/ 76 h 149"/>
                <a:gd name="T92" fmla="*/ 97 w 239"/>
                <a:gd name="T93" fmla="*/ 81 h 149"/>
                <a:gd name="T94" fmla="*/ 101 w 239"/>
                <a:gd name="T95" fmla="*/ 90 h 149"/>
                <a:gd name="T96" fmla="*/ 106 w 239"/>
                <a:gd name="T97" fmla="*/ 102 h 149"/>
                <a:gd name="T98" fmla="*/ 123 w 239"/>
                <a:gd name="T99" fmla="*/ 109 h 149"/>
                <a:gd name="T100" fmla="*/ 144 w 239"/>
                <a:gd name="T101" fmla="*/ 121 h 149"/>
                <a:gd name="T102" fmla="*/ 161 w 239"/>
                <a:gd name="T103" fmla="*/ 131 h 149"/>
                <a:gd name="T104" fmla="*/ 165 w 239"/>
                <a:gd name="T105" fmla="*/ 133 h 149"/>
                <a:gd name="T106" fmla="*/ 170 w 239"/>
                <a:gd name="T107" fmla="*/ 140 h 149"/>
                <a:gd name="T108" fmla="*/ 175 w 239"/>
                <a:gd name="T109" fmla="*/ 145 h 149"/>
                <a:gd name="T110" fmla="*/ 180 w 239"/>
                <a:gd name="T111" fmla="*/ 149 h 149"/>
                <a:gd name="T112" fmla="*/ 184 w 239"/>
                <a:gd name="T113" fmla="*/ 147 h 149"/>
                <a:gd name="T114" fmla="*/ 189 w 239"/>
                <a:gd name="T115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9" h="149">
                  <a:moveTo>
                    <a:pt x="189" y="149"/>
                  </a:moveTo>
                  <a:lnTo>
                    <a:pt x="189" y="140"/>
                  </a:lnTo>
                  <a:lnTo>
                    <a:pt x="194" y="133"/>
                  </a:lnTo>
                  <a:lnTo>
                    <a:pt x="194" y="131"/>
                  </a:lnTo>
                  <a:lnTo>
                    <a:pt x="194" y="126"/>
                  </a:lnTo>
                  <a:lnTo>
                    <a:pt x="191" y="126"/>
                  </a:lnTo>
                  <a:lnTo>
                    <a:pt x="189" y="121"/>
                  </a:lnTo>
                  <a:lnTo>
                    <a:pt x="191" y="119"/>
                  </a:lnTo>
                  <a:lnTo>
                    <a:pt x="189" y="114"/>
                  </a:lnTo>
                  <a:lnTo>
                    <a:pt x="187" y="114"/>
                  </a:lnTo>
                  <a:lnTo>
                    <a:pt x="184" y="116"/>
                  </a:lnTo>
                  <a:lnTo>
                    <a:pt x="180" y="112"/>
                  </a:lnTo>
                  <a:lnTo>
                    <a:pt x="180" y="107"/>
                  </a:lnTo>
                  <a:lnTo>
                    <a:pt x="182" y="104"/>
                  </a:lnTo>
                  <a:lnTo>
                    <a:pt x="189" y="104"/>
                  </a:lnTo>
                  <a:lnTo>
                    <a:pt x="191" y="104"/>
                  </a:lnTo>
                  <a:lnTo>
                    <a:pt x="191" y="100"/>
                  </a:lnTo>
                  <a:lnTo>
                    <a:pt x="198" y="97"/>
                  </a:lnTo>
                  <a:lnTo>
                    <a:pt x="196" y="95"/>
                  </a:lnTo>
                  <a:lnTo>
                    <a:pt x="196" y="95"/>
                  </a:lnTo>
                  <a:lnTo>
                    <a:pt x="201" y="93"/>
                  </a:lnTo>
                  <a:lnTo>
                    <a:pt x="208" y="90"/>
                  </a:lnTo>
                  <a:lnTo>
                    <a:pt x="208" y="88"/>
                  </a:lnTo>
                  <a:lnTo>
                    <a:pt x="203" y="86"/>
                  </a:lnTo>
                  <a:lnTo>
                    <a:pt x="203" y="83"/>
                  </a:lnTo>
                  <a:lnTo>
                    <a:pt x="206" y="81"/>
                  </a:lnTo>
                  <a:lnTo>
                    <a:pt x="210" y="78"/>
                  </a:lnTo>
                  <a:lnTo>
                    <a:pt x="213" y="78"/>
                  </a:lnTo>
                  <a:lnTo>
                    <a:pt x="217" y="74"/>
                  </a:lnTo>
                  <a:lnTo>
                    <a:pt x="222" y="76"/>
                  </a:lnTo>
                  <a:lnTo>
                    <a:pt x="222" y="78"/>
                  </a:lnTo>
                  <a:lnTo>
                    <a:pt x="229" y="78"/>
                  </a:lnTo>
                  <a:lnTo>
                    <a:pt x="234" y="78"/>
                  </a:lnTo>
                  <a:lnTo>
                    <a:pt x="239" y="74"/>
                  </a:lnTo>
                  <a:lnTo>
                    <a:pt x="239" y="71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29" y="69"/>
                  </a:lnTo>
                  <a:lnTo>
                    <a:pt x="227" y="71"/>
                  </a:lnTo>
                  <a:lnTo>
                    <a:pt x="224" y="71"/>
                  </a:lnTo>
                  <a:lnTo>
                    <a:pt x="220" y="69"/>
                  </a:lnTo>
                  <a:lnTo>
                    <a:pt x="215" y="67"/>
                  </a:lnTo>
                  <a:lnTo>
                    <a:pt x="210" y="64"/>
                  </a:lnTo>
                  <a:lnTo>
                    <a:pt x="213" y="59"/>
                  </a:lnTo>
                  <a:lnTo>
                    <a:pt x="217" y="52"/>
                  </a:lnTo>
                  <a:lnTo>
                    <a:pt x="217" y="50"/>
                  </a:lnTo>
                  <a:lnTo>
                    <a:pt x="215" y="50"/>
                  </a:lnTo>
                  <a:lnTo>
                    <a:pt x="213" y="55"/>
                  </a:lnTo>
                  <a:lnTo>
                    <a:pt x="210" y="55"/>
                  </a:lnTo>
                  <a:lnTo>
                    <a:pt x="203" y="62"/>
                  </a:lnTo>
                  <a:lnTo>
                    <a:pt x="203" y="67"/>
                  </a:lnTo>
                  <a:lnTo>
                    <a:pt x="201" y="69"/>
                  </a:lnTo>
                  <a:lnTo>
                    <a:pt x="198" y="74"/>
                  </a:lnTo>
                  <a:lnTo>
                    <a:pt x="191" y="78"/>
                  </a:lnTo>
                  <a:lnTo>
                    <a:pt x="189" y="78"/>
                  </a:lnTo>
                  <a:lnTo>
                    <a:pt x="184" y="74"/>
                  </a:lnTo>
                  <a:lnTo>
                    <a:pt x="177" y="74"/>
                  </a:lnTo>
                  <a:lnTo>
                    <a:pt x="175" y="74"/>
                  </a:lnTo>
                  <a:lnTo>
                    <a:pt x="168" y="78"/>
                  </a:lnTo>
                  <a:lnTo>
                    <a:pt x="163" y="78"/>
                  </a:lnTo>
                  <a:lnTo>
                    <a:pt x="158" y="62"/>
                  </a:lnTo>
                  <a:lnTo>
                    <a:pt x="146" y="59"/>
                  </a:lnTo>
                  <a:lnTo>
                    <a:pt x="146" y="38"/>
                  </a:lnTo>
                  <a:lnTo>
                    <a:pt x="142" y="41"/>
                  </a:lnTo>
                  <a:lnTo>
                    <a:pt x="137" y="31"/>
                  </a:lnTo>
                  <a:lnTo>
                    <a:pt x="130" y="26"/>
                  </a:lnTo>
                  <a:lnTo>
                    <a:pt x="106" y="26"/>
                  </a:lnTo>
                  <a:lnTo>
                    <a:pt x="85" y="29"/>
                  </a:lnTo>
                  <a:lnTo>
                    <a:pt x="71" y="19"/>
                  </a:lnTo>
                  <a:lnTo>
                    <a:pt x="61" y="17"/>
                  </a:lnTo>
                  <a:lnTo>
                    <a:pt x="38" y="0"/>
                  </a:lnTo>
                  <a:lnTo>
                    <a:pt x="0" y="7"/>
                  </a:lnTo>
                  <a:lnTo>
                    <a:pt x="12" y="78"/>
                  </a:lnTo>
                  <a:lnTo>
                    <a:pt x="19" y="78"/>
                  </a:lnTo>
                  <a:lnTo>
                    <a:pt x="23" y="78"/>
                  </a:lnTo>
                  <a:lnTo>
                    <a:pt x="26" y="76"/>
                  </a:lnTo>
                  <a:lnTo>
                    <a:pt x="23" y="74"/>
                  </a:lnTo>
                  <a:lnTo>
                    <a:pt x="23" y="67"/>
                  </a:lnTo>
                  <a:lnTo>
                    <a:pt x="26" y="62"/>
                  </a:lnTo>
                  <a:lnTo>
                    <a:pt x="31" y="59"/>
                  </a:lnTo>
                  <a:lnTo>
                    <a:pt x="33" y="57"/>
                  </a:lnTo>
                  <a:lnTo>
                    <a:pt x="35" y="55"/>
                  </a:lnTo>
                  <a:lnTo>
                    <a:pt x="40" y="57"/>
                  </a:lnTo>
                  <a:lnTo>
                    <a:pt x="42" y="55"/>
                  </a:lnTo>
                  <a:lnTo>
                    <a:pt x="38" y="52"/>
                  </a:lnTo>
                  <a:lnTo>
                    <a:pt x="45" y="52"/>
                  </a:lnTo>
                  <a:lnTo>
                    <a:pt x="57" y="57"/>
                  </a:lnTo>
                  <a:lnTo>
                    <a:pt x="64" y="62"/>
                  </a:lnTo>
                  <a:lnTo>
                    <a:pt x="66" y="67"/>
                  </a:lnTo>
                  <a:lnTo>
                    <a:pt x="75" y="71"/>
                  </a:lnTo>
                  <a:lnTo>
                    <a:pt x="85" y="76"/>
                  </a:lnTo>
                  <a:lnTo>
                    <a:pt x="87" y="76"/>
                  </a:lnTo>
                  <a:lnTo>
                    <a:pt x="90" y="76"/>
                  </a:lnTo>
                  <a:lnTo>
                    <a:pt x="97" y="81"/>
                  </a:lnTo>
                  <a:lnTo>
                    <a:pt x="99" y="90"/>
                  </a:lnTo>
                  <a:lnTo>
                    <a:pt x="101" y="90"/>
                  </a:lnTo>
                  <a:lnTo>
                    <a:pt x="104" y="95"/>
                  </a:lnTo>
                  <a:lnTo>
                    <a:pt x="106" y="102"/>
                  </a:lnTo>
                  <a:lnTo>
                    <a:pt x="111" y="104"/>
                  </a:lnTo>
                  <a:lnTo>
                    <a:pt x="123" y="109"/>
                  </a:lnTo>
                  <a:lnTo>
                    <a:pt x="132" y="116"/>
                  </a:lnTo>
                  <a:lnTo>
                    <a:pt x="144" y="121"/>
                  </a:lnTo>
                  <a:lnTo>
                    <a:pt x="154" y="128"/>
                  </a:lnTo>
                  <a:lnTo>
                    <a:pt x="161" y="131"/>
                  </a:lnTo>
                  <a:lnTo>
                    <a:pt x="163" y="133"/>
                  </a:lnTo>
                  <a:lnTo>
                    <a:pt x="165" y="133"/>
                  </a:lnTo>
                  <a:lnTo>
                    <a:pt x="170" y="135"/>
                  </a:lnTo>
                  <a:lnTo>
                    <a:pt x="170" y="140"/>
                  </a:lnTo>
                  <a:lnTo>
                    <a:pt x="170" y="147"/>
                  </a:lnTo>
                  <a:lnTo>
                    <a:pt x="175" y="145"/>
                  </a:lnTo>
                  <a:lnTo>
                    <a:pt x="180" y="147"/>
                  </a:lnTo>
                  <a:lnTo>
                    <a:pt x="180" y="149"/>
                  </a:lnTo>
                  <a:lnTo>
                    <a:pt x="182" y="149"/>
                  </a:lnTo>
                  <a:lnTo>
                    <a:pt x="184" y="147"/>
                  </a:lnTo>
                  <a:lnTo>
                    <a:pt x="187" y="147"/>
                  </a:lnTo>
                  <a:lnTo>
                    <a:pt x="189" y="14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4" name="Freeform 19">
              <a:extLst>
                <a:ext uri="{FF2B5EF4-FFF2-40B4-BE49-F238E27FC236}">
                  <a16:creationId xmlns:a16="http://schemas.microsoft.com/office/drawing/2014/main" id="{499381DB-F55C-46D3-A826-219E25BC4E6C}"/>
                </a:ext>
              </a:extLst>
            </p:cNvPr>
            <p:cNvSpPr/>
            <p:nvPr/>
          </p:nvSpPr>
          <p:spPr bwMode="auto">
            <a:xfrm>
              <a:off x="12021619" y="13636254"/>
              <a:ext cx="955028" cy="634317"/>
            </a:xfrm>
            <a:custGeom>
              <a:avLst/>
              <a:gdLst>
                <a:gd name="T0" fmla="*/ 213 w 213"/>
                <a:gd name="T1" fmla="*/ 83 h 135"/>
                <a:gd name="T2" fmla="*/ 204 w 213"/>
                <a:gd name="T3" fmla="*/ 79 h 135"/>
                <a:gd name="T4" fmla="*/ 175 w 213"/>
                <a:gd name="T5" fmla="*/ 64 h 135"/>
                <a:gd name="T6" fmla="*/ 149 w 213"/>
                <a:gd name="T7" fmla="*/ 50 h 135"/>
                <a:gd name="T8" fmla="*/ 142 w 213"/>
                <a:gd name="T9" fmla="*/ 38 h 135"/>
                <a:gd name="T10" fmla="*/ 130 w 213"/>
                <a:gd name="T11" fmla="*/ 24 h 135"/>
                <a:gd name="T12" fmla="*/ 109 w 213"/>
                <a:gd name="T13" fmla="*/ 15 h 135"/>
                <a:gd name="T14" fmla="*/ 88 w 213"/>
                <a:gd name="T15" fmla="*/ 0 h 135"/>
                <a:gd name="T16" fmla="*/ 83 w 213"/>
                <a:gd name="T17" fmla="*/ 5 h 135"/>
                <a:gd name="T18" fmla="*/ 74 w 213"/>
                <a:gd name="T19" fmla="*/ 7 h 135"/>
                <a:gd name="T20" fmla="*/ 66 w 213"/>
                <a:gd name="T21" fmla="*/ 22 h 135"/>
                <a:gd name="T22" fmla="*/ 62 w 213"/>
                <a:gd name="T23" fmla="*/ 26 h 135"/>
                <a:gd name="T24" fmla="*/ 36 w 213"/>
                <a:gd name="T25" fmla="*/ 17 h 135"/>
                <a:gd name="T26" fmla="*/ 10 w 213"/>
                <a:gd name="T27" fmla="*/ 12 h 135"/>
                <a:gd name="T28" fmla="*/ 3 w 213"/>
                <a:gd name="T29" fmla="*/ 24 h 135"/>
                <a:gd name="T30" fmla="*/ 7 w 213"/>
                <a:gd name="T31" fmla="*/ 31 h 135"/>
                <a:gd name="T32" fmla="*/ 7 w 213"/>
                <a:gd name="T33" fmla="*/ 43 h 135"/>
                <a:gd name="T34" fmla="*/ 10 w 213"/>
                <a:gd name="T35" fmla="*/ 55 h 135"/>
                <a:gd name="T36" fmla="*/ 14 w 213"/>
                <a:gd name="T37" fmla="*/ 55 h 135"/>
                <a:gd name="T38" fmla="*/ 21 w 213"/>
                <a:gd name="T39" fmla="*/ 55 h 135"/>
                <a:gd name="T40" fmla="*/ 21 w 213"/>
                <a:gd name="T41" fmla="*/ 62 h 135"/>
                <a:gd name="T42" fmla="*/ 26 w 213"/>
                <a:gd name="T43" fmla="*/ 64 h 135"/>
                <a:gd name="T44" fmla="*/ 19 w 213"/>
                <a:gd name="T45" fmla="*/ 62 h 135"/>
                <a:gd name="T46" fmla="*/ 19 w 213"/>
                <a:gd name="T47" fmla="*/ 71 h 135"/>
                <a:gd name="T48" fmla="*/ 21 w 213"/>
                <a:gd name="T49" fmla="*/ 67 h 135"/>
                <a:gd name="T50" fmla="*/ 29 w 213"/>
                <a:gd name="T51" fmla="*/ 71 h 135"/>
                <a:gd name="T52" fmla="*/ 31 w 213"/>
                <a:gd name="T53" fmla="*/ 83 h 135"/>
                <a:gd name="T54" fmla="*/ 36 w 213"/>
                <a:gd name="T55" fmla="*/ 102 h 135"/>
                <a:gd name="T56" fmla="*/ 45 w 213"/>
                <a:gd name="T57" fmla="*/ 95 h 135"/>
                <a:gd name="T58" fmla="*/ 57 w 213"/>
                <a:gd name="T59" fmla="*/ 88 h 135"/>
                <a:gd name="T60" fmla="*/ 69 w 213"/>
                <a:gd name="T61" fmla="*/ 86 h 135"/>
                <a:gd name="T62" fmla="*/ 78 w 213"/>
                <a:gd name="T63" fmla="*/ 86 h 135"/>
                <a:gd name="T64" fmla="*/ 97 w 213"/>
                <a:gd name="T65" fmla="*/ 95 h 135"/>
                <a:gd name="T66" fmla="*/ 109 w 213"/>
                <a:gd name="T67" fmla="*/ 97 h 135"/>
                <a:gd name="T68" fmla="*/ 114 w 213"/>
                <a:gd name="T69" fmla="*/ 102 h 135"/>
                <a:gd name="T70" fmla="*/ 128 w 213"/>
                <a:gd name="T71" fmla="*/ 112 h 135"/>
                <a:gd name="T72" fmla="*/ 140 w 213"/>
                <a:gd name="T73" fmla="*/ 119 h 135"/>
                <a:gd name="T74" fmla="*/ 142 w 213"/>
                <a:gd name="T75" fmla="*/ 126 h 135"/>
                <a:gd name="T76" fmla="*/ 147 w 213"/>
                <a:gd name="T77" fmla="*/ 128 h 135"/>
                <a:gd name="T78" fmla="*/ 154 w 213"/>
                <a:gd name="T79" fmla="*/ 128 h 135"/>
                <a:gd name="T80" fmla="*/ 161 w 213"/>
                <a:gd name="T81" fmla="*/ 133 h 135"/>
                <a:gd name="T82" fmla="*/ 168 w 213"/>
                <a:gd name="T83" fmla="*/ 133 h 135"/>
                <a:gd name="T84" fmla="*/ 173 w 213"/>
                <a:gd name="T85" fmla="*/ 126 h 135"/>
                <a:gd name="T86" fmla="*/ 182 w 213"/>
                <a:gd name="T87" fmla="*/ 121 h 135"/>
                <a:gd name="T88" fmla="*/ 187 w 213"/>
                <a:gd name="T89" fmla="*/ 116 h 135"/>
                <a:gd name="T90" fmla="*/ 192 w 213"/>
                <a:gd name="T91" fmla="*/ 105 h 135"/>
                <a:gd name="T92" fmla="*/ 189 w 213"/>
                <a:gd name="T93" fmla="*/ 100 h 135"/>
                <a:gd name="T94" fmla="*/ 197 w 213"/>
                <a:gd name="T95" fmla="*/ 97 h 135"/>
                <a:gd name="T96" fmla="*/ 206 w 213"/>
                <a:gd name="T97" fmla="*/ 93 h 135"/>
                <a:gd name="T98" fmla="*/ 213 w 213"/>
                <a:gd name="T99" fmla="*/ 9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3" h="135">
                  <a:moveTo>
                    <a:pt x="213" y="95"/>
                  </a:moveTo>
                  <a:lnTo>
                    <a:pt x="213" y="88"/>
                  </a:lnTo>
                  <a:lnTo>
                    <a:pt x="213" y="83"/>
                  </a:lnTo>
                  <a:lnTo>
                    <a:pt x="208" y="81"/>
                  </a:lnTo>
                  <a:lnTo>
                    <a:pt x="206" y="81"/>
                  </a:lnTo>
                  <a:lnTo>
                    <a:pt x="204" y="79"/>
                  </a:lnTo>
                  <a:lnTo>
                    <a:pt x="197" y="76"/>
                  </a:lnTo>
                  <a:lnTo>
                    <a:pt x="187" y="69"/>
                  </a:lnTo>
                  <a:lnTo>
                    <a:pt x="175" y="64"/>
                  </a:lnTo>
                  <a:lnTo>
                    <a:pt x="166" y="57"/>
                  </a:lnTo>
                  <a:lnTo>
                    <a:pt x="154" y="52"/>
                  </a:lnTo>
                  <a:lnTo>
                    <a:pt x="149" y="50"/>
                  </a:lnTo>
                  <a:lnTo>
                    <a:pt x="147" y="43"/>
                  </a:lnTo>
                  <a:lnTo>
                    <a:pt x="144" y="38"/>
                  </a:lnTo>
                  <a:lnTo>
                    <a:pt x="142" y="38"/>
                  </a:lnTo>
                  <a:lnTo>
                    <a:pt x="140" y="29"/>
                  </a:lnTo>
                  <a:lnTo>
                    <a:pt x="133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18" y="19"/>
                  </a:lnTo>
                  <a:lnTo>
                    <a:pt x="109" y="15"/>
                  </a:lnTo>
                  <a:lnTo>
                    <a:pt x="107" y="10"/>
                  </a:lnTo>
                  <a:lnTo>
                    <a:pt x="100" y="5"/>
                  </a:lnTo>
                  <a:lnTo>
                    <a:pt x="88" y="0"/>
                  </a:lnTo>
                  <a:lnTo>
                    <a:pt x="81" y="0"/>
                  </a:lnTo>
                  <a:lnTo>
                    <a:pt x="85" y="3"/>
                  </a:lnTo>
                  <a:lnTo>
                    <a:pt x="83" y="5"/>
                  </a:lnTo>
                  <a:lnTo>
                    <a:pt x="78" y="3"/>
                  </a:lnTo>
                  <a:lnTo>
                    <a:pt x="76" y="5"/>
                  </a:lnTo>
                  <a:lnTo>
                    <a:pt x="74" y="7"/>
                  </a:lnTo>
                  <a:lnTo>
                    <a:pt x="69" y="10"/>
                  </a:lnTo>
                  <a:lnTo>
                    <a:pt x="66" y="15"/>
                  </a:lnTo>
                  <a:lnTo>
                    <a:pt x="66" y="22"/>
                  </a:lnTo>
                  <a:lnTo>
                    <a:pt x="69" y="24"/>
                  </a:lnTo>
                  <a:lnTo>
                    <a:pt x="66" y="26"/>
                  </a:lnTo>
                  <a:lnTo>
                    <a:pt x="62" y="26"/>
                  </a:lnTo>
                  <a:lnTo>
                    <a:pt x="52" y="26"/>
                  </a:lnTo>
                  <a:lnTo>
                    <a:pt x="47" y="29"/>
                  </a:lnTo>
                  <a:lnTo>
                    <a:pt x="36" y="17"/>
                  </a:lnTo>
                  <a:lnTo>
                    <a:pt x="26" y="10"/>
                  </a:lnTo>
                  <a:lnTo>
                    <a:pt x="17" y="10"/>
                  </a:lnTo>
                  <a:lnTo>
                    <a:pt x="10" y="12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3" y="24"/>
                  </a:lnTo>
                  <a:lnTo>
                    <a:pt x="3" y="26"/>
                  </a:lnTo>
                  <a:lnTo>
                    <a:pt x="5" y="29"/>
                  </a:lnTo>
                  <a:lnTo>
                    <a:pt x="7" y="31"/>
                  </a:lnTo>
                  <a:lnTo>
                    <a:pt x="10" y="36"/>
                  </a:lnTo>
                  <a:lnTo>
                    <a:pt x="10" y="41"/>
                  </a:lnTo>
                  <a:lnTo>
                    <a:pt x="7" y="43"/>
                  </a:lnTo>
                  <a:lnTo>
                    <a:pt x="7" y="50"/>
                  </a:lnTo>
                  <a:lnTo>
                    <a:pt x="10" y="52"/>
                  </a:lnTo>
                  <a:lnTo>
                    <a:pt x="10" y="55"/>
                  </a:lnTo>
                  <a:lnTo>
                    <a:pt x="17" y="60"/>
                  </a:lnTo>
                  <a:lnTo>
                    <a:pt x="14" y="57"/>
                  </a:lnTo>
                  <a:lnTo>
                    <a:pt x="14" y="55"/>
                  </a:lnTo>
                  <a:lnTo>
                    <a:pt x="14" y="55"/>
                  </a:lnTo>
                  <a:lnTo>
                    <a:pt x="19" y="55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1" y="57"/>
                  </a:lnTo>
                  <a:lnTo>
                    <a:pt x="21" y="62"/>
                  </a:lnTo>
                  <a:lnTo>
                    <a:pt x="24" y="60"/>
                  </a:lnTo>
                  <a:lnTo>
                    <a:pt x="26" y="64"/>
                  </a:lnTo>
                  <a:lnTo>
                    <a:pt x="26" y="64"/>
                  </a:lnTo>
                  <a:lnTo>
                    <a:pt x="24" y="64"/>
                  </a:lnTo>
                  <a:lnTo>
                    <a:pt x="21" y="64"/>
                  </a:lnTo>
                  <a:lnTo>
                    <a:pt x="19" y="62"/>
                  </a:lnTo>
                  <a:lnTo>
                    <a:pt x="17" y="64"/>
                  </a:lnTo>
                  <a:lnTo>
                    <a:pt x="17" y="67"/>
                  </a:lnTo>
                  <a:lnTo>
                    <a:pt x="19" y="71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21" y="67"/>
                  </a:lnTo>
                  <a:lnTo>
                    <a:pt x="24" y="67"/>
                  </a:lnTo>
                  <a:lnTo>
                    <a:pt x="26" y="71"/>
                  </a:lnTo>
                  <a:lnTo>
                    <a:pt x="29" y="71"/>
                  </a:lnTo>
                  <a:lnTo>
                    <a:pt x="31" y="76"/>
                  </a:lnTo>
                  <a:lnTo>
                    <a:pt x="31" y="81"/>
                  </a:lnTo>
                  <a:lnTo>
                    <a:pt x="31" y="83"/>
                  </a:lnTo>
                  <a:lnTo>
                    <a:pt x="31" y="90"/>
                  </a:lnTo>
                  <a:lnTo>
                    <a:pt x="31" y="95"/>
                  </a:lnTo>
                  <a:lnTo>
                    <a:pt x="36" y="102"/>
                  </a:lnTo>
                  <a:lnTo>
                    <a:pt x="38" y="100"/>
                  </a:lnTo>
                  <a:lnTo>
                    <a:pt x="45" y="100"/>
                  </a:lnTo>
                  <a:lnTo>
                    <a:pt x="45" y="95"/>
                  </a:lnTo>
                  <a:lnTo>
                    <a:pt x="47" y="93"/>
                  </a:lnTo>
                  <a:lnTo>
                    <a:pt x="50" y="93"/>
                  </a:lnTo>
                  <a:lnTo>
                    <a:pt x="57" y="88"/>
                  </a:lnTo>
                  <a:lnTo>
                    <a:pt x="64" y="88"/>
                  </a:lnTo>
                  <a:lnTo>
                    <a:pt x="69" y="88"/>
                  </a:lnTo>
                  <a:lnTo>
                    <a:pt x="69" y="86"/>
                  </a:lnTo>
                  <a:lnTo>
                    <a:pt x="74" y="83"/>
                  </a:lnTo>
                  <a:lnTo>
                    <a:pt x="76" y="86"/>
                  </a:lnTo>
                  <a:lnTo>
                    <a:pt x="78" y="86"/>
                  </a:lnTo>
                  <a:lnTo>
                    <a:pt x="85" y="90"/>
                  </a:lnTo>
                  <a:lnTo>
                    <a:pt x="88" y="90"/>
                  </a:lnTo>
                  <a:lnTo>
                    <a:pt x="97" y="95"/>
                  </a:lnTo>
                  <a:lnTo>
                    <a:pt x="100" y="95"/>
                  </a:lnTo>
                  <a:lnTo>
                    <a:pt x="102" y="95"/>
                  </a:lnTo>
                  <a:lnTo>
                    <a:pt x="109" y="97"/>
                  </a:lnTo>
                  <a:lnTo>
                    <a:pt x="111" y="97"/>
                  </a:lnTo>
                  <a:lnTo>
                    <a:pt x="111" y="102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23" y="105"/>
                  </a:lnTo>
                  <a:lnTo>
                    <a:pt x="128" y="112"/>
                  </a:lnTo>
                  <a:lnTo>
                    <a:pt x="135" y="112"/>
                  </a:lnTo>
                  <a:lnTo>
                    <a:pt x="137" y="114"/>
                  </a:lnTo>
                  <a:lnTo>
                    <a:pt x="140" y="119"/>
                  </a:lnTo>
                  <a:lnTo>
                    <a:pt x="140" y="121"/>
                  </a:lnTo>
                  <a:lnTo>
                    <a:pt x="142" y="124"/>
                  </a:lnTo>
                  <a:lnTo>
                    <a:pt x="142" y="126"/>
                  </a:lnTo>
                  <a:lnTo>
                    <a:pt x="142" y="128"/>
                  </a:lnTo>
                  <a:lnTo>
                    <a:pt x="144" y="128"/>
                  </a:lnTo>
                  <a:lnTo>
                    <a:pt x="147" y="128"/>
                  </a:lnTo>
                  <a:lnTo>
                    <a:pt x="149" y="131"/>
                  </a:lnTo>
                  <a:lnTo>
                    <a:pt x="152" y="131"/>
                  </a:lnTo>
                  <a:lnTo>
                    <a:pt x="154" y="128"/>
                  </a:lnTo>
                  <a:lnTo>
                    <a:pt x="156" y="128"/>
                  </a:lnTo>
                  <a:lnTo>
                    <a:pt x="159" y="131"/>
                  </a:lnTo>
                  <a:lnTo>
                    <a:pt x="161" y="133"/>
                  </a:lnTo>
                  <a:lnTo>
                    <a:pt x="161" y="135"/>
                  </a:lnTo>
                  <a:lnTo>
                    <a:pt x="163" y="133"/>
                  </a:lnTo>
                  <a:lnTo>
                    <a:pt x="168" y="133"/>
                  </a:lnTo>
                  <a:lnTo>
                    <a:pt x="170" y="131"/>
                  </a:lnTo>
                  <a:lnTo>
                    <a:pt x="170" y="128"/>
                  </a:lnTo>
                  <a:lnTo>
                    <a:pt x="173" y="126"/>
                  </a:lnTo>
                  <a:lnTo>
                    <a:pt x="170" y="124"/>
                  </a:lnTo>
                  <a:lnTo>
                    <a:pt x="175" y="121"/>
                  </a:lnTo>
                  <a:lnTo>
                    <a:pt x="182" y="121"/>
                  </a:lnTo>
                  <a:lnTo>
                    <a:pt x="182" y="119"/>
                  </a:lnTo>
                  <a:lnTo>
                    <a:pt x="185" y="116"/>
                  </a:lnTo>
                  <a:lnTo>
                    <a:pt x="187" y="116"/>
                  </a:lnTo>
                  <a:lnTo>
                    <a:pt x="187" y="112"/>
                  </a:lnTo>
                  <a:lnTo>
                    <a:pt x="187" y="109"/>
                  </a:lnTo>
                  <a:lnTo>
                    <a:pt x="192" y="105"/>
                  </a:lnTo>
                  <a:lnTo>
                    <a:pt x="192" y="102"/>
                  </a:lnTo>
                  <a:lnTo>
                    <a:pt x="189" y="102"/>
                  </a:lnTo>
                  <a:lnTo>
                    <a:pt x="189" y="100"/>
                  </a:lnTo>
                  <a:lnTo>
                    <a:pt x="192" y="100"/>
                  </a:lnTo>
                  <a:lnTo>
                    <a:pt x="194" y="97"/>
                  </a:lnTo>
                  <a:lnTo>
                    <a:pt x="197" y="97"/>
                  </a:lnTo>
                  <a:lnTo>
                    <a:pt x="199" y="97"/>
                  </a:lnTo>
                  <a:lnTo>
                    <a:pt x="204" y="93"/>
                  </a:lnTo>
                  <a:lnTo>
                    <a:pt x="206" y="93"/>
                  </a:lnTo>
                  <a:lnTo>
                    <a:pt x="208" y="95"/>
                  </a:lnTo>
                  <a:lnTo>
                    <a:pt x="213" y="93"/>
                  </a:lnTo>
                  <a:lnTo>
                    <a:pt x="213" y="95"/>
                  </a:lnTo>
                  <a:lnTo>
                    <a:pt x="213" y="95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5" name="Freeform 42">
              <a:extLst>
                <a:ext uri="{FF2B5EF4-FFF2-40B4-BE49-F238E27FC236}">
                  <a16:creationId xmlns:a16="http://schemas.microsoft.com/office/drawing/2014/main" id="{45033C67-0234-4CBB-9898-E5A85AD256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8952" y="12315934"/>
              <a:ext cx="416984" cy="343001"/>
            </a:xfrm>
            <a:custGeom>
              <a:avLst/>
              <a:gdLst>
                <a:gd name="T0" fmla="*/ 30 w 39"/>
                <a:gd name="T1" fmla="*/ 30 h 31"/>
                <a:gd name="T2" fmla="*/ 31 w 39"/>
                <a:gd name="T3" fmla="*/ 28 h 31"/>
                <a:gd name="T4" fmla="*/ 28 w 39"/>
                <a:gd name="T5" fmla="*/ 28 h 31"/>
                <a:gd name="T6" fmla="*/ 28 w 39"/>
                <a:gd name="T7" fmla="*/ 29 h 31"/>
                <a:gd name="T8" fmla="*/ 37 w 39"/>
                <a:gd name="T9" fmla="*/ 24 h 31"/>
                <a:gd name="T10" fmla="*/ 37 w 39"/>
                <a:gd name="T11" fmla="*/ 22 h 31"/>
                <a:gd name="T12" fmla="*/ 25 w 39"/>
                <a:gd name="T13" fmla="*/ 19 h 31"/>
                <a:gd name="T14" fmla="*/ 21 w 39"/>
                <a:gd name="T15" fmla="*/ 24 h 31"/>
                <a:gd name="T16" fmla="*/ 18 w 39"/>
                <a:gd name="T17" fmla="*/ 22 h 31"/>
                <a:gd name="T18" fmla="*/ 18 w 39"/>
                <a:gd name="T19" fmla="*/ 19 h 31"/>
                <a:gd name="T20" fmla="*/ 19 w 39"/>
                <a:gd name="T21" fmla="*/ 19 h 31"/>
                <a:gd name="T22" fmla="*/ 22 w 39"/>
                <a:gd name="T23" fmla="*/ 19 h 31"/>
                <a:gd name="T24" fmla="*/ 22 w 39"/>
                <a:gd name="T25" fmla="*/ 16 h 31"/>
                <a:gd name="T26" fmla="*/ 24 w 39"/>
                <a:gd name="T27" fmla="*/ 20 h 31"/>
                <a:gd name="T28" fmla="*/ 24 w 39"/>
                <a:gd name="T29" fmla="*/ 22 h 31"/>
                <a:gd name="T30" fmla="*/ 22 w 39"/>
                <a:gd name="T31" fmla="*/ 25 h 31"/>
                <a:gd name="T32" fmla="*/ 24 w 39"/>
                <a:gd name="T33" fmla="*/ 25 h 31"/>
                <a:gd name="T34" fmla="*/ 18 w 39"/>
                <a:gd name="T35" fmla="*/ 25 h 31"/>
                <a:gd name="T36" fmla="*/ 21 w 39"/>
                <a:gd name="T37" fmla="*/ 26 h 31"/>
                <a:gd name="T38" fmla="*/ 22 w 39"/>
                <a:gd name="T39" fmla="*/ 27 h 31"/>
                <a:gd name="T40" fmla="*/ 20 w 39"/>
                <a:gd name="T41" fmla="*/ 28 h 31"/>
                <a:gd name="T42" fmla="*/ 17 w 39"/>
                <a:gd name="T43" fmla="*/ 27 h 31"/>
                <a:gd name="T44" fmla="*/ 13 w 39"/>
                <a:gd name="T45" fmla="*/ 19 h 31"/>
                <a:gd name="T46" fmla="*/ 14 w 39"/>
                <a:gd name="T47" fmla="*/ 19 h 31"/>
                <a:gd name="T48" fmla="*/ 14 w 39"/>
                <a:gd name="T49" fmla="*/ 26 h 31"/>
                <a:gd name="T50" fmla="*/ 15 w 39"/>
                <a:gd name="T51" fmla="*/ 26 h 31"/>
                <a:gd name="T52" fmla="*/ 15 w 39"/>
                <a:gd name="T53" fmla="*/ 24 h 31"/>
                <a:gd name="T54" fmla="*/ 14 w 39"/>
                <a:gd name="T55" fmla="*/ 21 h 31"/>
                <a:gd name="T56" fmla="*/ 13 w 39"/>
                <a:gd name="T57" fmla="*/ 25 h 31"/>
                <a:gd name="T58" fmla="*/ 9 w 39"/>
                <a:gd name="T59" fmla="*/ 22 h 31"/>
                <a:gd name="T60" fmla="*/ 17 w 39"/>
                <a:gd name="T61" fmla="*/ 4 h 31"/>
                <a:gd name="T62" fmla="*/ 3 w 39"/>
                <a:gd name="T63" fmla="*/ 9 h 31"/>
                <a:gd name="T64" fmla="*/ 4 w 39"/>
                <a:gd name="T65" fmla="*/ 10 h 31"/>
                <a:gd name="T66" fmla="*/ 3 w 39"/>
                <a:gd name="T67" fmla="*/ 9 h 31"/>
                <a:gd name="T68" fmla="*/ 8 w 39"/>
                <a:gd name="T69" fmla="*/ 8 h 31"/>
                <a:gd name="T70" fmla="*/ 12 w 39"/>
                <a:gd name="T71" fmla="*/ 8 h 31"/>
                <a:gd name="T72" fmla="*/ 13 w 39"/>
                <a:gd name="T73" fmla="*/ 2 h 31"/>
                <a:gd name="T74" fmla="*/ 10 w 39"/>
                <a:gd name="T75" fmla="*/ 3 h 31"/>
                <a:gd name="T76" fmla="*/ 6 w 39"/>
                <a:gd name="T77" fmla="*/ 6 h 31"/>
                <a:gd name="T78" fmla="*/ 2 w 39"/>
                <a:gd name="T79" fmla="*/ 7 h 31"/>
                <a:gd name="T80" fmla="*/ 2 w 39"/>
                <a:gd name="T81" fmla="*/ 10 h 31"/>
                <a:gd name="T82" fmla="*/ 9 w 39"/>
                <a:gd name="T83" fmla="*/ 25 h 31"/>
                <a:gd name="T84" fmla="*/ 8 w 39"/>
                <a:gd name="T85" fmla="*/ 23 h 31"/>
                <a:gd name="T86" fmla="*/ 10 w 39"/>
                <a:gd name="T87" fmla="*/ 20 h 31"/>
                <a:gd name="T88" fmla="*/ 12 w 39"/>
                <a:gd name="T89" fmla="*/ 18 h 31"/>
                <a:gd name="T90" fmla="*/ 14 w 39"/>
                <a:gd name="T91" fmla="*/ 14 h 31"/>
                <a:gd name="T92" fmla="*/ 16 w 39"/>
                <a:gd name="T93" fmla="*/ 14 h 31"/>
                <a:gd name="T94" fmla="*/ 13 w 39"/>
                <a:gd name="T95" fmla="*/ 13 h 31"/>
                <a:gd name="T96" fmla="*/ 11 w 39"/>
                <a:gd name="T97" fmla="*/ 10 h 31"/>
                <a:gd name="T98" fmla="*/ 7 w 39"/>
                <a:gd name="T99" fmla="*/ 8 h 31"/>
                <a:gd name="T100" fmla="*/ 7 w 39"/>
                <a:gd name="T101" fmla="*/ 11 h 31"/>
                <a:gd name="T102" fmla="*/ 6 w 39"/>
                <a:gd name="T103" fmla="*/ 12 h 31"/>
                <a:gd name="T104" fmla="*/ 5 w 39"/>
                <a:gd name="T105" fmla="*/ 10 h 31"/>
                <a:gd name="T106" fmla="*/ 3 w 39"/>
                <a:gd name="T107" fmla="*/ 12 h 31"/>
                <a:gd name="T108" fmla="*/ 2 w 39"/>
                <a:gd name="T109" fmla="*/ 13 h 31"/>
                <a:gd name="T110" fmla="*/ 0 w 39"/>
                <a:gd name="T111" fmla="*/ 16 h 31"/>
                <a:gd name="T112" fmla="*/ 0 w 39"/>
                <a:gd name="T113" fmla="*/ 19 h 31"/>
                <a:gd name="T114" fmla="*/ 3 w 39"/>
                <a:gd name="T115" fmla="*/ 22 h 31"/>
                <a:gd name="T116" fmla="*/ 4 w 39"/>
                <a:gd name="T11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" h="31">
                  <a:moveTo>
                    <a:pt x="28" y="30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8" y="30"/>
                    <a:pt x="28" y="30"/>
                  </a:cubicBezTo>
                  <a:close/>
                  <a:moveTo>
                    <a:pt x="37" y="22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7" y="22"/>
                    <a:pt x="37" y="22"/>
                  </a:cubicBezTo>
                  <a:close/>
                  <a:moveTo>
                    <a:pt x="25" y="19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lose/>
                  <a:moveTo>
                    <a:pt x="22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5"/>
                    <a:pt x="22" y="25"/>
                  </a:cubicBezTo>
                  <a:close/>
                  <a:moveTo>
                    <a:pt x="22" y="25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lose/>
                  <a:moveTo>
                    <a:pt x="18" y="25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8" y="25"/>
                    <a:pt x="18" y="25"/>
                  </a:cubicBezTo>
                  <a:close/>
                  <a:moveTo>
                    <a:pt x="13" y="19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9"/>
                    <a:pt x="13" y="19"/>
                    <a:pt x="13" y="19"/>
                  </a:cubicBezTo>
                  <a:close/>
                  <a:moveTo>
                    <a:pt x="13" y="26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6"/>
                    <a:pt x="13" y="26"/>
                    <a:pt x="13" y="26"/>
                  </a:cubicBezTo>
                  <a:close/>
                  <a:moveTo>
                    <a:pt x="15" y="24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5" y="24"/>
                    <a:pt x="15" y="24"/>
                  </a:cubicBezTo>
                  <a:close/>
                  <a:moveTo>
                    <a:pt x="10" y="20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15" y="5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lose/>
                  <a:moveTo>
                    <a:pt x="4" y="11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lose/>
                  <a:moveTo>
                    <a:pt x="3" y="11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9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lnTo>
                    <a:pt x="9" y="26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6" name="Freeform 43">
              <a:extLst>
                <a:ext uri="{FF2B5EF4-FFF2-40B4-BE49-F238E27FC236}">
                  <a16:creationId xmlns:a16="http://schemas.microsoft.com/office/drawing/2014/main" id="{187CA23E-464F-420E-9F82-8F0025AF2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8218" y="10666709"/>
              <a:ext cx="1345110" cy="1635129"/>
            </a:xfrm>
            <a:custGeom>
              <a:avLst/>
              <a:gdLst>
                <a:gd name="T0" fmla="*/ 122 w 127"/>
                <a:gd name="T1" fmla="*/ 18 h 147"/>
                <a:gd name="T2" fmla="*/ 126 w 127"/>
                <a:gd name="T3" fmla="*/ 10 h 147"/>
                <a:gd name="T4" fmla="*/ 117 w 127"/>
                <a:gd name="T5" fmla="*/ 6 h 147"/>
                <a:gd name="T6" fmla="*/ 111 w 127"/>
                <a:gd name="T7" fmla="*/ 7 h 147"/>
                <a:gd name="T8" fmla="*/ 108 w 127"/>
                <a:gd name="T9" fmla="*/ 0 h 147"/>
                <a:gd name="T10" fmla="*/ 104 w 127"/>
                <a:gd name="T11" fmla="*/ 9 h 147"/>
                <a:gd name="T12" fmla="*/ 95 w 127"/>
                <a:gd name="T13" fmla="*/ 13 h 147"/>
                <a:gd name="T14" fmla="*/ 91 w 127"/>
                <a:gd name="T15" fmla="*/ 5 h 147"/>
                <a:gd name="T16" fmla="*/ 88 w 127"/>
                <a:gd name="T17" fmla="*/ 15 h 147"/>
                <a:gd name="T18" fmla="*/ 81 w 127"/>
                <a:gd name="T19" fmla="*/ 17 h 147"/>
                <a:gd name="T20" fmla="*/ 72 w 127"/>
                <a:gd name="T21" fmla="*/ 25 h 147"/>
                <a:gd name="T22" fmla="*/ 69 w 127"/>
                <a:gd name="T23" fmla="*/ 27 h 147"/>
                <a:gd name="T24" fmla="*/ 62 w 127"/>
                <a:gd name="T25" fmla="*/ 27 h 147"/>
                <a:gd name="T26" fmla="*/ 56 w 127"/>
                <a:gd name="T27" fmla="*/ 36 h 147"/>
                <a:gd name="T28" fmla="*/ 55 w 127"/>
                <a:gd name="T29" fmla="*/ 40 h 147"/>
                <a:gd name="T30" fmla="*/ 49 w 127"/>
                <a:gd name="T31" fmla="*/ 45 h 147"/>
                <a:gd name="T32" fmla="*/ 50 w 127"/>
                <a:gd name="T33" fmla="*/ 50 h 147"/>
                <a:gd name="T34" fmla="*/ 44 w 127"/>
                <a:gd name="T35" fmla="*/ 57 h 147"/>
                <a:gd name="T36" fmla="*/ 43 w 127"/>
                <a:gd name="T37" fmla="*/ 62 h 147"/>
                <a:gd name="T38" fmla="*/ 40 w 127"/>
                <a:gd name="T39" fmla="*/ 71 h 147"/>
                <a:gd name="T40" fmla="*/ 33 w 127"/>
                <a:gd name="T41" fmla="*/ 79 h 147"/>
                <a:gd name="T42" fmla="*/ 25 w 127"/>
                <a:gd name="T43" fmla="*/ 89 h 147"/>
                <a:gd name="T44" fmla="*/ 34 w 127"/>
                <a:gd name="T45" fmla="*/ 88 h 147"/>
                <a:gd name="T46" fmla="*/ 23 w 127"/>
                <a:gd name="T47" fmla="*/ 92 h 147"/>
                <a:gd name="T48" fmla="*/ 20 w 127"/>
                <a:gd name="T49" fmla="*/ 98 h 147"/>
                <a:gd name="T50" fmla="*/ 14 w 127"/>
                <a:gd name="T51" fmla="*/ 99 h 147"/>
                <a:gd name="T52" fmla="*/ 12 w 127"/>
                <a:gd name="T53" fmla="*/ 104 h 147"/>
                <a:gd name="T54" fmla="*/ 2 w 127"/>
                <a:gd name="T55" fmla="*/ 106 h 147"/>
                <a:gd name="T56" fmla="*/ 3 w 127"/>
                <a:gd name="T57" fmla="*/ 112 h 147"/>
                <a:gd name="T58" fmla="*/ 9 w 127"/>
                <a:gd name="T59" fmla="*/ 114 h 147"/>
                <a:gd name="T60" fmla="*/ 12 w 127"/>
                <a:gd name="T61" fmla="*/ 117 h 147"/>
                <a:gd name="T62" fmla="*/ 3 w 127"/>
                <a:gd name="T63" fmla="*/ 120 h 147"/>
                <a:gd name="T64" fmla="*/ 11 w 127"/>
                <a:gd name="T65" fmla="*/ 122 h 147"/>
                <a:gd name="T66" fmla="*/ 5 w 127"/>
                <a:gd name="T67" fmla="*/ 131 h 147"/>
                <a:gd name="T68" fmla="*/ 9 w 127"/>
                <a:gd name="T69" fmla="*/ 138 h 147"/>
                <a:gd name="T70" fmla="*/ 15 w 127"/>
                <a:gd name="T71" fmla="*/ 147 h 147"/>
                <a:gd name="T72" fmla="*/ 26 w 127"/>
                <a:gd name="T73" fmla="*/ 136 h 147"/>
                <a:gd name="T74" fmla="*/ 31 w 127"/>
                <a:gd name="T75" fmla="*/ 132 h 147"/>
                <a:gd name="T76" fmla="*/ 39 w 127"/>
                <a:gd name="T77" fmla="*/ 137 h 147"/>
                <a:gd name="T78" fmla="*/ 40 w 127"/>
                <a:gd name="T79" fmla="*/ 103 h 147"/>
                <a:gd name="T80" fmla="*/ 48 w 127"/>
                <a:gd name="T81" fmla="*/ 62 h 147"/>
                <a:gd name="T82" fmla="*/ 64 w 127"/>
                <a:gd name="T83" fmla="*/ 38 h 147"/>
                <a:gd name="T84" fmla="*/ 75 w 127"/>
                <a:gd name="T85" fmla="*/ 28 h 147"/>
                <a:gd name="T86" fmla="*/ 97 w 127"/>
                <a:gd name="T87" fmla="*/ 31 h 147"/>
                <a:gd name="T88" fmla="*/ 112 w 127"/>
                <a:gd name="T89" fmla="*/ 15 h 147"/>
                <a:gd name="T90" fmla="*/ 4 w 127"/>
                <a:gd name="T91" fmla="*/ 127 h 147"/>
                <a:gd name="T92" fmla="*/ 2 w 127"/>
                <a:gd name="T93" fmla="*/ 124 h 147"/>
                <a:gd name="T94" fmla="*/ 5 w 127"/>
                <a:gd name="T95" fmla="*/ 104 h 147"/>
                <a:gd name="T96" fmla="*/ 22 w 127"/>
                <a:gd name="T97" fmla="*/ 90 h 147"/>
                <a:gd name="T98" fmla="*/ 37 w 127"/>
                <a:gd name="T99" fmla="*/ 68 h 147"/>
                <a:gd name="T100" fmla="*/ 38 w 127"/>
                <a:gd name="T101" fmla="*/ 46 h 147"/>
                <a:gd name="T102" fmla="*/ 47 w 127"/>
                <a:gd name="T103" fmla="*/ 35 h 147"/>
                <a:gd name="T104" fmla="*/ 51 w 127"/>
                <a:gd name="T105" fmla="*/ 30 h 147"/>
                <a:gd name="T106" fmla="*/ 50 w 127"/>
                <a:gd name="T107" fmla="*/ 34 h 147"/>
                <a:gd name="T108" fmla="*/ 62 w 127"/>
                <a:gd name="T109" fmla="*/ 25 h 147"/>
                <a:gd name="T110" fmla="*/ 62 w 127"/>
                <a:gd name="T111" fmla="*/ 25 h 147"/>
                <a:gd name="T112" fmla="*/ 69 w 127"/>
                <a:gd name="T113" fmla="*/ 19 h 147"/>
                <a:gd name="T114" fmla="*/ 72 w 127"/>
                <a:gd name="T115" fmla="*/ 15 h 147"/>
                <a:gd name="T116" fmla="*/ 88 w 127"/>
                <a:gd name="T117" fmla="*/ 9 h 147"/>
                <a:gd name="T118" fmla="*/ 88 w 127"/>
                <a:gd name="T119" fmla="*/ 6 h 147"/>
                <a:gd name="T120" fmla="*/ 100 w 127"/>
                <a:gd name="T121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7" h="147">
                  <a:moveTo>
                    <a:pt x="118" y="26"/>
                  </a:moveTo>
                  <a:cubicBezTo>
                    <a:pt x="119" y="26"/>
                    <a:pt x="119" y="26"/>
                    <a:pt x="119" y="26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3" y="17"/>
                    <a:pt x="123" y="17"/>
                    <a:pt x="123" y="17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4" y="11"/>
                    <a:pt x="124" y="11"/>
                    <a:pt x="124" y="11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8" y="98"/>
                    <a:pt x="18" y="98"/>
                    <a:pt x="18" y="9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6" y="105"/>
                    <a:pt x="6" y="105"/>
                    <a:pt x="6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6" y="115"/>
                    <a:pt x="16" y="115"/>
                    <a:pt x="16" y="115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2"/>
                    <a:pt x="6" y="122"/>
                    <a:pt x="6" y="122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5" y="123"/>
                    <a:pt x="5" y="123"/>
                    <a:pt x="5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3" y="145"/>
                    <a:pt x="13" y="145"/>
                    <a:pt x="13" y="145"/>
                  </a:cubicBezTo>
                  <a:cubicBezTo>
                    <a:pt x="15" y="147"/>
                    <a:pt x="15" y="147"/>
                    <a:pt x="15" y="147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16" y="146"/>
                    <a:pt x="16" y="146"/>
                    <a:pt x="16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22" y="141"/>
                    <a:pt x="22" y="141"/>
                    <a:pt x="22" y="141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5"/>
                    <a:pt x="27" y="135"/>
                    <a:pt x="27" y="135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7"/>
                    <a:pt x="30" y="137"/>
                    <a:pt x="30" y="137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8"/>
                    <a:pt x="34" y="128"/>
                    <a:pt x="34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7"/>
                    <a:pt x="39" y="137"/>
                    <a:pt x="39" y="137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8" y="130"/>
                    <a:pt x="38" y="130"/>
                    <a:pt x="38" y="130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6"/>
                    <a:pt x="41" y="126"/>
                    <a:pt x="41" y="126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2" y="123"/>
                    <a:pt x="42" y="123"/>
                    <a:pt x="42" y="123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5" y="135"/>
                  </a:move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5"/>
                    <a:pt x="5" y="135"/>
                    <a:pt x="5" y="135"/>
                  </a:cubicBezTo>
                  <a:close/>
                  <a:moveTo>
                    <a:pt x="2" y="128"/>
                  </a:moveTo>
                  <a:cubicBezTo>
                    <a:pt x="2" y="128"/>
                    <a:pt x="3" y="128"/>
                    <a:pt x="3" y="128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28"/>
                    <a:pt x="2" y="128"/>
                    <a:pt x="2" y="128"/>
                  </a:cubicBezTo>
                  <a:close/>
                  <a:moveTo>
                    <a:pt x="5" y="126"/>
                  </a:moveTo>
                  <a:cubicBezTo>
                    <a:pt x="5" y="127"/>
                    <a:pt x="5" y="127"/>
                    <a:pt x="5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6"/>
                    <a:pt x="5" y="126"/>
                    <a:pt x="5" y="126"/>
                  </a:cubicBezTo>
                  <a:close/>
                  <a:moveTo>
                    <a:pt x="4" y="125"/>
                  </a:move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4" y="125"/>
                    <a:pt x="4" y="125"/>
                    <a:pt x="4" y="125"/>
                  </a:cubicBezTo>
                  <a:close/>
                  <a:moveTo>
                    <a:pt x="1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20"/>
                    <a:pt x="1" y="120"/>
                  </a:cubicBezTo>
                  <a:close/>
                  <a:moveTo>
                    <a:pt x="1" y="121"/>
                  </a:moveTo>
                  <a:cubicBezTo>
                    <a:pt x="2" y="121"/>
                    <a:pt x="2" y="121"/>
                    <a:pt x="2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1"/>
                    <a:pt x="1" y="121"/>
                    <a:pt x="1" y="121"/>
                  </a:cubicBezTo>
                  <a:close/>
                  <a:moveTo>
                    <a:pt x="3" y="123"/>
                  </a:moveTo>
                  <a:cubicBezTo>
                    <a:pt x="3" y="123"/>
                    <a:pt x="4" y="124"/>
                    <a:pt x="4" y="124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3" y="123"/>
                    <a:pt x="3" y="123"/>
                    <a:pt x="3" y="123"/>
                  </a:cubicBezTo>
                  <a:close/>
                  <a:moveTo>
                    <a:pt x="2" y="124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2" y="124"/>
                    <a:pt x="2" y="124"/>
                  </a:cubicBezTo>
                  <a:close/>
                  <a:moveTo>
                    <a:pt x="1" y="117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close/>
                  <a:moveTo>
                    <a:pt x="0" y="108"/>
                  </a:moveTo>
                  <a:cubicBezTo>
                    <a:pt x="2" y="109"/>
                    <a:pt x="2" y="109"/>
                    <a:pt x="2" y="109"/>
                  </a:cubicBezTo>
                  <a:cubicBezTo>
                    <a:pt x="1" y="109"/>
                    <a:pt x="1" y="109"/>
                    <a:pt x="1" y="109"/>
                  </a:cubicBezTo>
                  <a:cubicBezTo>
                    <a:pt x="0" y="108"/>
                    <a:pt x="0" y="108"/>
                    <a:pt x="0" y="108"/>
                  </a:cubicBezTo>
                  <a:close/>
                  <a:moveTo>
                    <a:pt x="1" y="106"/>
                  </a:moveTo>
                  <a:cubicBezTo>
                    <a:pt x="2" y="107"/>
                    <a:pt x="2" y="107"/>
                    <a:pt x="2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6"/>
                    <a:pt x="1" y="106"/>
                    <a:pt x="1" y="106"/>
                  </a:cubicBezTo>
                  <a:close/>
                  <a:moveTo>
                    <a:pt x="4" y="103"/>
                  </a:moveTo>
                  <a:cubicBezTo>
                    <a:pt x="5" y="104"/>
                    <a:pt x="5" y="104"/>
                    <a:pt x="5" y="104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4" y="103"/>
                    <a:pt x="4" y="103"/>
                    <a:pt x="4" y="103"/>
                  </a:cubicBezTo>
                  <a:close/>
                  <a:moveTo>
                    <a:pt x="5" y="103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5" y="104"/>
                    <a:pt x="5" y="104"/>
                    <a:pt x="5" y="104"/>
                  </a:cubicBezTo>
                  <a:cubicBezTo>
                    <a:pt x="5" y="103"/>
                    <a:pt x="5" y="103"/>
                    <a:pt x="5" y="103"/>
                  </a:cubicBezTo>
                  <a:close/>
                  <a:moveTo>
                    <a:pt x="16" y="95"/>
                  </a:moveTo>
                  <a:cubicBezTo>
                    <a:pt x="16" y="95"/>
                    <a:pt x="18" y="94"/>
                    <a:pt x="18" y="94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5"/>
                    <a:pt x="16" y="95"/>
                    <a:pt x="16" y="95"/>
                  </a:cubicBezTo>
                  <a:close/>
                  <a:moveTo>
                    <a:pt x="17" y="93"/>
                  </a:moveTo>
                  <a:cubicBezTo>
                    <a:pt x="17" y="93"/>
                    <a:pt x="16" y="93"/>
                    <a:pt x="16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7" y="93"/>
                    <a:pt x="17" y="93"/>
                    <a:pt x="17" y="93"/>
                  </a:cubicBezTo>
                  <a:close/>
                  <a:moveTo>
                    <a:pt x="18" y="90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90"/>
                    <a:pt x="18" y="90"/>
                    <a:pt x="18" y="90"/>
                  </a:cubicBezTo>
                  <a:close/>
                  <a:moveTo>
                    <a:pt x="18" y="92"/>
                  </a:moveTo>
                  <a:cubicBezTo>
                    <a:pt x="19" y="91"/>
                    <a:pt x="19" y="91"/>
                    <a:pt x="19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2"/>
                    <a:pt x="18" y="92"/>
                    <a:pt x="18" y="92"/>
                  </a:cubicBezTo>
                  <a:close/>
                  <a:moveTo>
                    <a:pt x="35" y="75"/>
                  </a:moveTo>
                  <a:cubicBezTo>
                    <a:pt x="35" y="74"/>
                    <a:pt x="35" y="74"/>
                    <a:pt x="35" y="74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5"/>
                    <a:pt x="35" y="75"/>
                    <a:pt x="35" y="75"/>
                  </a:cubicBezTo>
                  <a:close/>
                  <a:moveTo>
                    <a:pt x="33" y="78"/>
                  </a:moveTo>
                  <a:cubicBezTo>
                    <a:pt x="33" y="77"/>
                    <a:pt x="33" y="77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3" y="78"/>
                    <a:pt x="33" y="78"/>
                    <a:pt x="33" y="78"/>
                  </a:cubicBezTo>
                  <a:close/>
                  <a:moveTo>
                    <a:pt x="36" y="67"/>
                  </a:move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6" y="67"/>
                    <a:pt x="36" y="67"/>
                    <a:pt x="36" y="67"/>
                  </a:cubicBezTo>
                  <a:close/>
                  <a:moveTo>
                    <a:pt x="39" y="65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lose/>
                  <a:moveTo>
                    <a:pt x="38" y="62"/>
                  </a:moveTo>
                  <a:cubicBezTo>
                    <a:pt x="39" y="61"/>
                    <a:pt x="39" y="61"/>
                    <a:pt x="39" y="61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2"/>
                    <a:pt x="38" y="62"/>
                    <a:pt x="38" y="62"/>
                  </a:cubicBezTo>
                  <a:close/>
                  <a:moveTo>
                    <a:pt x="46" y="51"/>
                  </a:move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1"/>
                    <a:pt x="46" y="51"/>
                    <a:pt x="46" y="51"/>
                  </a:cubicBezTo>
                  <a:close/>
                  <a:moveTo>
                    <a:pt x="38" y="45"/>
                  </a:moveTo>
                  <a:cubicBezTo>
                    <a:pt x="39" y="45"/>
                    <a:pt x="39" y="45"/>
                    <a:pt x="39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5"/>
                    <a:pt x="38" y="45"/>
                    <a:pt x="38" y="45"/>
                  </a:cubicBezTo>
                  <a:close/>
                  <a:moveTo>
                    <a:pt x="40" y="42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1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lose/>
                  <a:moveTo>
                    <a:pt x="45" y="38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5" y="38"/>
                    <a:pt x="45" y="38"/>
                    <a:pt x="45" y="38"/>
                  </a:cubicBezTo>
                  <a:close/>
                  <a:moveTo>
                    <a:pt x="47" y="35"/>
                  </a:moveTo>
                  <a:cubicBezTo>
                    <a:pt x="48" y="34"/>
                    <a:pt x="48" y="34"/>
                    <a:pt x="48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7" y="35"/>
                    <a:pt x="47" y="35"/>
                    <a:pt x="47" y="35"/>
                  </a:cubicBezTo>
                  <a:close/>
                  <a:moveTo>
                    <a:pt x="48" y="36"/>
                  </a:moveTo>
                  <a:cubicBezTo>
                    <a:pt x="48" y="38"/>
                    <a:pt x="48" y="38"/>
                    <a:pt x="48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6"/>
                    <a:pt x="48" y="36"/>
                    <a:pt x="48" y="36"/>
                  </a:cubicBezTo>
                  <a:close/>
                  <a:moveTo>
                    <a:pt x="49" y="29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29"/>
                    <a:pt x="49" y="29"/>
                    <a:pt x="49" y="29"/>
                  </a:cubicBezTo>
                  <a:close/>
                  <a:moveTo>
                    <a:pt x="51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30"/>
                    <a:pt x="51" y="30"/>
                    <a:pt x="51" y="30"/>
                  </a:cubicBezTo>
                  <a:close/>
                  <a:moveTo>
                    <a:pt x="55" y="31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5" y="31"/>
                    <a:pt x="55" y="31"/>
                    <a:pt x="55" y="31"/>
                  </a:cubicBezTo>
                  <a:close/>
                  <a:moveTo>
                    <a:pt x="55" y="29"/>
                  </a:move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29"/>
                    <a:pt x="55" y="29"/>
                    <a:pt x="55" y="29"/>
                  </a:cubicBezTo>
                  <a:close/>
                  <a:moveTo>
                    <a:pt x="58" y="31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lose/>
                  <a:moveTo>
                    <a:pt x="62" y="25"/>
                  </a:moveTo>
                  <a:cubicBezTo>
                    <a:pt x="62" y="25"/>
                    <a:pt x="62" y="25"/>
                    <a:pt x="62" y="25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5"/>
                    <a:pt x="62" y="25"/>
                    <a:pt x="62" y="25"/>
                  </a:cubicBezTo>
                  <a:close/>
                  <a:moveTo>
                    <a:pt x="62" y="21"/>
                  </a:moveTo>
                  <a:cubicBezTo>
                    <a:pt x="64" y="21"/>
                    <a:pt x="64" y="21"/>
                    <a:pt x="64" y="21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2" y="21"/>
                    <a:pt x="62" y="21"/>
                    <a:pt x="62" y="21"/>
                  </a:cubicBezTo>
                  <a:close/>
                  <a:moveTo>
                    <a:pt x="67" y="14"/>
                  </a:moveTo>
                  <a:cubicBezTo>
                    <a:pt x="67" y="13"/>
                    <a:pt x="67" y="13"/>
                    <a:pt x="6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4"/>
                    <a:pt x="67" y="14"/>
                    <a:pt x="67" y="14"/>
                  </a:cubicBezTo>
                  <a:close/>
                  <a:moveTo>
                    <a:pt x="65" y="16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5" y="16"/>
                    <a:pt x="65" y="16"/>
                  </a:cubicBezTo>
                  <a:close/>
                  <a:moveTo>
                    <a:pt x="69" y="19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9" y="19"/>
                    <a:pt x="69" y="19"/>
                    <a:pt x="69" y="19"/>
                  </a:cubicBezTo>
                  <a:close/>
                  <a:moveTo>
                    <a:pt x="69" y="18"/>
                  </a:moveTo>
                  <a:cubicBezTo>
                    <a:pt x="68" y="19"/>
                    <a:pt x="68" y="19"/>
                    <a:pt x="68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lose/>
                  <a:moveTo>
                    <a:pt x="72" y="15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lose/>
                  <a:moveTo>
                    <a:pt x="75" y="17"/>
                  </a:moveTo>
                  <a:cubicBezTo>
                    <a:pt x="75" y="16"/>
                    <a:pt x="75" y="16"/>
                    <a:pt x="75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5" y="17"/>
                    <a:pt x="75" y="17"/>
                    <a:pt x="75" y="17"/>
                  </a:cubicBezTo>
                  <a:close/>
                  <a:moveTo>
                    <a:pt x="85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lose/>
                  <a:moveTo>
                    <a:pt x="86" y="11"/>
                  </a:moveTo>
                  <a:cubicBezTo>
                    <a:pt x="85" y="10"/>
                    <a:pt x="85" y="10"/>
                    <a:pt x="85" y="10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1"/>
                    <a:pt x="86" y="11"/>
                    <a:pt x="86" y="11"/>
                  </a:cubicBezTo>
                  <a:close/>
                  <a:moveTo>
                    <a:pt x="84" y="9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4" y="9"/>
                    <a:pt x="84" y="9"/>
                    <a:pt x="84" y="9"/>
                  </a:cubicBezTo>
                  <a:close/>
                  <a:moveTo>
                    <a:pt x="88" y="6"/>
                  </a:moveTo>
                  <a:cubicBezTo>
                    <a:pt x="88" y="6"/>
                    <a:pt x="89" y="6"/>
                    <a:pt x="89" y="6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6"/>
                    <a:pt x="88" y="6"/>
                    <a:pt x="88" y="6"/>
                  </a:cubicBezTo>
                  <a:close/>
                  <a:moveTo>
                    <a:pt x="91" y="3"/>
                  </a:moveTo>
                  <a:cubicBezTo>
                    <a:pt x="91" y="4"/>
                    <a:pt x="91" y="4"/>
                    <a:pt x="91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1" y="3"/>
                    <a:pt x="91" y="3"/>
                    <a:pt x="91" y="3"/>
                  </a:cubicBezTo>
                  <a:close/>
                  <a:moveTo>
                    <a:pt x="94" y="2"/>
                  </a:moveTo>
                  <a:cubicBezTo>
                    <a:pt x="93" y="1"/>
                    <a:pt x="93" y="1"/>
                    <a:pt x="93" y="1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4" y="2"/>
                    <a:pt x="94" y="2"/>
                  </a:cubicBezTo>
                  <a:close/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lnTo>
                    <a:pt x="96" y="2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7" name="Freeform 44">
              <a:extLst>
                <a:ext uri="{FF2B5EF4-FFF2-40B4-BE49-F238E27FC236}">
                  <a16:creationId xmlns:a16="http://schemas.microsoft.com/office/drawing/2014/main" id="{50C84226-3D3F-489B-BF35-A6B3DC3FB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9333" y="10976820"/>
              <a:ext cx="659104" cy="1569348"/>
            </a:xfrm>
            <a:custGeom>
              <a:avLst/>
              <a:gdLst>
                <a:gd name="T0" fmla="*/ 5 w 147"/>
                <a:gd name="T1" fmla="*/ 242 h 334"/>
                <a:gd name="T2" fmla="*/ 14 w 147"/>
                <a:gd name="T3" fmla="*/ 225 h 334"/>
                <a:gd name="T4" fmla="*/ 17 w 147"/>
                <a:gd name="T5" fmla="*/ 197 h 334"/>
                <a:gd name="T6" fmla="*/ 7 w 147"/>
                <a:gd name="T7" fmla="*/ 164 h 334"/>
                <a:gd name="T8" fmla="*/ 21 w 147"/>
                <a:gd name="T9" fmla="*/ 135 h 334"/>
                <a:gd name="T10" fmla="*/ 29 w 147"/>
                <a:gd name="T11" fmla="*/ 95 h 334"/>
                <a:gd name="T12" fmla="*/ 40 w 147"/>
                <a:gd name="T13" fmla="*/ 74 h 334"/>
                <a:gd name="T14" fmla="*/ 47 w 147"/>
                <a:gd name="T15" fmla="*/ 43 h 334"/>
                <a:gd name="T16" fmla="*/ 64 w 147"/>
                <a:gd name="T17" fmla="*/ 29 h 334"/>
                <a:gd name="T18" fmla="*/ 69 w 147"/>
                <a:gd name="T19" fmla="*/ 19 h 334"/>
                <a:gd name="T20" fmla="*/ 88 w 147"/>
                <a:gd name="T21" fmla="*/ 17 h 334"/>
                <a:gd name="T22" fmla="*/ 92 w 147"/>
                <a:gd name="T23" fmla="*/ 7 h 334"/>
                <a:gd name="T24" fmla="*/ 99 w 147"/>
                <a:gd name="T25" fmla="*/ 3 h 334"/>
                <a:gd name="T26" fmla="*/ 126 w 147"/>
                <a:gd name="T27" fmla="*/ 19 h 334"/>
                <a:gd name="T28" fmla="*/ 135 w 147"/>
                <a:gd name="T29" fmla="*/ 31 h 334"/>
                <a:gd name="T30" fmla="*/ 137 w 147"/>
                <a:gd name="T31" fmla="*/ 50 h 334"/>
                <a:gd name="T32" fmla="*/ 142 w 147"/>
                <a:gd name="T33" fmla="*/ 76 h 334"/>
                <a:gd name="T34" fmla="*/ 142 w 147"/>
                <a:gd name="T35" fmla="*/ 88 h 334"/>
                <a:gd name="T36" fmla="*/ 128 w 147"/>
                <a:gd name="T37" fmla="*/ 88 h 334"/>
                <a:gd name="T38" fmla="*/ 118 w 147"/>
                <a:gd name="T39" fmla="*/ 90 h 334"/>
                <a:gd name="T40" fmla="*/ 118 w 147"/>
                <a:gd name="T41" fmla="*/ 102 h 334"/>
                <a:gd name="T42" fmla="*/ 118 w 147"/>
                <a:gd name="T43" fmla="*/ 105 h 334"/>
                <a:gd name="T44" fmla="*/ 118 w 147"/>
                <a:gd name="T45" fmla="*/ 119 h 334"/>
                <a:gd name="T46" fmla="*/ 114 w 147"/>
                <a:gd name="T47" fmla="*/ 133 h 334"/>
                <a:gd name="T48" fmla="*/ 102 w 147"/>
                <a:gd name="T49" fmla="*/ 147 h 334"/>
                <a:gd name="T50" fmla="*/ 92 w 147"/>
                <a:gd name="T51" fmla="*/ 157 h 334"/>
                <a:gd name="T52" fmla="*/ 83 w 147"/>
                <a:gd name="T53" fmla="*/ 159 h 334"/>
                <a:gd name="T54" fmla="*/ 76 w 147"/>
                <a:gd name="T55" fmla="*/ 173 h 334"/>
                <a:gd name="T56" fmla="*/ 73 w 147"/>
                <a:gd name="T57" fmla="*/ 190 h 334"/>
                <a:gd name="T58" fmla="*/ 73 w 147"/>
                <a:gd name="T59" fmla="*/ 202 h 334"/>
                <a:gd name="T60" fmla="*/ 76 w 147"/>
                <a:gd name="T61" fmla="*/ 216 h 334"/>
                <a:gd name="T62" fmla="*/ 90 w 147"/>
                <a:gd name="T63" fmla="*/ 225 h 334"/>
                <a:gd name="T64" fmla="*/ 90 w 147"/>
                <a:gd name="T65" fmla="*/ 247 h 334"/>
                <a:gd name="T66" fmla="*/ 76 w 147"/>
                <a:gd name="T67" fmla="*/ 242 h 334"/>
                <a:gd name="T68" fmla="*/ 64 w 147"/>
                <a:gd name="T69" fmla="*/ 244 h 334"/>
                <a:gd name="T70" fmla="*/ 73 w 147"/>
                <a:gd name="T71" fmla="*/ 247 h 334"/>
                <a:gd name="T72" fmla="*/ 90 w 147"/>
                <a:gd name="T73" fmla="*/ 251 h 334"/>
                <a:gd name="T74" fmla="*/ 83 w 147"/>
                <a:gd name="T75" fmla="*/ 254 h 334"/>
                <a:gd name="T76" fmla="*/ 73 w 147"/>
                <a:gd name="T77" fmla="*/ 263 h 334"/>
                <a:gd name="T78" fmla="*/ 69 w 147"/>
                <a:gd name="T79" fmla="*/ 270 h 334"/>
                <a:gd name="T80" fmla="*/ 71 w 147"/>
                <a:gd name="T81" fmla="*/ 282 h 334"/>
                <a:gd name="T82" fmla="*/ 71 w 147"/>
                <a:gd name="T83" fmla="*/ 301 h 334"/>
                <a:gd name="T84" fmla="*/ 59 w 147"/>
                <a:gd name="T85" fmla="*/ 318 h 334"/>
                <a:gd name="T86" fmla="*/ 43 w 147"/>
                <a:gd name="T87" fmla="*/ 330 h 334"/>
                <a:gd name="T88" fmla="*/ 26 w 147"/>
                <a:gd name="T89" fmla="*/ 332 h 334"/>
                <a:gd name="T90" fmla="*/ 26 w 147"/>
                <a:gd name="T91" fmla="*/ 313 h 334"/>
                <a:gd name="T92" fmla="*/ 12 w 147"/>
                <a:gd name="T93" fmla="*/ 294 h 334"/>
                <a:gd name="T94" fmla="*/ 7 w 147"/>
                <a:gd name="T95" fmla="*/ 280 h 334"/>
                <a:gd name="T96" fmla="*/ 5 w 147"/>
                <a:gd name="T97" fmla="*/ 273 h 334"/>
                <a:gd name="T98" fmla="*/ 0 w 147"/>
                <a:gd name="T99" fmla="*/ 263 h 334"/>
                <a:gd name="T100" fmla="*/ 92 w 147"/>
                <a:gd name="T101" fmla="*/ 251 h 334"/>
                <a:gd name="T102" fmla="*/ 5 w 147"/>
                <a:gd name="T103" fmla="*/ 277 h 334"/>
                <a:gd name="T104" fmla="*/ 104 w 147"/>
                <a:gd name="T105" fmla="*/ 270 h 334"/>
                <a:gd name="T106" fmla="*/ 107 w 147"/>
                <a:gd name="T107" fmla="*/ 282 h 334"/>
                <a:gd name="T108" fmla="*/ 97 w 147"/>
                <a:gd name="T109" fmla="*/ 303 h 334"/>
                <a:gd name="T110" fmla="*/ 102 w 147"/>
                <a:gd name="T111" fmla="*/ 292 h 334"/>
                <a:gd name="T112" fmla="*/ 97 w 147"/>
                <a:gd name="T113" fmla="*/ 285 h 334"/>
                <a:gd name="T114" fmla="*/ 95 w 147"/>
                <a:gd name="T115" fmla="*/ 299 h 334"/>
                <a:gd name="T116" fmla="*/ 71 w 147"/>
                <a:gd name="T117" fmla="*/ 318 h 334"/>
                <a:gd name="T118" fmla="*/ 76 w 147"/>
                <a:gd name="T119" fmla="*/ 296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" h="334">
                  <a:moveTo>
                    <a:pt x="3" y="256"/>
                  </a:moveTo>
                  <a:lnTo>
                    <a:pt x="5" y="258"/>
                  </a:lnTo>
                  <a:lnTo>
                    <a:pt x="5" y="261"/>
                  </a:lnTo>
                  <a:lnTo>
                    <a:pt x="7" y="258"/>
                  </a:lnTo>
                  <a:lnTo>
                    <a:pt x="7" y="249"/>
                  </a:lnTo>
                  <a:lnTo>
                    <a:pt x="5" y="244"/>
                  </a:lnTo>
                  <a:lnTo>
                    <a:pt x="5" y="242"/>
                  </a:lnTo>
                  <a:lnTo>
                    <a:pt x="7" y="240"/>
                  </a:lnTo>
                  <a:lnTo>
                    <a:pt x="7" y="237"/>
                  </a:lnTo>
                  <a:lnTo>
                    <a:pt x="7" y="235"/>
                  </a:lnTo>
                  <a:lnTo>
                    <a:pt x="12" y="235"/>
                  </a:lnTo>
                  <a:lnTo>
                    <a:pt x="12" y="232"/>
                  </a:lnTo>
                  <a:lnTo>
                    <a:pt x="12" y="230"/>
                  </a:lnTo>
                  <a:lnTo>
                    <a:pt x="14" y="225"/>
                  </a:lnTo>
                  <a:lnTo>
                    <a:pt x="12" y="223"/>
                  </a:lnTo>
                  <a:lnTo>
                    <a:pt x="12" y="216"/>
                  </a:lnTo>
                  <a:lnTo>
                    <a:pt x="10" y="211"/>
                  </a:lnTo>
                  <a:lnTo>
                    <a:pt x="10" y="209"/>
                  </a:lnTo>
                  <a:lnTo>
                    <a:pt x="17" y="206"/>
                  </a:lnTo>
                  <a:lnTo>
                    <a:pt x="17" y="202"/>
                  </a:lnTo>
                  <a:lnTo>
                    <a:pt x="17" y="197"/>
                  </a:lnTo>
                  <a:lnTo>
                    <a:pt x="12" y="192"/>
                  </a:lnTo>
                  <a:lnTo>
                    <a:pt x="7" y="190"/>
                  </a:lnTo>
                  <a:lnTo>
                    <a:pt x="7" y="185"/>
                  </a:lnTo>
                  <a:lnTo>
                    <a:pt x="10" y="178"/>
                  </a:lnTo>
                  <a:lnTo>
                    <a:pt x="7" y="173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7" y="157"/>
                  </a:lnTo>
                  <a:lnTo>
                    <a:pt x="5" y="150"/>
                  </a:lnTo>
                  <a:lnTo>
                    <a:pt x="7" y="142"/>
                  </a:lnTo>
                  <a:lnTo>
                    <a:pt x="10" y="135"/>
                  </a:lnTo>
                  <a:lnTo>
                    <a:pt x="12" y="133"/>
                  </a:lnTo>
                  <a:lnTo>
                    <a:pt x="17" y="135"/>
                  </a:lnTo>
                  <a:lnTo>
                    <a:pt x="21" y="135"/>
                  </a:lnTo>
                  <a:lnTo>
                    <a:pt x="24" y="131"/>
                  </a:lnTo>
                  <a:lnTo>
                    <a:pt x="24" y="126"/>
                  </a:lnTo>
                  <a:lnTo>
                    <a:pt x="24" y="123"/>
                  </a:lnTo>
                  <a:lnTo>
                    <a:pt x="24" y="121"/>
                  </a:lnTo>
                  <a:lnTo>
                    <a:pt x="29" y="107"/>
                  </a:lnTo>
                  <a:lnTo>
                    <a:pt x="29" y="100"/>
                  </a:lnTo>
                  <a:lnTo>
                    <a:pt x="29" y="95"/>
                  </a:lnTo>
                  <a:lnTo>
                    <a:pt x="31" y="90"/>
                  </a:lnTo>
                  <a:lnTo>
                    <a:pt x="31" y="86"/>
                  </a:lnTo>
                  <a:lnTo>
                    <a:pt x="29" y="83"/>
                  </a:lnTo>
                  <a:lnTo>
                    <a:pt x="29" y="81"/>
                  </a:lnTo>
                  <a:lnTo>
                    <a:pt x="33" y="78"/>
                  </a:lnTo>
                  <a:lnTo>
                    <a:pt x="38" y="76"/>
                  </a:lnTo>
                  <a:lnTo>
                    <a:pt x="40" y="74"/>
                  </a:lnTo>
                  <a:lnTo>
                    <a:pt x="40" y="71"/>
                  </a:lnTo>
                  <a:lnTo>
                    <a:pt x="45" y="64"/>
                  </a:lnTo>
                  <a:lnTo>
                    <a:pt x="50" y="60"/>
                  </a:lnTo>
                  <a:lnTo>
                    <a:pt x="50" y="55"/>
                  </a:lnTo>
                  <a:lnTo>
                    <a:pt x="50" y="50"/>
                  </a:lnTo>
                  <a:lnTo>
                    <a:pt x="47" y="50"/>
                  </a:lnTo>
                  <a:lnTo>
                    <a:pt x="47" y="43"/>
                  </a:lnTo>
                  <a:lnTo>
                    <a:pt x="50" y="41"/>
                  </a:lnTo>
                  <a:lnTo>
                    <a:pt x="52" y="38"/>
                  </a:lnTo>
                  <a:lnTo>
                    <a:pt x="52" y="36"/>
                  </a:lnTo>
                  <a:lnTo>
                    <a:pt x="55" y="33"/>
                  </a:lnTo>
                  <a:lnTo>
                    <a:pt x="57" y="29"/>
                  </a:lnTo>
                  <a:lnTo>
                    <a:pt x="59" y="26"/>
                  </a:lnTo>
                  <a:lnTo>
                    <a:pt x="64" y="29"/>
                  </a:lnTo>
                  <a:lnTo>
                    <a:pt x="64" y="31"/>
                  </a:lnTo>
                  <a:lnTo>
                    <a:pt x="66" y="29"/>
                  </a:lnTo>
                  <a:lnTo>
                    <a:pt x="69" y="29"/>
                  </a:lnTo>
                  <a:lnTo>
                    <a:pt x="66" y="24"/>
                  </a:lnTo>
                  <a:lnTo>
                    <a:pt x="69" y="24"/>
                  </a:lnTo>
                  <a:lnTo>
                    <a:pt x="69" y="22"/>
                  </a:lnTo>
                  <a:lnTo>
                    <a:pt x="69" y="19"/>
                  </a:lnTo>
                  <a:lnTo>
                    <a:pt x="66" y="17"/>
                  </a:lnTo>
                  <a:lnTo>
                    <a:pt x="69" y="15"/>
                  </a:lnTo>
                  <a:lnTo>
                    <a:pt x="73" y="15"/>
                  </a:lnTo>
                  <a:lnTo>
                    <a:pt x="76" y="12"/>
                  </a:lnTo>
                  <a:lnTo>
                    <a:pt x="81" y="15"/>
                  </a:lnTo>
                  <a:lnTo>
                    <a:pt x="83" y="17"/>
                  </a:lnTo>
                  <a:lnTo>
                    <a:pt x="88" y="17"/>
                  </a:lnTo>
                  <a:lnTo>
                    <a:pt x="90" y="19"/>
                  </a:lnTo>
                  <a:lnTo>
                    <a:pt x="90" y="17"/>
                  </a:lnTo>
                  <a:lnTo>
                    <a:pt x="92" y="19"/>
                  </a:lnTo>
                  <a:lnTo>
                    <a:pt x="92" y="15"/>
                  </a:lnTo>
                  <a:lnTo>
                    <a:pt x="90" y="12"/>
                  </a:lnTo>
                  <a:lnTo>
                    <a:pt x="90" y="7"/>
                  </a:lnTo>
                  <a:lnTo>
                    <a:pt x="92" y="7"/>
                  </a:lnTo>
                  <a:lnTo>
                    <a:pt x="92" y="5"/>
                  </a:lnTo>
                  <a:lnTo>
                    <a:pt x="90" y="3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99" y="3"/>
                  </a:lnTo>
                  <a:lnTo>
                    <a:pt x="104" y="5"/>
                  </a:lnTo>
                  <a:lnTo>
                    <a:pt x="109" y="10"/>
                  </a:lnTo>
                  <a:lnTo>
                    <a:pt x="114" y="12"/>
                  </a:lnTo>
                  <a:lnTo>
                    <a:pt x="118" y="15"/>
                  </a:lnTo>
                  <a:lnTo>
                    <a:pt x="121" y="15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30" y="22"/>
                  </a:lnTo>
                  <a:lnTo>
                    <a:pt x="133" y="26"/>
                  </a:lnTo>
                  <a:lnTo>
                    <a:pt x="135" y="26"/>
                  </a:lnTo>
                  <a:lnTo>
                    <a:pt x="135" y="29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3" y="38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40" y="45"/>
                  </a:lnTo>
                  <a:lnTo>
                    <a:pt x="137" y="48"/>
                  </a:lnTo>
                  <a:lnTo>
                    <a:pt x="137" y="50"/>
                  </a:lnTo>
                  <a:lnTo>
                    <a:pt x="140" y="52"/>
                  </a:lnTo>
                  <a:lnTo>
                    <a:pt x="140" y="60"/>
                  </a:lnTo>
                  <a:lnTo>
                    <a:pt x="140" y="62"/>
                  </a:lnTo>
                  <a:lnTo>
                    <a:pt x="140" y="64"/>
                  </a:lnTo>
                  <a:lnTo>
                    <a:pt x="140" y="69"/>
                  </a:lnTo>
                  <a:lnTo>
                    <a:pt x="140" y="71"/>
                  </a:lnTo>
                  <a:lnTo>
                    <a:pt x="142" y="76"/>
                  </a:lnTo>
                  <a:lnTo>
                    <a:pt x="144" y="76"/>
                  </a:lnTo>
                  <a:lnTo>
                    <a:pt x="147" y="81"/>
                  </a:lnTo>
                  <a:lnTo>
                    <a:pt x="147" y="83"/>
                  </a:lnTo>
                  <a:lnTo>
                    <a:pt x="147" y="88"/>
                  </a:lnTo>
                  <a:lnTo>
                    <a:pt x="147" y="88"/>
                  </a:lnTo>
                  <a:lnTo>
                    <a:pt x="147" y="88"/>
                  </a:lnTo>
                  <a:lnTo>
                    <a:pt x="142" y="88"/>
                  </a:lnTo>
                  <a:lnTo>
                    <a:pt x="142" y="86"/>
                  </a:lnTo>
                  <a:lnTo>
                    <a:pt x="137" y="88"/>
                  </a:lnTo>
                  <a:lnTo>
                    <a:pt x="135" y="88"/>
                  </a:lnTo>
                  <a:lnTo>
                    <a:pt x="135" y="90"/>
                  </a:lnTo>
                  <a:lnTo>
                    <a:pt x="133" y="88"/>
                  </a:lnTo>
                  <a:lnTo>
                    <a:pt x="130" y="86"/>
                  </a:lnTo>
                  <a:lnTo>
                    <a:pt x="128" y="88"/>
                  </a:lnTo>
                  <a:lnTo>
                    <a:pt x="126" y="86"/>
                  </a:lnTo>
                  <a:lnTo>
                    <a:pt x="126" y="88"/>
                  </a:lnTo>
                  <a:lnTo>
                    <a:pt x="126" y="90"/>
                  </a:lnTo>
                  <a:lnTo>
                    <a:pt x="123" y="93"/>
                  </a:lnTo>
                  <a:lnTo>
                    <a:pt x="121" y="93"/>
                  </a:lnTo>
                  <a:lnTo>
                    <a:pt x="121" y="90"/>
                  </a:lnTo>
                  <a:lnTo>
                    <a:pt x="118" y="90"/>
                  </a:lnTo>
                  <a:lnTo>
                    <a:pt x="121" y="93"/>
                  </a:lnTo>
                  <a:lnTo>
                    <a:pt x="121" y="95"/>
                  </a:lnTo>
                  <a:lnTo>
                    <a:pt x="118" y="97"/>
                  </a:lnTo>
                  <a:lnTo>
                    <a:pt x="116" y="97"/>
                  </a:lnTo>
                  <a:lnTo>
                    <a:pt x="114" y="97"/>
                  </a:lnTo>
                  <a:lnTo>
                    <a:pt x="118" y="100"/>
                  </a:lnTo>
                  <a:lnTo>
                    <a:pt x="118" y="102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4" y="100"/>
                  </a:lnTo>
                  <a:lnTo>
                    <a:pt x="114" y="100"/>
                  </a:lnTo>
                  <a:lnTo>
                    <a:pt x="114" y="102"/>
                  </a:lnTo>
                  <a:lnTo>
                    <a:pt x="116" y="102"/>
                  </a:lnTo>
                  <a:lnTo>
                    <a:pt x="118" y="105"/>
                  </a:lnTo>
                  <a:lnTo>
                    <a:pt x="116" y="107"/>
                  </a:lnTo>
                  <a:lnTo>
                    <a:pt x="114" y="112"/>
                  </a:lnTo>
                  <a:lnTo>
                    <a:pt x="116" y="114"/>
                  </a:lnTo>
                  <a:lnTo>
                    <a:pt x="111" y="114"/>
                  </a:lnTo>
                  <a:lnTo>
                    <a:pt x="114" y="116"/>
                  </a:lnTo>
                  <a:lnTo>
                    <a:pt x="116" y="116"/>
                  </a:lnTo>
                  <a:lnTo>
                    <a:pt x="118" y="119"/>
                  </a:lnTo>
                  <a:lnTo>
                    <a:pt x="116" y="119"/>
                  </a:lnTo>
                  <a:lnTo>
                    <a:pt x="118" y="121"/>
                  </a:lnTo>
                  <a:lnTo>
                    <a:pt x="121" y="121"/>
                  </a:lnTo>
                  <a:lnTo>
                    <a:pt x="116" y="126"/>
                  </a:lnTo>
                  <a:lnTo>
                    <a:pt x="116" y="126"/>
                  </a:lnTo>
                  <a:lnTo>
                    <a:pt x="114" y="128"/>
                  </a:lnTo>
                  <a:lnTo>
                    <a:pt x="114" y="133"/>
                  </a:lnTo>
                  <a:lnTo>
                    <a:pt x="111" y="138"/>
                  </a:lnTo>
                  <a:lnTo>
                    <a:pt x="109" y="138"/>
                  </a:lnTo>
                  <a:lnTo>
                    <a:pt x="107" y="142"/>
                  </a:lnTo>
                  <a:lnTo>
                    <a:pt x="104" y="140"/>
                  </a:lnTo>
                  <a:lnTo>
                    <a:pt x="104" y="142"/>
                  </a:lnTo>
                  <a:lnTo>
                    <a:pt x="104" y="145"/>
                  </a:lnTo>
                  <a:lnTo>
                    <a:pt x="102" y="147"/>
                  </a:lnTo>
                  <a:lnTo>
                    <a:pt x="99" y="150"/>
                  </a:lnTo>
                  <a:lnTo>
                    <a:pt x="97" y="150"/>
                  </a:lnTo>
                  <a:lnTo>
                    <a:pt x="97" y="147"/>
                  </a:lnTo>
                  <a:lnTo>
                    <a:pt x="95" y="147"/>
                  </a:lnTo>
                  <a:lnTo>
                    <a:pt x="95" y="150"/>
                  </a:lnTo>
                  <a:lnTo>
                    <a:pt x="95" y="154"/>
                  </a:lnTo>
                  <a:lnTo>
                    <a:pt x="92" y="157"/>
                  </a:lnTo>
                  <a:lnTo>
                    <a:pt x="90" y="154"/>
                  </a:lnTo>
                  <a:lnTo>
                    <a:pt x="90" y="154"/>
                  </a:lnTo>
                  <a:lnTo>
                    <a:pt x="88" y="157"/>
                  </a:lnTo>
                  <a:lnTo>
                    <a:pt x="88" y="157"/>
                  </a:lnTo>
                  <a:lnTo>
                    <a:pt x="85" y="157"/>
                  </a:lnTo>
                  <a:lnTo>
                    <a:pt x="83" y="157"/>
                  </a:lnTo>
                  <a:lnTo>
                    <a:pt x="83" y="159"/>
                  </a:lnTo>
                  <a:lnTo>
                    <a:pt x="85" y="161"/>
                  </a:lnTo>
                  <a:lnTo>
                    <a:pt x="85" y="161"/>
                  </a:lnTo>
                  <a:lnTo>
                    <a:pt x="81" y="166"/>
                  </a:lnTo>
                  <a:lnTo>
                    <a:pt x="78" y="166"/>
                  </a:lnTo>
                  <a:lnTo>
                    <a:pt x="78" y="166"/>
                  </a:lnTo>
                  <a:lnTo>
                    <a:pt x="78" y="168"/>
                  </a:lnTo>
                  <a:lnTo>
                    <a:pt x="76" y="173"/>
                  </a:lnTo>
                  <a:lnTo>
                    <a:pt x="71" y="173"/>
                  </a:lnTo>
                  <a:lnTo>
                    <a:pt x="69" y="173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3"/>
                  </a:lnTo>
                  <a:lnTo>
                    <a:pt x="73" y="185"/>
                  </a:lnTo>
                  <a:lnTo>
                    <a:pt x="73" y="190"/>
                  </a:lnTo>
                  <a:lnTo>
                    <a:pt x="73" y="192"/>
                  </a:lnTo>
                  <a:lnTo>
                    <a:pt x="73" y="195"/>
                  </a:lnTo>
                  <a:lnTo>
                    <a:pt x="73" y="192"/>
                  </a:lnTo>
                  <a:lnTo>
                    <a:pt x="71" y="195"/>
                  </a:lnTo>
                  <a:lnTo>
                    <a:pt x="73" y="199"/>
                  </a:lnTo>
                  <a:lnTo>
                    <a:pt x="71" y="202"/>
                  </a:lnTo>
                  <a:lnTo>
                    <a:pt x="73" y="202"/>
                  </a:lnTo>
                  <a:lnTo>
                    <a:pt x="73" y="204"/>
                  </a:lnTo>
                  <a:lnTo>
                    <a:pt x="71" y="204"/>
                  </a:lnTo>
                  <a:lnTo>
                    <a:pt x="73" y="209"/>
                  </a:lnTo>
                  <a:lnTo>
                    <a:pt x="71" y="211"/>
                  </a:lnTo>
                  <a:lnTo>
                    <a:pt x="73" y="213"/>
                  </a:lnTo>
                  <a:lnTo>
                    <a:pt x="73" y="213"/>
                  </a:lnTo>
                  <a:lnTo>
                    <a:pt x="76" y="216"/>
                  </a:lnTo>
                  <a:lnTo>
                    <a:pt x="76" y="218"/>
                  </a:lnTo>
                  <a:lnTo>
                    <a:pt x="78" y="216"/>
                  </a:lnTo>
                  <a:lnTo>
                    <a:pt x="78" y="221"/>
                  </a:lnTo>
                  <a:lnTo>
                    <a:pt x="81" y="216"/>
                  </a:lnTo>
                  <a:lnTo>
                    <a:pt x="83" y="218"/>
                  </a:lnTo>
                  <a:lnTo>
                    <a:pt x="85" y="221"/>
                  </a:lnTo>
                  <a:lnTo>
                    <a:pt x="90" y="225"/>
                  </a:lnTo>
                  <a:lnTo>
                    <a:pt x="88" y="228"/>
                  </a:lnTo>
                  <a:lnTo>
                    <a:pt x="92" y="230"/>
                  </a:lnTo>
                  <a:lnTo>
                    <a:pt x="92" y="232"/>
                  </a:lnTo>
                  <a:lnTo>
                    <a:pt x="97" y="235"/>
                  </a:lnTo>
                  <a:lnTo>
                    <a:pt x="95" y="240"/>
                  </a:lnTo>
                  <a:lnTo>
                    <a:pt x="90" y="242"/>
                  </a:lnTo>
                  <a:lnTo>
                    <a:pt x="90" y="247"/>
                  </a:lnTo>
                  <a:lnTo>
                    <a:pt x="85" y="247"/>
                  </a:lnTo>
                  <a:lnTo>
                    <a:pt x="83" y="244"/>
                  </a:lnTo>
                  <a:lnTo>
                    <a:pt x="83" y="244"/>
                  </a:lnTo>
                  <a:lnTo>
                    <a:pt x="81" y="242"/>
                  </a:lnTo>
                  <a:lnTo>
                    <a:pt x="78" y="242"/>
                  </a:lnTo>
                  <a:lnTo>
                    <a:pt x="78" y="242"/>
                  </a:lnTo>
                  <a:lnTo>
                    <a:pt x="76" y="242"/>
                  </a:lnTo>
                  <a:lnTo>
                    <a:pt x="76" y="242"/>
                  </a:lnTo>
                  <a:lnTo>
                    <a:pt x="73" y="242"/>
                  </a:lnTo>
                  <a:lnTo>
                    <a:pt x="71" y="242"/>
                  </a:lnTo>
                  <a:lnTo>
                    <a:pt x="69" y="244"/>
                  </a:lnTo>
                  <a:lnTo>
                    <a:pt x="69" y="242"/>
                  </a:lnTo>
                  <a:lnTo>
                    <a:pt x="66" y="244"/>
                  </a:lnTo>
                  <a:lnTo>
                    <a:pt x="64" y="244"/>
                  </a:lnTo>
                  <a:lnTo>
                    <a:pt x="62" y="244"/>
                  </a:lnTo>
                  <a:lnTo>
                    <a:pt x="62" y="247"/>
                  </a:lnTo>
                  <a:lnTo>
                    <a:pt x="66" y="247"/>
                  </a:lnTo>
                  <a:lnTo>
                    <a:pt x="66" y="247"/>
                  </a:lnTo>
                  <a:lnTo>
                    <a:pt x="66" y="247"/>
                  </a:lnTo>
                  <a:lnTo>
                    <a:pt x="71" y="247"/>
                  </a:lnTo>
                  <a:lnTo>
                    <a:pt x="73" y="247"/>
                  </a:lnTo>
                  <a:lnTo>
                    <a:pt x="76" y="247"/>
                  </a:lnTo>
                  <a:lnTo>
                    <a:pt x="78" y="249"/>
                  </a:lnTo>
                  <a:lnTo>
                    <a:pt x="81" y="249"/>
                  </a:lnTo>
                  <a:lnTo>
                    <a:pt x="83" y="249"/>
                  </a:lnTo>
                  <a:lnTo>
                    <a:pt x="85" y="247"/>
                  </a:lnTo>
                  <a:lnTo>
                    <a:pt x="88" y="249"/>
                  </a:lnTo>
                  <a:lnTo>
                    <a:pt x="90" y="251"/>
                  </a:lnTo>
                  <a:lnTo>
                    <a:pt x="90" y="254"/>
                  </a:lnTo>
                  <a:lnTo>
                    <a:pt x="88" y="254"/>
                  </a:lnTo>
                  <a:lnTo>
                    <a:pt x="88" y="254"/>
                  </a:lnTo>
                  <a:lnTo>
                    <a:pt x="83" y="258"/>
                  </a:lnTo>
                  <a:lnTo>
                    <a:pt x="83" y="258"/>
                  </a:lnTo>
                  <a:lnTo>
                    <a:pt x="83" y="256"/>
                  </a:lnTo>
                  <a:lnTo>
                    <a:pt x="83" y="254"/>
                  </a:lnTo>
                  <a:lnTo>
                    <a:pt x="81" y="256"/>
                  </a:lnTo>
                  <a:lnTo>
                    <a:pt x="81" y="258"/>
                  </a:lnTo>
                  <a:lnTo>
                    <a:pt x="78" y="258"/>
                  </a:lnTo>
                  <a:lnTo>
                    <a:pt x="78" y="261"/>
                  </a:lnTo>
                  <a:lnTo>
                    <a:pt x="76" y="263"/>
                  </a:lnTo>
                  <a:lnTo>
                    <a:pt x="73" y="261"/>
                  </a:lnTo>
                  <a:lnTo>
                    <a:pt x="73" y="263"/>
                  </a:lnTo>
                  <a:lnTo>
                    <a:pt x="73" y="266"/>
                  </a:lnTo>
                  <a:lnTo>
                    <a:pt x="71" y="266"/>
                  </a:lnTo>
                  <a:lnTo>
                    <a:pt x="71" y="266"/>
                  </a:lnTo>
                  <a:lnTo>
                    <a:pt x="69" y="266"/>
                  </a:lnTo>
                  <a:lnTo>
                    <a:pt x="71" y="268"/>
                  </a:lnTo>
                  <a:lnTo>
                    <a:pt x="73" y="270"/>
                  </a:lnTo>
                  <a:lnTo>
                    <a:pt x="69" y="270"/>
                  </a:lnTo>
                  <a:lnTo>
                    <a:pt x="73" y="273"/>
                  </a:lnTo>
                  <a:lnTo>
                    <a:pt x="73" y="273"/>
                  </a:lnTo>
                  <a:lnTo>
                    <a:pt x="71" y="277"/>
                  </a:lnTo>
                  <a:lnTo>
                    <a:pt x="76" y="280"/>
                  </a:lnTo>
                  <a:lnTo>
                    <a:pt x="71" y="280"/>
                  </a:lnTo>
                  <a:lnTo>
                    <a:pt x="69" y="280"/>
                  </a:lnTo>
                  <a:lnTo>
                    <a:pt x="71" y="282"/>
                  </a:lnTo>
                  <a:lnTo>
                    <a:pt x="69" y="285"/>
                  </a:lnTo>
                  <a:lnTo>
                    <a:pt x="71" y="287"/>
                  </a:lnTo>
                  <a:lnTo>
                    <a:pt x="69" y="289"/>
                  </a:lnTo>
                  <a:lnTo>
                    <a:pt x="71" y="292"/>
                  </a:lnTo>
                  <a:lnTo>
                    <a:pt x="69" y="294"/>
                  </a:lnTo>
                  <a:lnTo>
                    <a:pt x="69" y="299"/>
                  </a:lnTo>
                  <a:lnTo>
                    <a:pt x="71" y="301"/>
                  </a:lnTo>
                  <a:lnTo>
                    <a:pt x="71" y="303"/>
                  </a:lnTo>
                  <a:lnTo>
                    <a:pt x="69" y="311"/>
                  </a:lnTo>
                  <a:lnTo>
                    <a:pt x="66" y="313"/>
                  </a:lnTo>
                  <a:lnTo>
                    <a:pt x="66" y="318"/>
                  </a:lnTo>
                  <a:lnTo>
                    <a:pt x="64" y="322"/>
                  </a:lnTo>
                  <a:lnTo>
                    <a:pt x="62" y="320"/>
                  </a:lnTo>
                  <a:lnTo>
                    <a:pt x="59" y="318"/>
                  </a:lnTo>
                  <a:lnTo>
                    <a:pt x="55" y="320"/>
                  </a:lnTo>
                  <a:lnTo>
                    <a:pt x="50" y="320"/>
                  </a:lnTo>
                  <a:lnTo>
                    <a:pt x="50" y="318"/>
                  </a:lnTo>
                  <a:lnTo>
                    <a:pt x="47" y="322"/>
                  </a:lnTo>
                  <a:lnTo>
                    <a:pt x="43" y="322"/>
                  </a:lnTo>
                  <a:lnTo>
                    <a:pt x="43" y="327"/>
                  </a:lnTo>
                  <a:lnTo>
                    <a:pt x="43" y="330"/>
                  </a:lnTo>
                  <a:lnTo>
                    <a:pt x="43" y="332"/>
                  </a:lnTo>
                  <a:lnTo>
                    <a:pt x="40" y="334"/>
                  </a:lnTo>
                  <a:lnTo>
                    <a:pt x="38" y="332"/>
                  </a:lnTo>
                  <a:lnTo>
                    <a:pt x="29" y="334"/>
                  </a:lnTo>
                  <a:lnTo>
                    <a:pt x="26" y="334"/>
                  </a:lnTo>
                  <a:lnTo>
                    <a:pt x="24" y="334"/>
                  </a:lnTo>
                  <a:lnTo>
                    <a:pt x="26" y="332"/>
                  </a:lnTo>
                  <a:lnTo>
                    <a:pt x="26" y="325"/>
                  </a:lnTo>
                  <a:lnTo>
                    <a:pt x="21" y="322"/>
                  </a:lnTo>
                  <a:lnTo>
                    <a:pt x="21" y="320"/>
                  </a:lnTo>
                  <a:lnTo>
                    <a:pt x="19" y="320"/>
                  </a:lnTo>
                  <a:lnTo>
                    <a:pt x="19" y="318"/>
                  </a:lnTo>
                  <a:lnTo>
                    <a:pt x="24" y="318"/>
                  </a:lnTo>
                  <a:lnTo>
                    <a:pt x="26" y="313"/>
                  </a:lnTo>
                  <a:lnTo>
                    <a:pt x="26" y="308"/>
                  </a:lnTo>
                  <a:lnTo>
                    <a:pt x="21" y="311"/>
                  </a:lnTo>
                  <a:lnTo>
                    <a:pt x="19" y="308"/>
                  </a:lnTo>
                  <a:lnTo>
                    <a:pt x="19" y="306"/>
                  </a:lnTo>
                  <a:lnTo>
                    <a:pt x="14" y="303"/>
                  </a:lnTo>
                  <a:lnTo>
                    <a:pt x="14" y="301"/>
                  </a:lnTo>
                  <a:lnTo>
                    <a:pt x="12" y="294"/>
                  </a:lnTo>
                  <a:lnTo>
                    <a:pt x="12" y="294"/>
                  </a:lnTo>
                  <a:lnTo>
                    <a:pt x="10" y="289"/>
                  </a:lnTo>
                  <a:lnTo>
                    <a:pt x="7" y="289"/>
                  </a:lnTo>
                  <a:lnTo>
                    <a:pt x="5" y="287"/>
                  </a:lnTo>
                  <a:lnTo>
                    <a:pt x="7" y="285"/>
                  </a:lnTo>
                  <a:lnTo>
                    <a:pt x="7" y="282"/>
                  </a:lnTo>
                  <a:lnTo>
                    <a:pt x="7" y="280"/>
                  </a:lnTo>
                  <a:lnTo>
                    <a:pt x="7" y="277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7" y="273"/>
                  </a:lnTo>
                  <a:lnTo>
                    <a:pt x="7" y="270"/>
                  </a:lnTo>
                  <a:lnTo>
                    <a:pt x="5" y="270"/>
                  </a:lnTo>
                  <a:lnTo>
                    <a:pt x="5" y="273"/>
                  </a:lnTo>
                  <a:lnTo>
                    <a:pt x="7" y="275"/>
                  </a:lnTo>
                  <a:lnTo>
                    <a:pt x="5" y="275"/>
                  </a:lnTo>
                  <a:lnTo>
                    <a:pt x="5" y="273"/>
                  </a:lnTo>
                  <a:lnTo>
                    <a:pt x="5" y="273"/>
                  </a:lnTo>
                  <a:lnTo>
                    <a:pt x="3" y="270"/>
                  </a:lnTo>
                  <a:lnTo>
                    <a:pt x="3" y="266"/>
                  </a:lnTo>
                  <a:lnTo>
                    <a:pt x="0" y="263"/>
                  </a:lnTo>
                  <a:lnTo>
                    <a:pt x="0" y="258"/>
                  </a:lnTo>
                  <a:lnTo>
                    <a:pt x="3" y="256"/>
                  </a:lnTo>
                  <a:lnTo>
                    <a:pt x="3" y="256"/>
                  </a:lnTo>
                  <a:lnTo>
                    <a:pt x="3" y="256"/>
                  </a:lnTo>
                  <a:close/>
                  <a:moveTo>
                    <a:pt x="90" y="247"/>
                  </a:moveTo>
                  <a:lnTo>
                    <a:pt x="92" y="251"/>
                  </a:lnTo>
                  <a:lnTo>
                    <a:pt x="92" y="251"/>
                  </a:lnTo>
                  <a:lnTo>
                    <a:pt x="92" y="249"/>
                  </a:lnTo>
                  <a:lnTo>
                    <a:pt x="95" y="247"/>
                  </a:lnTo>
                  <a:lnTo>
                    <a:pt x="95" y="244"/>
                  </a:lnTo>
                  <a:lnTo>
                    <a:pt x="92" y="244"/>
                  </a:lnTo>
                  <a:lnTo>
                    <a:pt x="90" y="247"/>
                  </a:lnTo>
                  <a:lnTo>
                    <a:pt x="90" y="247"/>
                  </a:lnTo>
                  <a:close/>
                  <a:moveTo>
                    <a:pt x="5" y="277"/>
                  </a:moveTo>
                  <a:lnTo>
                    <a:pt x="3" y="280"/>
                  </a:lnTo>
                  <a:lnTo>
                    <a:pt x="5" y="280"/>
                  </a:lnTo>
                  <a:lnTo>
                    <a:pt x="5" y="277"/>
                  </a:lnTo>
                  <a:lnTo>
                    <a:pt x="5" y="277"/>
                  </a:lnTo>
                  <a:lnTo>
                    <a:pt x="5" y="277"/>
                  </a:lnTo>
                  <a:close/>
                  <a:moveTo>
                    <a:pt x="102" y="268"/>
                  </a:moveTo>
                  <a:lnTo>
                    <a:pt x="104" y="270"/>
                  </a:lnTo>
                  <a:lnTo>
                    <a:pt x="104" y="268"/>
                  </a:lnTo>
                  <a:lnTo>
                    <a:pt x="104" y="268"/>
                  </a:lnTo>
                  <a:lnTo>
                    <a:pt x="102" y="268"/>
                  </a:lnTo>
                  <a:lnTo>
                    <a:pt x="102" y="268"/>
                  </a:lnTo>
                  <a:close/>
                  <a:moveTo>
                    <a:pt x="104" y="282"/>
                  </a:moveTo>
                  <a:lnTo>
                    <a:pt x="104" y="282"/>
                  </a:lnTo>
                  <a:lnTo>
                    <a:pt x="107" y="282"/>
                  </a:lnTo>
                  <a:lnTo>
                    <a:pt x="109" y="280"/>
                  </a:lnTo>
                  <a:lnTo>
                    <a:pt x="109" y="280"/>
                  </a:lnTo>
                  <a:lnTo>
                    <a:pt x="104" y="280"/>
                  </a:lnTo>
                  <a:lnTo>
                    <a:pt x="104" y="282"/>
                  </a:lnTo>
                  <a:lnTo>
                    <a:pt x="104" y="282"/>
                  </a:lnTo>
                  <a:close/>
                  <a:moveTo>
                    <a:pt x="92" y="303"/>
                  </a:moveTo>
                  <a:lnTo>
                    <a:pt x="97" y="303"/>
                  </a:lnTo>
                  <a:lnTo>
                    <a:pt x="97" y="301"/>
                  </a:lnTo>
                  <a:lnTo>
                    <a:pt x="97" y="301"/>
                  </a:lnTo>
                  <a:lnTo>
                    <a:pt x="97" y="299"/>
                  </a:lnTo>
                  <a:lnTo>
                    <a:pt x="99" y="296"/>
                  </a:lnTo>
                  <a:lnTo>
                    <a:pt x="102" y="294"/>
                  </a:lnTo>
                  <a:lnTo>
                    <a:pt x="102" y="292"/>
                  </a:lnTo>
                  <a:lnTo>
                    <a:pt x="102" y="292"/>
                  </a:lnTo>
                  <a:lnTo>
                    <a:pt x="99" y="289"/>
                  </a:lnTo>
                  <a:lnTo>
                    <a:pt x="102" y="287"/>
                  </a:lnTo>
                  <a:lnTo>
                    <a:pt x="102" y="285"/>
                  </a:lnTo>
                  <a:lnTo>
                    <a:pt x="104" y="285"/>
                  </a:lnTo>
                  <a:lnTo>
                    <a:pt x="102" y="282"/>
                  </a:lnTo>
                  <a:lnTo>
                    <a:pt x="99" y="285"/>
                  </a:lnTo>
                  <a:lnTo>
                    <a:pt x="97" y="285"/>
                  </a:lnTo>
                  <a:lnTo>
                    <a:pt x="95" y="287"/>
                  </a:lnTo>
                  <a:lnTo>
                    <a:pt x="92" y="289"/>
                  </a:lnTo>
                  <a:lnTo>
                    <a:pt x="92" y="292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95" y="299"/>
                  </a:lnTo>
                  <a:lnTo>
                    <a:pt x="95" y="299"/>
                  </a:lnTo>
                  <a:lnTo>
                    <a:pt x="95" y="301"/>
                  </a:lnTo>
                  <a:lnTo>
                    <a:pt x="92" y="303"/>
                  </a:lnTo>
                  <a:lnTo>
                    <a:pt x="92" y="303"/>
                  </a:lnTo>
                  <a:lnTo>
                    <a:pt x="92" y="303"/>
                  </a:lnTo>
                  <a:close/>
                  <a:moveTo>
                    <a:pt x="71" y="313"/>
                  </a:moveTo>
                  <a:lnTo>
                    <a:pt x="71" y="315"/>
                  </a:lnTo>
                  <a:lnTo>
                    <a:pt x="71" y="318"/>
                  </a:lnTo>
                  <a:lnTo>
                    <a:pt x="73" y="320"/>
                  </a:lnTo>
                  <a:lnTo>
                    <a:pt x="73" y="318"/>
                  </a:lnTo>
                  <a:lnTo>
                    <a:pt x="76" y="313"/>
                  </a:lnTo>
                  <a:lnTo>
                    <a:pt x="76" y="306"/>
                  </a:lnTo>
                  <a:lnTo>
                    <a:pt x="78" y="301"/>
                  </a:lnTo>
                  <a:lnTo>
                    <a:pt x="78" y="299"/>
                  </a:lnTo>
                  <a:lnTo>
                    <a:pt x="76" y="296"/>
                  </a:lnTo>
                  <a:lnTo>
                    <a:pt x="73" y="299"/>
                  </a:lnTo>
                  <a:lnTo>
                    <a:pt x="76" y="301"/>
                  </a:lnTo>
                  <a:lnTo>
                    <a:pt x="73" y="303"/>
                  </a:lnTo>
                  <a:lnTo>
                    <a:pt x="71" y="306"/>
                  </a:lnTo>
                  <a:lnTo>
                    <a:pt x="71" y="313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8" name="Freeform 45">
              <a:extLst>
                <a:ext uri="{FF2B5EF4-FFF2-40B4-BE49-F238E27FC236}">
                  <a16:creationId xmlns:a16="http://schemas.microsoft.com/office/drawing/2014/main" id="{73FE0ABB-0E97-460A-90F6-8135E5ED93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4252" y="10821764"/>
              <a:ext cx="668071" cy="1259237"/>
            </a:xfrm>
            <a:custGeom>
              <a:avLst/>
              <a:gdLst>
                <a:gd name="T0" fmla="*/ 57 w 63"/>
                <a:gd name="T1" fmla="*/ 93 h 113"/>
                <a:gd name="T2" fmla="*/ 58 w 63"/>
                <a:gd name="T3" fmla="*/ 76 h 113"/>
                <a:gd name="T4" fmla="*/ 54 w 63"/>
                <a:gd name="T5" fmla="*/ 64 h 113"/>
                <a:gd name="T6" fmla="*/ 52 w 63"/>
                <a:gd name="T7" fmla="*/ 56 h 113"/>
                <a:gd name="T8" fmla="*/ 50 w 63"/>
                <a:gd name="T9" fmla="*/ 43 h 113"/>
                <a:gd name="T10" fmla="*/ 48 w 63"/>
                <a:gd name="T11" fmla="*/ 28 h 113"/>
                <a:gd name="T12" fmla="*/ 41 w 63"/>
                <a:gd name="T13" fmla="*/ 22 h 113"/>
                <a:gd name="T14" fmla="*/ 40 w 63"/>
                <a:gd name="T15" fmla="*/ 13 h 113"/>
                <a:gd name="T16" fmla="*/ 41 w 63"/>
                <a:gd name="T17" fmla="*/ 4 h 113"/>
                <a:gd name="T18" fmla="*/ 31 w 63"/>
                <a:gd name="T19" fmla="*/ 0 h 113"/>
                <a:gd name="T20" fmla="*/ 26 w 63"/>
                <a:gd name="T21" fmla="*/ 3 h 113"/>
                <a:gd name="T22" fmla="*/ 25 w 63"/>
                <a:gd name="T23" fmla="*/ 12 h 113"/>
                <a:gd name="T24" fmla="*/ 21 w 63"/>
                <a:gd name="T25" fmla="*/ 16 h 113"/>
                <a:gd name="T26" fmla="*/ 13 w 63"/>
                <a:gd name="T27" fmla="*/ 18 h 113"/>
                <a:gd name="T28" fmla="*/ 3 w 63"/>
                <a:gd name="T29" fmla="*/ 11 h 113"/>
                <a:gd name="T30" fmla="*/ 0 w 63"/>
                <a:gd name="T31" fmla="*/ 13 h 113"/>
                <a:gd name="T32" fmla="*/ 9 w 63"/>
                <a:gd name="T33" fmla="*/ 20 h 113"/>
                <a:gd name="T34" fmla="*/ 14 w 63"/>
                <a:gd name="T35" fmla="*/ 23 h 113"/>
                <a:gd name="T36" fmla="*/ 15 w 63"/>
                <a:gd name="T37" fmla="*/ 30 h 113"/>
                <a:gd name="T38" fmla="*/ 18 w 63"/>
                <a:gd name="T39" fmla="*/ 36 h 113"/>
                <a:gd name="T40" fmla="*/ 19 w 63"/>
                <a:gd name="T41" fmla="*/ 46 h 113"/>
                <a:gd name="T42" fmla="*/ 23 w 63"/>
                <a:gd name="T43" fmla="*/ 51 h 113"/>
                <a:gd name="T44" fmla="*/ 28 w 63"/>
                <a:gd name="T45" fmla="*/ 57 h 113"/>
                <a:gd name="T46" fmla="*/ 29 w 63"/>
                <a:gd name="T47" fmla="*/ 61 h 113"/>
                <a:gd name="T48" fmla="*/ 23 w 63"/>
                <a:gd name="T49" fmla="*/ 64 h 113"/>
                <a:gd name="T50" fmla="*/ 19 w 63"/>
                <a:gd name="T51" fmla="*/ 68 h 113"/>
                <a:gd name="T52" fmla="*/ 18 w 63"/>
                <a:gd name="T53" fmla="*/ 74 h 113"/>
                <a:gd name="T54" fmla="*/ 14 w 63"/>
                <a:gd name="T55" fmla="*/ 75 h 113"/>
                <a:gd name="T56" fmla="*/ 13 w 63"/>
                <a:gd name="T57" fmla="*/ 79 h 113"/>
                <a:gd name="T58" fmla="*/ 10 w 63"/>
                <a:gd name="T59" fmla="*/ 80 h 113"/>
                <a:gd name="T60" fmla="*/ 9 w 63"/>
                <a:gd name="T61" fmla="*/ 85 h 113"/>
                <a:gd name="T62" fmla="*/ 10 w 63"/>
                <a:gd name="T63" fmla="*/ 89 h 113"/>
                <a:gd name="T64" fmla="*/ 13 w 63"/>
                <a:gd name="T65" fmla="*/ 96 h 113"/>
                <a:gd name="T66" fmla="*/ 12 w 63"/>
                <a:gd name="T67" fmla="*/ 104 h 113"/>
                <a:gd name="T68" fmla="*/ 16 w 63"/>
                <a:gd name="T69" fmla="*/ 106 h 113"/>
                <a:gd name="T70" fmla="*/ 20 w 63"/>
                <a:gd name="T71" fmla="*/ 107 h 113"/>
                <a:gd name="T72" fmla="*/ 22 w 63"/>
                <a:gd name="T73" fmla="*/ 113 h 113"/>
                <a:gd name="T74" fmla="*/ 26 w 63"/>
                <a:gd name="T75" fmla="*/ 111 h 113"/>
                <a:gd name="T76" fmla="*/ 35 w 63"/>
                <a:gd name="T77" fmla="*/ 107 h 113"/>
                <a:gd name="T78" fmla="*/ 38 w 63"/>
                <a:gd name="T79" fmla="*/ 106 h 113"/>
                <a:gd name="T80" fmla="*/ 40 w 63"/>
                <a:gd name="T81" fmla="*/ 106 h 113"/>
                <a:gd name="T82" fmla="*/ 44 w 63"/>
                <a:gd name="T83" fmla="*/ 105 h 113"/>
                <a:gd name="T84" fmla="*/ 48 w 63"/>
                <a:gd name="T85" fmla="*/ 104 h 113"/>
                <a:gd name="T86" fmla="*/ 25 w 63"/>
                <a:gd name="T87" fmla="*/ 59 h 113"/>
                <a:gd name="T88" fmla="*/ 26 w 63"/>
                <a:gd name="T89" fmla="*/ 59 h 113"/>
                <a:gd name="T90" fmla="*/ 8 w 63"/>
                <a:gd name="T91" fmla="*/ 77 h 113"/>
                <a:gd name="T92" fmla="*/ 8 w 63"/>
                <a:gd name="T93" fmla="*/ 77 h 113"/>
                <a:gd name="T94" fmla="*/ 21 w 63"/>
                <a:gd name="T95" fmla="*/ 110 h 113"/>
                <a:gd name="T96" fmla="*/ 19 w 63"/>
                <a:gd name="T97" fmla="*/ 107 h 113"/>
                <a:gd name="T98" fmla="*/ 16 w 63"/>
                <a:gd name="T99" fmla="*/ 107 h 113"/>
                <a:gd name="T100" fmla="*/ 12 w 63"/>
                <a:gd name="T101" fmla="*/ 107 h 113"/>
                <a:gd name="T102" fmla="*/ 4 w 63"/>
                <a:gd name="T103" fmla="*/ 106 h 113"/>
                <a:gd name="T104" fmla="*/ 6 w 63"/>
                <a:gd name="T105" fmla="*/ 110 h 113"/>
                <a:gd name="T106" fmla="*/ 4 w 63"/>
                <a:gd name="T107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113">
                  <a:moveTo>
                    <a:pt x="50" y="104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6" y="111"/>
                    <a:pt x="26" y="111"/>
                    <a:pt x="26" y="111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9" y="105"/>
                    <a:pt x="50" y="105"/>
                    <a:pt x="50" y="104"/>
                  </a:cubicBezTo>
                  <a:close/>
                  <a:moveTo>
                    <a:pt x="26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9"/>
                    <a:pt x="26" y="59"/>
                    <a:pt x="26" y="59"/>
                  </a:cubicBezTo>
                  <a:close/>
                  <a:moveTo>
                    <a:pt x="9" y="77"/>
                  </a:moveTo>
                  <a:cubicBezTo>
                    <a:pt x="9" y="76"/>
                    <a:pt x="9" y="76"/>
                    <a:pt x="9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lose/>
                  <a:moveTo>
                    <a:pt x="8" y="77"/>
                  </a:moveTo>
                  <a:cubicBezTo>
                    <a:pt x="9" y="78"/>
                    <a:pt x="9" y="78"/>
                    <a:pt x="9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7"/>
                    <a:pt x="8" y="77"/>
                    <a:pt x="8" y="77"/>
                  </a:cubicBezTo>
                  <a:close/>
                  <a:moveTo>
                    <a:pt x="21" y="110"/>
                  </a:moveTo>
                  <a:cubicBezTo>
                    <a:pt x="21" y="111"/>
                    <a:pt x="21" y="111"/>
                    <a:pt x="21" y="111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1" y="110"/>
                    <a:pt x="21" y="110"/>
                    <a:pt x="21" y="110"/>
                  </a:cubicBezTo>
                  <a:close/>
                  <a:moveTo>
                    <a:pt x="20" y="109"/>
                  </a:moveTo>
                  <a:cubicBezTo>
                    <a:pt x="20" y="109"/>
                    <a:pt x="20" y="110"/>
                    <a:pt x="20" y="110"/>
                  </a:cubicBezTo>
                  <a:cubicBezTo>
                    <a:pt x="19" y="110"/>
                    <a:pt x="19" y="110"/>
                    <a:pt x="19" y="110"/>
                  </a:cubicBezTo>
                  <a:cubicBezTo>
                    <a:pt x="20" y="109"/>
                    <a:pt x="20" y="109"/>
                    <a:pt x="20" y="109"/>
                  </a:cubicBezTo>
                  <a:close/>
                  <a:moveTo>
                    <a:pt x="17" y="108"/>
                  </a:moveTo>
                  <a:cubicBezTo>
                    <a:pt x="19" y="107"/>
                    <a:pt x="19" y="107"/>
                    <a:pt x="19" y="107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8"/>
                    <a:pt x="17" y="108"/>
                    <a:pt x="17" y="108"/>
                  </a:cubicBezTo>
                  <a:close/>
                  <a:moveTo>
                    <a:pt x="14" y="106"/>
                  </a:moveTo>
                  <a:cubicBezTo>
                    <a:pt x="16" y="107"/>
                    <a:pt x="16" y="107"/>
                    <a:pt x="16" y="107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6"/>
                    <a:pt x="14" y="106"/>
                    <a:pt x="14" y="106"/>
                  </a:cubicBezTo>
                  <a:close/>
                  <a:moveTo>
                    <a:pt x="12" y="106"/>
                  </a:moveTo>
                  <a:cubicBezTo>
                    <a:pt x="13" y="106"/>
                    <a:pt x="13" y="106"/>
                    <a:pt x="13" y="106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12" y="107"/>
                    <a:pt x="12" y="106"/>
                    <a:pt x="12" y="106"/>
                  </a:cubicBezTo>
                  <a:close/>
                  <a:moveTo>
                    <a:pt x="3" y="108"/>
                  </a:move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5" y="110"/>
                    <a:pt x="5" y="110"/>
                    <a:pt x="5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09"/>
                    <a:pt x="4" y="109"/>
                    <a:pt x="4" y="109"/>
                  </a:cubicBezTo>
                  <a:cubicBezTo>
                    <a:pt x="3" y="109"/>
                    <a:pt x="3" y="109"/>
                    <a:pt x="3" y="109"/>
                  </a:cubicBezTo>
                  <a:lnTo>
                    <a:pt x="3" y="10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59" name="Freeform 46">
              <a:extLst>
                <a:ext uri="{FF2B5EF4-FFF2-40B4-BE49-F238E27FC236}">
                  <a16:creationId xmlns:a16="http://schemas.microsoft.com/office/drawing/2014/main" id="{DC609AA3-714B-41E8-A23E-3568F0AC9F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63600" y="12081002"/>
              <a:ext cx="363180" cy="253727"/>
            </a:xfrm>
            <a:custGeom>
              <a:avLst/>
              <a:gdLst>
                <a:gd name="T0" fmla="*/ 78 w 81"/>
                <a:gd name="T1" fmla="*/ 50 h 54"/>
                <a:gd name="T2" fmla="*/ 81 w 81"/>
                <a:gd name="T3" fmla="*/ 45 h 54"/>
                <a:gd name="T4" fmla="*/ 74 w 81"/>
                <a:gd name="T5" fmla="*/ 31 h 54"/>
                <a:gd name="T6" fmla="*/ 76 w 81"/>
                <a:gd name="T7" fmla="*/ 19 h 54"/>
                <a:gd name="T8" fmla="*/ 78 w 81"/>
                <a:gd name="T9" fmla="*/ 9 h 54"/>
                <a:gd name="T10" fmla="*/ 81 w 81"/>
                <a:gd name="T11" fmla="*/ 9 h 54"/>
                <a:gd name="T12" fmla="*/ 78 w 81"/>
                <a:gd name="T13" fmla="*/ 7 h 54"/>
                <a:gd name="T14" fmla="*/ 62 w 81"/>
                <a:gd name="T15" fmla="*/ 5 h 54"/>
                <a:gd name="T16" fmla="*/ 52 w 81"/>
                <a:gd name="T17" fmla="*/ 2 h 54"/>
                <a:gd name="T18" fmla="*/ 48 w 81"/>
                <a:gd name="T19" fmla="*/ 0 h 54"/>
                <a:gd name="T20" fmla="*/ 45 w 81"/>
                <a:gd name="T21" fmla="*/ 2 h 54"/>
                <a:gd name="T22" fmla="*/ 45 w 81"/>
                <a:gd name="T23" fmla="*/ 5 h 54"/>
                <a:gd name="T24" fmla="*/ 43 w 81"/>
                <a:gd name="T25" fmla="*/ 7 h 54"/>
                <a:gd name="T26" fmla="*/ 36 w 81"/>
                <a:gd name="T27" fmla="*/ 5 h 54"/>
                <a:gd name="T28" fmla="*/ 33 w 81"/>
                <a:gd name="T29" fmla="*/ 7 h 54"/>
                <a:gd name="T30" fmla="*/ 29 w 81"/>
                <a:gd name="T31" fmla="*/ 12 h 54"/>
                <a:gd name="T32" fmla="*/ 22 w 81"/>
                <a:gd name="T33" fmla="*/ 12 h 54"/>
                <a:gd name="T34" fmla="*/ 22 w 81"/>
                <a:gd name="T35" fmla="*/ 23 h 54"/>
                <a:gd name="T36" fmla="*/ 24 w 81"/>
                <a:gd name="T37" fmla="*/ 23 h 54"/>
                <a:gd name="T38" fmla="*/ 26 w 81"/>
                <a:gd name="T39" fmla="*/ 26 h 54"/>
                <a:gd name="T40" fmla="*/ 24 w 81"/>
                <a:gd name="T41" fmla="*/ 31 h 54"/>
                <a:gd name="T42" fmla="*/ 31 w 81"/>
                <a:gd name="T43" fmla="*/ 38 h 54"/>
                <a:gd name="T44" fmla="*/ 31 w 81"/>
                <a:gd name="T45" fmla="*/ 35 h 54"/>
                <a:gd name="T46" fmla="*/ 36 w 81"/>
                <a:gd name="T47" fmla="*/ 35 h 54"/>
                <a:gd name="T48" fmla="*/ 33 w 81"/>
                <a:gd name="T49" fmla="*/ 45 h 54"/>
                <a:gd name="T50" fmla="*/ 41 w 81"/>
                <a:gd name="T51" fmla="*/ 40 h 54"/>
                <a:gd name="T52" fmla="*/ 48 w 81"/>
                <a:gd name="T53" fmla="*/ 42 h 54"/>
                <a:gd name="T54" fmla="*/ 50 w 81"/>
                <a:gd name="T55" fmla="*/ 40 h 54"/>
                <a:gd name="T56" fmla="*/ 52 w 81"/>
                <a:gd name="T57" fmla="*/ 45 h 54"/>
                <a:gd name="T58" fmla="*/ 59 w 81"/>
                <a:gd name="T59" fmla="*/ 47 h 54"/>
                <a:gd name="T60" fmla="*/ 64 w 81"/>
                <a:gd name="T61" fmla="*/ 52 h 54"/>
                <a:gd name="T62" fmla="*/ 71 w 81"/>
                <a:gd name="T63" fmla="*/ 52 h 54"/>
                <a:gd name="T64" fmla="*/ 76 w 81"/>
                <a:gd name="T65" fmla="*/ 54 h 54"/>
                <a:gd name="T66" fmla="*/ 19 w 81"/>
                <a:gd name="T67" fmla="*/ 19 h 54"/>
                <a:gd name="T68" fmla="*/ 17 w 81"/>
                <a:gd name="T69" fmla="*/ 21 h 54"/>
                <a:gd name="T70" fmla="*/ 17 w 81"/>
                <a:gd name="T71" fmla="*/ 19 h 54"/>
                <a:gd name="T72" fmla="*/ 10 w 81"/>
                <a:gd name="T73" fmla="*/ 23 h 54"/>
                <a:gd name="T74" fmla="*/ 3 w 81"/>
                <a:gd name="T75" fmla="*/ 23 h 54"/>
                <a:gd name="T76" fmla="*/ 7 w 81"/>
                <a:gd name="T77" fmla="*/ 21 h 54"/>
                <a:gd name="T78" fmla="*/ 10 w 81"/>
                <a:gd name="T79" fmla="*/ 19 h 54"/>
                <a:gd name="T80" fmla="*/ 12 w 81"/>
                <a:gd name="T81" fmla="*/ 19 h 54"/>
                <a:gd name="T82" fmla="*/ 17 w 81"/>
                <a:gd name="T83" fmla="*/ 23 h 54"/>
                <a:gd name="T84" fmla="*/ 12 w 81"/>
                <a:gd name="T85" fmla="*/ 23 h 54"/>
                <a:gd name="T86" fmla="*/ 10 w 81"/>
                <a:gd name="T87" fmla="*/ 26 h 54"/>
                <a:gd name="T88" fmla="*/ 17 w 81"/>
                <a:gd name="T89" fmla="*/ 26 h 54"/>
                <a:gd name="T90" fmla="*/ 22 w 81"/>
                <a:gd name="T91" fmla="*/ 31 h 54"/>
                <a:gd name="T92" fmla="*/ 17 w 81"/>
                <a:gd name="T93" fmla="*/ 28 h 54"/>
                <a:gd name="T94" fmla="*/ 3 w 81"/>
                <a:gd name="T95" fmla="*/ 45 h 54"/>
                <a:gd name="T96" fmla="*/ 7 w 81"/>
                <a:gd name="T97" fmla="*/ 42 h 54"/>
                <a:gd name="T98" fmla="*/ 7 w 81"/>
                <a:gd name="T99" fmla="*/ 38 h 54"/>
                <a:gd name="T100" fmla="*/ 15 w 81"/>
                <a:gd name="T101" fmla="*/ 35 h 54"/>
                <a:gd name="T102" fmla="*/ 17 w 81"/>
                <a:gd name="T103" fmla="*/ 33 h 54"/>
                <a:gd name="T104" fmla="*/ 17 w 81"/>
                <a:gd name="T105" fmla="*/ 31 h 54"/>
                <a:gd name="T106" fmla="*/ 15 w 81"/>
                <a:gd name="T107" fmla="*/ 28 h 54"/>
                <a:gd name="T108" fmla="*/ 7 w 81"/>
                <a:gd name="T109" fmla="*/ 28 h 54"/>
                <a:gd name="T110" fmla="*/ 5 w 81"/>
                <a:gd name="T111" fmla="*/ 31 h 54"/>
                <a:gd name="T112" fmla="*/ 5 w 81"/>
                <a:gd name="T113" fmla="*/ 31 h 54"/>
                <a:gd name="T114" fmla="*/ 3 w 81"/>
                <a:gd name="T115" fmla="*/ 31 h 54"/>
                <a:gd name="T116" fmla="*/ 3 w 81"/>
                <a:gd name="T117" fmla="*/ 33 h 54"/>
                <a:gd name="T118" fmla="*/ 0 w 81"/>
                <a:gd name="T119" fmla="*/ 35 h 54"/>
                <a:gd name="T120" fmla="*/ 3 w 81"/>
                <a:gd name="T121" fmla="*/ 38 h 54"/>
                <a:gd name="T122" fmla="*/ 5 w 81"/>
                <a:gd name="T123" fmla="*/ 42 h 54"/>
                <a:gd name="T124" fmla="*/ 3 w 81"/>
                <a:gd name="T125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4">
                  <a:moveTo>
                    <a:pt x="76" y="54"/>
                  </a:moveTo>
                  <a:lnTo>
                    <a:pt x="78" y="50"/>
                  </a:lnTo>
                  <a:lnTo>
                    <a:pt x="78" y="47"/>
                  </a:lnTo>
                  <a:lnTo>
                    <a:pt x="81" y="45"/>
                  </a:lnTo>
                  <a:lnTo>
                    <a:pt x="81" y="42"/>
                  </a:lnTo>
                  <a:lnTo>
                    <a:pt x="74" y="31"/>
                  </a:lnTo>
                  <a:lnTo>
                    <a:pt x="74" y="19"/>
                  </a:lnTo>
                  <a:lnTo>
                    <a:pt x="76" y="19"/>
                  </a:lnTo>
                  <a:lnTo>
                    <a:pt x="76" y="14"/>
                  </a:lnTo>
                  <a:lnTo>
                    <a:pt x="78" y="9"/>
                  </a:lnTo>
                  <a:lnTo>
                    <a:pt x="81" y="9"/>
                  </a:lnTo>
                  <a:lnTo>
                    <a:pt x="81" y="9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67" y="7"/>
                  </a:lnTo>
                  <a:lnTo>
                    <a:pt x="62" y="5"/>
                  </a:lnTo>
                  <a:lnTo>
                    <a:pt x="55" y="5"/>
                  </a:lnTo>
                  <a:lnTo>
                    <a:pt x="52" y="2"/>
                  </a:lnTo>
                  <a:lnTo>
                    <a:pt x="50" y="5"/>
                  </a:lnTo>
                  <a:lnTo>
                    <a:pt x="48" y="0"/>
                  </a:lnTo>
                  <a:lnTo>
                    <a:pt x="48" y="2"/>
                  </a:lnTo>
                  <a:lnTo>
                    <a:pt x="45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6" y="7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9" y="12"/>
                  </a:lnTo>
                  <a:lnTo>
                    <a:pt x="26" y="9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22" y="23"/>
                  </a:lnTo>
                  <a:lnTo>
                    <a:pt x="24" y="26"/>
                  </a:lnTo>
                  <a:lnTo>
                    <a:pt x="24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4" y="26"/>
                  </a:lnTo>
                  <a:lnTo>
                    <a:pt x="24" y="31"/>
                  </a:lnTo>
                  <a:lnTo>
                    <a:pt x="26" y="33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6" y="35"/>
                  </a:lnTo>
                  <a:lnTo>
                    <a:pt x="33" y="42"/>
                  </a:lnTo>
                  <a:lnTo>
                    <a:pt x="33" y="45"/>
                  </a:lnTo>
                  <a:lnTo>
                    <a:pt x="36" y="45"/>
                  </a:lnTo>
                  <a:lnTo>
                    <a:pt x="41" y="40"/>
                  </a:lnTo>
                  <a:lnTo>
                    <a:pt x="43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52" y="42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9" y="47"/>
                  </a:lnTo>
                  <a:lnTo>
                    <a:pt x="62" y="50"/>
                  </a:lnTo>
                  <a:lnTo>
                    <a:pt x="64" y="52"/>
                  </a:lnTo>
                  <a:lnTo>
                    <a:pt x="67" y="54"/>
                  </a:lnTo>
                  <a:lnTo>
                    <a:pt x="71" y="52"/>
                  </a:lnTo>
                  <a:lnTo>
                    <a:pt x="76" y="54"/>
                  </a:lnTo>
                  <a:lnTo>
                    <a:pt x="76" y="54"/>
                  </a:lnTo>
                  <a:close/>
                  <a:moveTo>
                    <a:pt x="17" y="19"/>
                  </a:moveTo>
                  <a:lnTo>
                    <a:pt x="19" y="19"/>
                  </a:lnTo>
                  <a:lnTo>
                    <a:pt x="19" y="21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7" y="19"/>
                  </a:lnTo>
                  <a:close/>
                  <a:moveTo>
                    <a:pt x="10" y="26"/>
                  </a:moveTo>
                  <a:lnTo>
                    <a:pt x="10" y="23"/>
                  </a:lnTo>
                  <a:lnTo>
                    <a:pt x="7" y="23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7" y="21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0" y="19"/>
                  </a:lnTo>
                  <a:lnTo>
                    <a:pt x="12" y="19"/>
                  </a:lnTo>
                  <a:lnTo>
                    <a:pt x="15" y="21"/>
                  </a:lnTo>
                  <a:lnTo>
                    <a:pt x="17" y="23"/>
                  </a:lnTo>
                  <a:lnTo>
                    <a:pt x="15" y="23"/>
                  </a:lnTo>
                  <a:lnTo>
                    <a:pt x="12" y="23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7" y="28"/>
                  </a:moveTo>
                  <a:lnTo>
                    <a:pt x="17" y="26"/>
                  </a:lnTo>
                  <a:lnTo>
                    <a:pt x="19" y="26"/>
                  </a:lnTo>
                  <a:lnTo>
                    <a:pt x="22" y="31"/>
                  </a:lnTo>
                  <a:lnTo>
                    <a:pt x="19" y="31"/>
                  </a:lnTo>
                  <a:lnTo>
                    <a:pt x="17" y="28"/>
                  </a:lnTo>
                  <a:lnTo>
                    <a:pt x="17" y="28"/>
                  </a:lnTo>
                  <a:close/>
                  <a:moveTo>
                    <a:pt x="3" y="45"/>
                  </a:moveTo>
                  <a:lnTo>
                    <a:pt x="5" y="45"/>
                  </a:lnTo>
                  <a:lnTo>
                    <a:pt x="7" y="42"/>
                  </a:lnTo>
                  <a:lnTo>
                    <a:pt x="7" y="42"/>
                  </a:lnTo>
                  <a:lnTo>
                    <a:pt x="7" y="38"/>
                  </a:lnTo>
                  <a:lnTo>
                    <a:pt x="12" y="38"/>
                  </a:lnTo>
                  <a:lnTo>
                    <a:pt x="15" y="35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9" y="3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5" y="28"/>
                  </a:lnTo>
                  <a:lnTo>
                    <a:pt x="10" y="28"/>
                  </a:lnTo>
                  <a:lnTo>
                    <a:pt x="7" y="28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3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3" y="38"/>
                  </a:lnTo>
                  <a:lnTo>
                    <a:pt x="5" y="40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3" y="45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0" name="Freeform 47">
              <a:extLst>
                <a:ext uri="{FF2B5EF4-FFF2-40B4-BE49-F238E27FC236}">
                  <a16:creationId xmlns:a16="http://schemas.microsoft.com/office/drawing/2014/main" id="{D339D612-9CDF-4382-8B45-81651CCF899C}"/>
                </a:ext>
              </a:extLst>
            </p:cNvPr>
            <p:cNvSpPr/>
            <p:nvPr/>
          </p:nvSpPr>
          <p:spPr bwMode="auto">
            <a:xfrm>
              <a:off x="9932214" y="12268947"/>
              <a:ext cx="425952" cy="244330"/>
            </a:xfrm>
            <a:custGeom>
              <a:avLst/>
              <a:gdLst>
                <a:gd name="T0" fmla="*/ 95 w 95"/>
                <a:gd name="T1" fmla="*/ 36 h 52"/>
                <a:gd name="T2" fmla="*/ 90 w 95"/>
                <a:gd name="T3" fmla="*/ 28 h 52"/>
                <a:gd name="T4" fmla="*/ 88 w 95"/>
                <a:gd name="T5" fmla="*/ 24 h 52"/>
                <a:gd name="T6" fmla="*/ 88 w 95"/>
                <a:gd name="T7" fmla="*/ 19 h 52"/>
                <a:gd name="T8" fmla="*/ 85 w 95"/>
                <a:gd name="T9" fmla="*/ 17 h 52"/>
                <a:gd name="T10" fmla="*/ 78 w 95"/>
                <a:gd name="T11" fmla="*/ 12 h 52"/>
                <a:gd name="T12" fmla="*/ 71 w 95"/>
                <a:gd name="T13" fmla="*/ 12 h 52"/>
                <a:gd name="T14" fmla="*/ 66 w 95"/>
                <a:gd name="T15" fmla="*/ 7 h 52"/>
                <a:gd name="T16" fmla="*/ 59 w 95"/>
                <a:gd name="T17" fmla="*/ 5 h 52"/>
                <a:gd name="T18" fmla="*/ 57 w 95"/>
                <a:gd name="T19" fmla="*/ 0 h 52"/>
                <a:gd name="T20" fmla="*/ 55 w 95"/>
                <a:gd name="T21" fmla="*/ 2 h 52"/>
                <a:gd name="T22" fmla="*/ 48 w 95"/>
                <a:gd name="T23" fmla="*/ 0 h 52"/>
                <a:gd name="T24" fmla="*/ 40 w 95"/>
                <a:gd name="T25" fmla="*/ 5 h 52"/>
                <a:gd name="T26" fmla="*/ 43 w 95"/>
                <a:gd name="T27" fmla="*/ 14 h 52"/>
                <a:gd name="T28" fmla="*/ 36 w 95"/>
                <a:gd name="T29" fmla="*/ 24 h 52"/>
                <a:gd name="T30" fmla="*/ 29 w 95"/>
                <a:gd name="T31" fmla="*/ 21 h 52"/>
                <a:gd name="T32" fmla="*/ 22 w 95"/>
                <a:gd name="T33" fmla="*/ 12 h 52"/>
                <a:gd name="T34" fmla="*/ 19 w 95"/>
                <a:gd name="T35" fmla="*/ 7 h 52"/>
                <a:gd name="T36" fmla="*/ 14 w 95"/>
                <a:gd name="T37" fmla="*/ 12 h 52"/>
                <a:gd name="T38" fmla="*/ 10 w 95"/>
                <a:gd name="T39" fmla="*/ 12 h 52"/>
                <a:gd name="T40" fmla="*/ 7 w 95"/>
                <a:gd name="T41" fmla="*/ 19 h 52"/>
                <a:gd name="T42" fmla="*/ 5 w 95"/>
                <a:gd name="T43" fmla="*/ 24 h 52"/>
                <a:gd name="T44" fmla="*/ 3 w 95"/>
                <a:gd name="T45" fmla="*/ 31 h 52"/>
                <a:gd name="T46" fmla="*/ 0 w 95"/>
                <a:gd name="T47" fmla="*/ 36 h 52"/>
                <a:gd name="T48" fmla="*/ 3 w 95"/>
                <a:gd name="T49" fmla="*/ 45 h 52"/>
                <a:gd name="T50" fmla="*/ 5 w 95"/>
                <a:gd name="T51" fmla="*/ 45 h 52"/>
                <a:gd name="T52" fmla="*/ 12 w 95"/>
                <a:gd name="T53" fmla="*/ 38 h 52"/>
                <a:gd name="T54" fmla="*/ 24 w 95"/>
                <a:gd name="T55" fmla="*/ 36 h 52"/>
                <a:gd name="T56" fmla="*/ 29 w 95"/>
                <a:gd name="T57" fmla="*/ 38 h 52"/>
                <a:gd name="T58" fmla="*/ 33 w 95"/>
                <a:gd name="T59" fmla="*/ 36 h 52"/>
                <a:gd name="T60" fmla="*/ 38 w 95"/>
                <a:gd name="T61" fmla="*/ 38 h 52"/>
                <a:gd name="T62" fmla="*/ 45 w 95"/>
                <a:gd name="T63" fmla="*/ 40 h 52"/>
                <a:gd name="T64" fmla="*/ 50 w 95"/>
                <a:gd name="T65" fmla="*/ 38 h 52"/>
                <a:gd name="T66" fmla="*/ 62 w 95"/>
                <a:gd name="T67" fmla="*/ 40 h 52"/>
                <a:gd name="T68" fmla="*/ 69 w 95"/>
                <a:gd name="T69" fmla="*/ 45 h 52"/>
                <a:gd name="T70" fmla="*/ 76 w 95"/>
                <a:gd name="T71" fmla="*/ 50 h 52"/>
                <a:gd name="T72" fmla="*/ 76 w 95"/>
                <a:gd name="T73" fmla="*/ 52 h 52"/>
                <a:gd name="T74" fmla="*/ 88 w 95"/>
                <a:gd name="T75" fmla="*/ 47 h 52"/>
                <a:gd name="T76" fmla="*/ 90 w 95"/>
                <a:gd name="T77" fmla="*/ 43 h 52"/>
                <a:gd name="T78" fmla="*/ 95 w 95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5" h="52">
                  <a:moveTo>
                    <a:pt x="95" y="40"/>
                  </a:moveTo>
                  <a:lnTo>
                    <a:pt x="95" y="36"/>
                  </a:lnTo>
                  <a:lnTo>
                    <a:pt x="92" y="33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88" y="24"/>
                  </a:lnTo>
                  <a:lnTo>
                    <a:pt x="88" y="21"/>
                  </a:lnTo>
                  <a:lnTo>
                    <a:pt x="88" y="19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5" y="14"/>
                  </a:lnTo>
                  <a:lnTo>
                    <a:pt x="78" y="12"/>
                  </a:lnTo>
                  <a:lnTo>
                    <a:pt x="74" y="14"/>
                  </a:lnTo>
                  <a:lnTo>
                    <a:pt x="71" y="12"/>
                  </a:lnTo>
                  <a:lnTo>
                    <a:pt x="69" y="10"/>
                  </a:lnTo>
                  <a:lnTo>
                    <a:pt x="66" y="7"/>
                  </a:lnTo>
                  <a:lnTo>
                    <a:pt x="62" y="5"/>
                  </a:lnTo>
                  <a:lnTo>
                    <a:pt x="59" y="5"/>
                  </a:lnTo>
                  <a:lnTo>
                    <a:pt x="59" y="2"/>
                  </a:lnTo>
                  <a:lnTo>
                    <a:pt x="57" y="0"/>
                  </a:lnTo>
                  <a:lnTo>
                    <a:pt x="57" y="2"/>
                  </a:lnTo>
                  <a:lnTo>
                    <a:pt x="55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3" y="5"/>
                  </a:lnTo>
                  <a:lnTo>
                    <a:pt x="40" y="5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0" y="19"/>
                  </a:lnTo>
                  <a:lnTo>
                    <a:pt x="36" y="24"/>
                  </a:lnTo>
                  <a:lnTo>
                    <a:pt x="33" y="24"/>
                  </a:lnTo>
                  <a:lnTo>
                    <a:pt x="29" y="21"/>
                  </a:lnTo>
                  <a:lnTo>
                    <a:pt x="29" y="19"/>
                  </a:lnTo>
                  <a:lnTo>
                    <a:pt x="22" y="12"/>
                  </a:lnTo>
                  <a:lnTo>
                    <a:pt x="22" y="7"/>
                  </a:lnTo>
                  <a:lnTo>
                    <a:pt x="19" y="7"/>
                  </a:lnTo>
                  <a:lnTo>
                    <a:pt x="17" y="10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7" y="17"/>
                  </a:lnTo>
                  <a:lnTo>
                    <a:pt x="7" y="19"/>
                  </a:lnTo>
                  <a:lnTo>
                    <a:pt x="5" y="19"/>
                  </a:lnTo>
                  <a:lnTo>
                    <a:pt x="5" y="24"/>
                  </a:lnTo>
                  <a:lnTo>
                    <a:pt x="3" y="28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0" y="36"/>
                  </a:lnTo>
                  <a:lnTo>
                    <a:pt x="0" y="43"/>
                  </a:lnTo>
                  <a:lnTo>
                    <a:pt x="3" y="45"/>
                  </a:lnTo>
                  <a:lnTo>
                    <a:pt x="3" y="45"/>
                  </a:lnTo>
                  <a:lnTo>
                    <a:pt x="5" y="45"/>
                  </a:lnTo>
                  <a:lnTo>
                    <a:pt x="7" y="40"/>
                  </a:lnTo>
                  <a:lnTo>
                    <a:pt x="12" y="38"/>
                  </a:lnTo>
                  <a:lnTo>
                    <a:pt x="17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9" y="38"/>
                  </a:lnTo>
                  <a:lnTo>
                    <a:pt x="31" y="36"/>
                  </a:lnTo>
                  <a:lnTo>
                    <a:pt x="33" y="36"/>
                  </a:lnTo>
                  <a:lnTo>
                    <a:pt x="36" y="38"/>
                  </a:lnTo>
                  <a:lnTo>
                    <a:pt x="38" y="38"/>
                  </a:lnTo>
                  <a:lnTo>
                    <a:pt x="40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50" y="38"/>
                  </a:lnTo>
                  <a:lnTo>
                    <a:pt x="57" y="40"/>
                  </a:lnTo>
                  <a:lnTo>
                    <a:pt x="62" y="40"/>
                  </a:lnTo>
                  <a:lnTo>
                    <a:pt x="64" y="45"/>
                  </a:lnTo>
                  <a:lnTo>
                    <a:pt x="69" y="45"/>
                  </a:lnTo>
                  <a:lnTo>
                    <a:pt x="71" y="50"/>
                  </a:lnTo>
                  <a:lnTo>
                    <a:pt x="76" y="50"/>
                  </a:lnTo>
                  <a:lnTo>
                    <a:pt x="76" y="52"/>
                  </a:lnTo>
                  <a:lnTo>
                    <a:pt x="76" y="52"/>
                  </a:lnTo>
                  <a:lnTo>
                    <a:pt x="81" y="50"/>
                  </a:lnTo>
                  <a:lnTo>
                    <a:pt x="88" y="47"/>
                  </a:lnTo>
                  <a:lnTo>
                    <a:pt x="88" y="45"/>
                  </a:lnTo>
                  <a:lnTo>
                    <a:pt x="90" y="43"/>
                  </a:lnTo>
                  <a:lnTo>
                    <a:pt x="92" y="40"/>
                  </a:lnTo>
                  <a:lnTo>
                    <a:pt x="95" y="4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1" name="Freeform 48">
              <a:extLst>
                <a:ext uri="{FF2B5EF4-FFF2-40B4-BE49-F238E27FC236}">
                  <a16:creationId xmlns:a16="http://schemas.microsoft.com/office/drawing/2014/main" id="{6390D2A2-6D19-4583-A8F4-64EAB079C674}"/>
                </a:ext>
              </a:extLst>
            </p:cNvPr>
            <p:cNvSpPr/>
            <p:nvPr/>
          </p:nvSpPr>
          <p:spPr bwMode="auto">
            <a:xfrm>
              <a:off x="9945665" y="12438099"/>
              <a:ext cx="327310" cy="253727"/>
            </a:xfrm>
            <a:custGeom>
              <a:avLst/>
              <a:gdLst>
                <a:gd name="T0" fmla="*/ 23 w 73"/>
                <a:gd name="T1" fmla="*/ 37 h 54"/>
                <a:gd name="T2" fmla="*/ 23 w 73"/>
                <a:gd name="T3" fmla="*/ 33 h 54"/>
                <a:gd name="T4" fmla="*/ 26 w 73"/>
                <a:gd name="T5" fmla="*/ 30 h 54"/>
                <a:gd name="T6" fmla="*/ 23 w 73"/>
                <a:gd name="T7" fmla="*/ 30 h 54"/>
                <a:gd name="T8" fmla="*/ 21 w 73"/>
                <a:gd name="T9" fmla="*/ 28 h 54"/>
                <a:gd name="T10" fmla="*/ 21 w 73"/>
                <a:gd name="T11" fmla="*/ 26 h 54"/>
                <a:gd name="T12" fmla="*/ 19 w 73"/>
                <a:gd name="T13" fmla="*/ 26 h 54"/>
                <a:gd name="T14" fmla="*/ 14 w 73"/>
                <a:gd name="T15" fmla="*/ 26 h 54"/>
                <a:gd name="T16" fmla="*/ 9 w 73"/>
                <a:gd name="T17" fmla="*/ 23 h 54"/>
                <a:gd name="T18" fmla="*/ 7 w 73"/>
                <a:gd name="T19" fmla="*/ 19 h 54"/>
                <a:gd name="T20" fmla="*/ 2 w 73"/>
                <a:gd name="T21" fmla="*/ 21 h 54"/>
                <a:gd name="T22" fmla="*/ 0 w 73"/>
                <a:gd name="T23" fmla="*/ 19 h 54"/>
                <a:gd name="T24" fmla="*/ 2 w 73"/>
                <a:gd name="T25" fmla="*/ 16 h 54"/>
                <a:gd name="T26" fmla="*/ 0 w 73"/>
                <a:gd name="T27" fmla="*/ 14 h 54"/>
                <a:gd name="T28" fmla="*/ 0 w 73"/>
                <a:gd name="T29" fmla="*/ 9 h 54"/>
                <a:gd name="T30" fmla="*/ 2 w 73"/>
                <a:gd name="T31" fmla="*/ 9 h 54"/>
                <a:gd name="T32" fmla="*/ 4 w 73"/>
                <a:gd name="T33" fmla="*/ 4 h 54"/>
                <a:gd name="T34" fmla="*/ 9 w 73"/>
                <a:gd name="T35" fmla="*/ 2 h 54"/>
                <a:gd name="T36" fmla="*/ 14 w 73"/>
                <a:gd name="T37" fmla="*/ 0 h 54"/>
                <a:gd name="T38" fmla="*/ 21 w 73"/>
                <a:gd name="T39" fmla="*/ 0 h 54"/>
                <a:gd name="T40" fmla="*/ 23 w 73"/>
                <a:gd name="T41" fmla="*/ 0 h 54"/>
                <a:gd name="T42" fmla="*/ 26 w 73"/>
                <a:gd name="T43" fmla="*/ 2 h 54"/>
                <a:gd name="T44" fmla="*/ 28 w 73"/>
                <a:gd name="T45" fmla="*/ 0 h 54"/>
                <a:gd name="T46" fmla="*/ 30 w 73"/>
                <a:gd name="T47" fmla="*/ 0 h 54"/>
                <a:gd name="T48" fmla="*/ 33 w 73"/>
                <a:gd name="T49" fmla="*/ 2 h 54"/>
                <a:gd name="T50" fmla="*/ 35 w 73"/>
                <a:gd name="T51" fmla="*/ 2 h 54"/>
                <a:gd name="T52" fmla="*/ 37 w 73"/>
                <a:gd name="T53" fmla="*/ 4 h 54"/>
                <a:gd name="T54" fmla="*/ 42 w 73"/>
                <a:gd name="T55" fmla="*/ 4 h 54"/>
                <a:gd name="T56" fmla="*/ 42 w 73"/>
                <a:gd name="T57" fmla="*/ 4 h 54"/>
                <a:gd name="T58" fmla="*/ 47 w 73"/>
                <a:gd name="T59" fmla="*/ 2 h 54"/>
                <a:gd name="T60" fmla="*/ 54 w 73"/>
                <a:gd name="T61" fmla="*/ 4 h 54"/>
                <a:gd name="T62" fmla="*/ 59 w 73"/>
                <a:gd name="T63" fmla="*/ 4 h 54"/>
                <a:gd name="T64" fmla="*/ 61 w 73"/>
                <a:gd name="T65" fmla="*/ 9 h 54"/>
                <a:gd name="T66" fmla="*/ 66 w 73"/>
                <a:gd name="T67" fmla="*/ 9 h 54"/>
                <a:gd name="T68" fmla="*/ 68 w 73"/>
                <a:gd name="T69" fmla="*/ 14 h 54"/>
                <a:gd name="T70" fmla="*/ 73 w 73"/>
                <a:gd name="T71" fmla="*/ 14 h 54"/>
                <a:gd name="T72" fmla="*/ 73 w 73"/>
                <a:gd name="T73" fmla="*/ 16 h 54"/>
                <a:gd name="T74" fmla="*/ 71 w 73"/>
                <a:gd name="T75" fmla="*/ 21 h 54"/>
                <a:gd name="T76" fmla="*/ 73 w 73"/>
                <a:gd name="T77" fmla="*/ 21 h 54"/>
                <a:gd name="T78" fmla="*/ 73 w 73"/>
                <a:gd name="T79" fmla="*/ 23 h 54"/>
                <a:gd name="T80" fmla="*/ 68 w 73"/>
                <a:gd name="T81" fmla="*/ 26 h 54"/>
                <a:gd name="T82" fmla="*/ 66 w 73"/>
                <a:gd name="T83" fmla="*/ 30 h 54"/>
                <a:gd name="T84" fmla="*/ 63 w 73"/>
                <a:gd name="T85" fmla="*/ 33 h 54"/>
                <a:gd name="T86" fmla="*/ 61 w 73"/>
                <a:gd name="T87" fmla="*/ 37 h 54"/>
                <a:gd name="T88" fmla="*/ 66 w 73"/>
                <a:gd name="T89" fmla="*/ 37 h 54"/>
                <a:gd name="T90" fmla="*/ 66 w 73"/>
                <a:gd name="T91" fmla="*/ 42 h 54"/>
                <a:gd name="T92" fmla="*/ 63 w 73"/>
                <a:gd name="T93" fmla="*/ 42 h 54"/>
                <a:gd name="T94" fmla="*/ 61 w 73"/>
                <a:gd name="T95" fmla="*/ 40 h 54"/>
                <a:gd name="T96" fmla="*/ 59 w 73"/>
                <a:gd name="T97" fmla="*/ 40 h 54"/>
                <a:gd name="T98" fmla="*/ 56 w 73"/>
                <a:gd name="T99" fmla="*/ 45 h 54"/>
                <a:gd name="T100" fmla="*/ 54 w 73"/>
                <a:gd name="T101" fmla="*/ 45 h 54"/>
                <a:gd name="T102" fmla="*/ 54 w 73"/>
                <a:gd name="T103" fmla="*/ 49 h 54"/>
                <a:gd name="T104" fmla="*/ 52 w 73"/>
                <a:gd name="T105" fmla="*/ 49 h 54"/>
                <a:gd name="T106" fmla="*/ 49 w 73"/>
                <a:gd name="T107" fmla="*/ 52 h 54"/>
                <a:gd name="T108" fmla="*/ 45 w 73"/>
                <a:gd name="T109" fmla="*/ 49 h 54"/>
                <a:gd name="T110" fmla="*/ 40 w 73"/>
                <a:gd name="T111" fmla="*/ 52 h 54"/>
                <a:gd name="T112" fmla="*/ 35 w 73"/>
                <a:gd name="T113" fmla="*/ 54 h 54"/>
                <a:gd name="T114" fmla="*/ 33 w 73"/>
                <a:gd name="T115" fmla="*/ 49 h 54"/>
                <a:gd name="T116" fmla="*/ 35 w 73"/>
                <a:gd name="T117" fmla="*/ 47 h 54"/>
                <a:gd name="T118" fmla="*/ 33 w 73"/>
                <a:gd name="T119" fmla="*/ 42 h 54"/>
                <a:gd name="T120" fmla="*/ 30 w 73"/>
                <a:gd name="T121" fmla="*/ 40 h 54"/>
                <a:gd name="T122" fmla="*/ 28 w 73"/>
                <a:gd name="T123" fmla="*/ 37 h 54"/>
                <a:gd name="T124" fmla="*/ 23 w 73"/>
                <a:gd name="T125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" h="54">
                  <a:moveTo>
                    <a:pt x="23" y="37"/>
                  </a:moveTo>
                  <a:lnTo>
                    <a:pt x="23" y="33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1" y="28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14" y="26"/>
                  </a:lnTo>
                  <a:lnTo>
                    <a:pt x="9" y="23"/>
                  </a:lnTo>
                  <a:lnTo>
                    <a:pt x="7" y="19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9"/>
                  </a:lnTo>
                  <a:lnTo>
                    <a:pt x="2" y="9"/>
                  </a:lnTo>
                  <a:lnTo>
                    <a:pt x="4" y="4"/>
                  </a:lnTo>
                  <a:lnTo>
                    <a:pt x="9" y="2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3" y="2"/>
                  </a:lnTo>
                  <a:lnTo>
                    <a:pt x="35" y="2"/>
                  </a:lnTo>
                  <a:lnTo>
                    <a:pt x="37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7" y="2"/>
                  </a:lnTo>
                  <a:lnTo>
                    <a:pt x="54" y="4"/>
                  </a:lnTo>
                  <a:lnTo>
                    <a:pt x="59" y="4"/>
                  </a:lnTo>
                  <a:lnTo>
                    <a:pt x="61" y="9"/>
                  </a:lnTo>
                  <a:lnTo>
                    <a:pt x="66" y="9"/>
                  </a:lnTo>
                  <a:lnTo>
                    <a:pt x="68" y="14"/>
                  </a:lnTo>
                  <a:lnTo>
                    <a:pt x="73" y="14"/>
                  </a:lnTo>
                  <a:lnTo>
                    <a:pt x="73" y="16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3" y="23"/>
                  </a:lnTo>
                  <a:lnTo>
                    <a:pt x="68" y="26"/>
                  </a:lnTo>
                  <a:lnTo>
                    <a:pt x="66" y="30"/>
                  </a:lnTo>
                  <a:lnTo>
                    <a:pt x="63" y="33"/>
                  </a:lnTo>
                  <a:lnTo>
                    <a:pt x="61" y="37"/>
                  </a:lnTo>
                  <a:lnTo>
                    <a:pt x="66" y="37"/>
                  </a:lnTo>
                  <a:lnTo>
                    <a:pt x="66" y="42"/>
                  </a:lnTo>
                  <a:lnTo>
                    <a:pt x="63" y="42"/>
                  </a:lnTo>
                  <a:lnTo>
                    <a:pt x="61" y="40"/>
                  </a:lnTo>
                  <a:lnTo>
                    <a:pt x="59" y="40"/>
                  </a:lnTo>
                  <a:lnTo>
                    <a:pt x="56" y="45"/>
                  </a:lnTo>
                  <a:lnTo>
                    <a:pt x="54" y="45"/>
                  </a:lnTo>
                  <a:lnTo>
                    <a:pt x="54" y="49"/>
                  </a:lnTo>
                  <a:lnTo>
                    <a:pt x="52" y="49"/>
                  </a:lnTo>
                  <a:lnTo>
                    <a:pt x="49" y="52"/>
                  </a:lnTo>
                  <a:lnTo>
                    <a:pt x="45" y="49"/>
                  </a:lnTo>
                  <a:lnTo>
                    <a:pt x="40" y="52"/>
                  </a:lnTo>
                  <a:lnTo>
                    <a:pt x="35" y="54"/>
                  </a:lnTo>
                  <a:lnTo>
                    <a:pt x="33" y="49"/>
                  </a:lnTo>
                  <a:lnTo>
                    <a:pt x="35" y="47"/>
                  </a:lnTo>
                  <a:lnTo>
                    <a:pt x="33" y="42"/>
                  </a:lnTo>
                  <a:lnTo>
                    <a:pt x="30" y="40"/>
                  </a:lnTo>
                  <a:lnTo>
                    <a:pt x="28" y="37"/>
                  </a:lnTo>
                  <a:lnTo>
                    <a:pt x="23" y="37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2" name="Freeform 49">
              <a:extLst>
                <a:ext uri="{FF2B5EF4-FFF2-40B4-BE49-F238E27FC236}">
                  <a16:creationId xmlns:a16="http://schemas.microsoft.com/office/drawing/2014/main" id="{BADB57C3-9C14-4BE4-BE7B-F10F9FE28626}"/>
                </a:ext>
              </a:extLst>
            </p:cNvPr>
            <p:cNvSpPr/>
            <p:nvPr/>
          </p:nvSpPr>
          <p:spPr bwMode="auto">
            <a:xfrm>
              <a:off x="10102594" y="12456893"/>
              <a:ext cx="560463" cy="446371"/>
            </a:xfrm>
            <a:custGeom>
              <a:avLst/>
              <a:gdLst>
                <a:gd name="T0" fmla="*/ 5 w 125"/>
                <a:gd name="T1" fmla="*/ 48 h 95"/>
                <a:gd name="T2" fmla="*/ 14 w 125"/>
                <a:gd name="T3" fmla="*/ 48 h 95"/>
                <a:gd name="T4" fmla="*/ 19 w 125"/>
                <a:gd name="T5" fmla="*/ 45 h 95"/>
                <a:gd name="T6" fmla="*/ 21 w 125"/>
                <a:gd name="T7" fmla="*/ 41 h 95"/>
                <a:gd name="T8" fmla="*/ 26 w 125"/>
                <a:gd name="T9" fmla="*/ 36 h 95"/>
                <a:gd name="T10" fmla="*/ 31 w 125"/>
                <a:gd name="T11" fmla="*/ 38 h 95"/>
                <a:gd name="T12" fmla="*/ 26 w 125"/>
                <a:gd name="T13" fmla="*/ 33 h 95"/>
                <a:gd name="T14" fmla="*/ 31 w 125"/>
                <a:gd name="T15" fmla="*/ 26 h 95"/>
                <a:gd name="T16" fmla="*/ 38 w 125"/>
                <a:gd name="T17" fmla="*/ 19 h 95"/>
                <a:gd name="T18" fmla="*/ 36 w 125"/>
                <a:gd name="T19" fmla="*/ 17 h 95"/>
                <a:gd name="T20" fmla="*/ 43 w 125"/>
                <a:gd name="T21" fmla="*/ 10 h 95"/>
                <a:gd name="T22" fmla="*/ 50 w 125"/>
                <a:gd name="T23" fmla="*/ 5 h 95"/>
                <a:gd name="T24" fmla="*/ 54 w 125"/>
                <a:gd name="T25" fmla="*/ 0 h 95"/>
                <a:gd name="T26" fmla="*/ 59 w 125"/>
                <a:gd name="T27" fmla="*/ 0 h 95"/>
                <a:gd name="T28" fmla="*/ 66 w 125"/>
                <a:gd name="T29" fmla="*/ 5 h 95"/>
                <a:gd name="T30" fmla="*/ 73 w 125"/>
                <a:gd name="T31" fmla="*/ 3 h 95"/>
                <a:gd name="T32" fmla="*/ 81 w 125"/>
                <a:gd name="T33" fmla="*/ 5 h 95"/>
                <a:gd name="T34" fmla="*/ 85 w 125"/>
                <a:gd name="T35" fmla="*/ 5 h 95"/>
                <a:gd name="T36" fmla="*/ 95 w 125"/>
                <a:gd name="T37" fmla="*/ 7 h 95"/>
                <a:gd name="T38" fmla="*/ 95 w 125"/>
                <a:gd name="T39" fmla="*/ 15 h 95"/>
                <a:gd name="T40" fmla="*/ 97 w 125"/>
                <a:gd name="T41" fmla="*/ 22 h 95"/>
                <a:gd name="T42" fmla="*/ 102 w 125"/>
                <a:gd name="T43" fmla="*/ 31 h 95"/>
                <a:gd name="T44" fmla="*/ 109 w 125"/>
                <a:gd name="T45" fmla="*/ 38 h 95"/>
                <a:gd name="T46" fmla="*/ 116 w 125"/>
                <a:gd name="T47" fmla="*/ 45 h 95"/>
                <a:gd name="T48" fmla="*/ 121 w 125"/>
                <a:gd name="T49" fmla="*/ 52 h 95"/>
                <a:gd name="T50" fmla="*/ 123 w 125"/>
                <a:gd name="T51" fmla="*/ 55 h 95"/>
                <a:gd name="T52" fmla="*/ 114 w 125"/>
                <a:gd name="T53" fmla="*/ 62 h 95"/>
                <a:gd name="T54" fmla="*/ 109 w 125"/>
                <a:gd name="T55" fmla="*/ 62 h 95"/>
                <a:gd name="T56" fmla="*/ 111 w 125"/>
                <a:gd name="T57" fmla="*/ 69 h 95"/>
                <a:gd name="T58" fmla="*/ 114 w 125"/>
                <a:gd name="T59" fmla="*/ 78 h 95"/>
                <a:gd name="T60" fmla="*/ 114 w 125"/>
                <a:gd name="T61" fmla="*/ 81 h 95"/>
                <a:gd name="T62" fmla="*/ 104 w 125"/>
                <a:gd name="T63" fmla="*/ 83 h 95"/>
                <a:gd name="T64" fmla="*/ 102 w 125"/>
                <a:gd name="T65" fmla="*/ 95 h 95"/>
                <a:gd name="T66" fmla="*/ 95 w 125"/>
                <a:gd name="T67" fmla="*/ 93 h 95"/>
                <a:gd name="T68" fmla="*/ 88 w 125"/>
                <a:gd name="T69" fmla="*/ 93 h 95"/>
                <a:gd name="T70" fmla="*/ 83 w 125"/>
                <a:gd name="T71" fmla="*/ 95 h 95"/>
                <a:gd name="T72" fmla="*/ 78 w 125"/>
                <a:gd name="T73" fmla="*/ 93 h 95"/>
                <a:gd name="T74" fmla="*/ 71 w 125"/>
                <a:gd name="T75" fmla="*/ 95 h 95"/>
                <a:gd name="T76" fmla="*/ 64 w 125"/>
                <a:gd name="T77" fmla="*/ 93 h 95"/>
                <a:gd name="T78" fmla="*/ 62 w 125"/>
                <a:gd name="T79" fmla="*/ 93 h 95"/>
                <a:gd name="T80" fmla="*/ 52 w 125"/>
                <a:gd name="T81" fmla="*/ 93 h 95"/>
                <a:gd name="T82" fmla="*/ 50 w 125"/>
                <a:gd name="T83" fmla="*/ 90 h 95"/>
                <a:gd name="T84" fmla="*/ 36 w 125"/>
                <a:gd name="T85" fmla="*/ 86 h 95"/>
                <a:gd name="T86" fmla="*/ 31 w 125"/>
                <a:gd name="T87" fmla="*/ 90 h 95"/>
                <a:gd name="T88" fmla="*/ 17 w 125"/>
                <a:gd name="T89" fmla="*/ 90 h 95"/>
                <a:gd name="T90" fmla="*/ 10 w 125"/>
                <a:gd name="T91" fmla="*/ 90 h 95"/>
                <a:gd name="T92" fmla="*/ 7 w 125"/>
                <a:gd name="T93" fmla="*/ 88 h 95"/>
                <a:gd name="T94" fmla="*/ 2 w 125"/>
                <a:gd name="T95" fmla="*/ 78 h 95"/>
                <a:gd name="T96" fmla="*/ 7 w 125"/>
                <a:gd name="T97" fmla="*/ 74 h 95"/>
                <a:gd name="T98" fmla="*/ 7 w 125"/>
                <a:gd name="T99" fmla="*/ 64 h 95"/>
                <a:gd name="T100" fmla="*/ 2 w 125"/>
                <a:gd name="T101" fmla="*/ 57 h 95"/>
                <a:gd name="T102" fmla="*/ 0 w 125"/>
                <a:gd name="T103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5" h="95">
                  <a:moveTo>
                    <a:pt x="0" y="50"/>
                  </a:moveTo>
                  <a:lnTo>
                    <a:pt x="5" y="48"/>
                  </a:lnTo>
                  <a:lnTo>
                    <a:pt x="10" y="45"/>
                  </a:lnTo>
                  <a:lnTo>
                    <a:pt x="14" y="48"/>
                  </a:lnTo>
                  <a:lnTo>
                    <a:pt x="17" y="45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1" y="41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8" y="38"/>
                  </a:lnTo>
                  <a:lnTo>
                    <a:pt x="31" y="38"/>
                  </a:lnTo>
                  <a:lnTo>
                    <a:pt x="31" y="33"/>
                  </a:lnTo>
                  <a:lnTo>
                    <a:pt x="26" y="33"/>
                  </a:lnTo>
                  <a:lnTo>
                    <a:pt x="28" y="29"/>
                  </a:lnTo>
                  <a:lnTo>
                    <a:pt x="31" y="26"/>
                  </a:lnTo>
                  <a:lnTo>
                    <a:pt x="33" y="22"/>
                  </a:lnTo>
                  <a:lnTo>
                    <a:pt x="38" y="19"/>
                  </a:lnTo>
                  <a:lnTo>
                    <a:pt x="38" y="17"/>
                  </a:lnTo>
                  <a:lnTo>
                    <a:pt x="36" y="17"/>
                  </a:lnTo>
                  <a:lnTo>
                    <a:pt x="38" y="12"/>
                  </a:lnTo>
                  <a:lnTo>
                    <a:pt x="43" y="10"/>
                  </a:lnTo>
                  <a:lnTo>
                    <a:pt x="50" y="7"/>
                  </a:lnTo>
                  <a:lnTo>
                    <a:pt x="50" y="5"/>
                  </a:lnTo>
                  <a:lnTo>
                    <a:pt x="52" y="3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6" y="5"/>
                  </a:lnTo>
                  <a:lnTo>
                    <a:pt x="71" y="3"/>
                  </a:lnTo>
                  <a:lnTo>
                    <a:pt x="73" y="3"/>
                  </a:lnTo>
                  <a:lnTo>
                    <a:pt x="76" y="7"/>
                  </a:lnTo>
                  <a:lnTo>
                    <a:pt x="81" y="5"/>
                  </a:lnTo>
                  <a:lnTo>
                    <a:pt x="85" y="3"/>
                  </a:lnTo>
                  <a:lnTo>
                    <a:pt x="85" y="5"/>
                  </a:lnTo>
                  <a:lnTo>
                    <a:pt x="88" y="5"/>
                  </a:lnTo>
                  <a:lnTo>
                    <a:pt x="95" y="7"/>
                  </a:lnTo>
                  <a:lnTo>
                    <a:pt x="95" y="12"/>
                  </a:lnTo>
                  <a:lnTo>
                    <a:pt x="95" y="15"/>
                  </a:lnTo>
                  <a:lnTo>
                    <a:pt x="97" y="19"/>
                  </a:lnTo>
                  <a:lnTo>
                    <a:pt x="97" y="22"/>
                  </a:lnTo>
                  <a:lnTo>
                    <a:pt x="99" y="26"/>
                  </a:lnTo>
                  <a:lnTo>
                    <a:pt x="102" y="31"/>
                  </a:lnTo>
                  <a:lnTo>
                    <a:pt x="107" y="36"/>
                  </a:lnTo>
                  <a:lnTo>
                    <a:pt x="109" y="38"/>
                  </a:lnTo>
                  <a:lnTo>
                    <a:pt x="111" y="43"/>
                  </a:lnTo>
                  <a:lnTo>
                    <a:pt x="116" y="45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5" y="55"/>
                  </a:lnTo>
                  <a:lnTo>
                    <a:pt x="123" y="55"/>
                  </a:lnTo>
                  <a:lnTo>
                    <a:pt x="121" y="62"/>
                  </a:lnTo>
                  <a:lnTo>
                    <a:pt x="114" y="62"/>
                  </a:lnTo>
                  <a:lnTo>
                    <a:pt x="109" y="60"/>
                  </a:lnTo>
                  <a:lnTo>
                    <a:pt x="109" y="62"/>
                  </a:lnTo>
                  <a:lnTo>
                    <a:pt x="109" y="64"/>
                  </a:lnTo>
                  <a:lnTo>
                    <a:pt x="111" y="69"/>
                  </a:lnTo>
                  <a:lnTo>
                    <a:pt x="111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1"/>
                  </a:lnTo>
                  <a:lnTo>
                    <a:pt x="107" y="83"/>
                  </a:lnTo>
                  <a:lnTo>
                    <a:pt x="104" y="83"/>
                  </a:lnTo>
                  <a:lnTo>
                    <a:pt x="102" y="88"/>
                  </a:lnTo>
                  <a:lnTo>
                    <a:pt x="102" y="95"/>
                  </a:lnTo>
                  <a:lnTo>
                    <a:pt x="97" y="95"/>
                  </a:lnTo>
                  <a:lnTo>
                    <a:pt x="95" y="93"/>
                  </a:lnTo>
                  <a:lnTo>
                    <a:pt x="90" y="93"/>
                  </a:lnTo>
                  <a:lnTo>
                    <a:pt x="88" y="93"/>
                  </a:lnTo>
                  <a:lnTo>
                    <a:pt x="85" y="93"/>
                  </a:lnTo>
                  <a:lnTo>
                    <a:pt x="83" y="95"/>
                  </a:lnTo>
                  <a:lnTo>
                    <a:pt x="81" y="95"/>
                  </a:lnTo>
                  <a:lnTo>
                    <a:pt x="78" y="93"/>
                  </a:lnTo>
                  <a:lnTo>
                    <a:pt x="76" y="90"/>
                  </a:lnTo>
                  <a:lnTo>
                    <a:pt x="71" y="95"/>
                  </a:lnTo>
                  <a:lnTo>
                    <a:pt x="69" y="93"/>
                  </a:lnTo>
                  <a:lnTo>
                    <a:pt x="64" y="93"/>
                  </a:lnTo>
                  <a:lnTo>
                    <a:pt x="62" y="93"/>
                  </a:lnTo>
                  <a:lnTo>
                    <a:pt x="62" y="93"/>
                  </a:lnTo>
                  <a:lnTo>
                    <a:pt x="59" y="93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0" y="90"/>
                  </a:lnTo>
                  <a:lnTo>
                    <a:pt x="40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1" y="90"/>
                  </a:lnTo>
                  <a:lnTo>
                    <a:pt x="26" y="90"/>
                  </a:lnTo>
                  <a:lnTo>
                    <a:pt x="17" y="90"/>
                  </a:lnTo>
                  <a:lnTo>
                    <a:pt x="14" y="93"/>
                  </a:lnTo>
                  <a:lnTo>
                    <a:pt x="10" y="90"/>
                  </a:lnTo>
                  <a:lnTo>
                    <a:pt x="7" y="90"/>
                  </a:lnTo>
                  <a:lnTo>
                    <a:pt x="7" y="88"/>
                  </a:lnTo>
                  <a:lnTo>
                    <a:pt x="5" y="83"/>
                  </a:lnTo>
                  <a:lnTo>
                    <a:pt x="2" y="78"/>
                  </a:lnTo>
                  <a:lnTo>
                    <a:pt x="5" y="76"/>
                  </a:lnTo>
                  <a:lnTo>
                    <a:pt x="7" y="7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5" y="60"/>
                  </a:lnTo>
                  <a:lnTo>
                    <a:pt x="2" y="57"/>
                  </a:lnTo>
                  <a:lnTo>
                    <a:pt x="2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3" name="Freeform 50">
              <a:extLst>
                <a:ext uri="{FF2B5EF4-FFF2-40B4-BE49-F238E27FC236}">
                  <a16:creationId xmlns:a16="http://schemas.microsoft.com/office/drawing/2014/main" id="{ED38496E-26F8-4695-8EB1-16ECF7BFDF95}"/>
                </a:ext>
              </a:extLst>
            </p:cNvPr>
            <p:cNvSpPr/>
            <p:nvPr/>
          </p:nvSpPr>
          <p:spPr bwMode="auto">
            <a:xfrm>
              <a:off x="10062241" y="12813990"/>
              <a:ext cx="1102991" cy="714194"/>
            </a:xfrm>
            <a:custGeom>
              <a:avLst/>
              <a:gdLst>
                <a:gd name="T0" fmla="*/ 35 w 246"/>
                <a:gd name="T1" fmla="*/ 14 h 152"/>
                <a:gd name="T2" fmla="*/ 59 w 246"/>
                <a:gd name="T3" fmla="*/ 14 h 152"/>
                <a:gd name="T4" fmla="*/ 71 w 246"/>
                <a:gd name="T5" fmla="*/ 17 h 152"/>
                <a:gd name="T6" fmla="*/ 87 w 246"/>
                <a:gd name="T7" fmla="*/ 17 h 152"/>
                <a:gd name="T8" fmla="*/ 99 w 246"/>
                <a:gd name="T9" fmla="*/ 17 h 152"/>
                <a:gd name="T10" fmla="*/ 113 w 246"/>
                <a:gd name="T11" fmla="*/ 7 h 152"/>
                <a:gd name="T12" fmla="*/ 130 w 246"/>
                <a:gd name="T13" fmla="*/ 2 h 152"/>
                <a:gd name="T14" fmla="*/ 153 w 246"/>
                <a:gd name="T15" fmla="*/ 0 h 152"/>
                <a:gd name="T16" fmla="*/ 170 w 246"/>
                <a:gd name="T17" fmla="*/ 17 h 152"/>
                <a:gd name="T18" fmla="*/ 177 w 246"/>
                <a:gd name="T19" fmla="*/ 33 h 152"/>
                <a:gd name="T20" fmla="*/ 198 w 246"/>
                <a:gd name="T21" fmla="*/ 38 h 152"/>
                <a:gd name="T22" fmla="*/ 215 w 246"/>
                <a:gd name="T23" fmla="*/ 47 h 152"/>
                <a:gd name="T24" fmla="*/ 231 w 246"/>
                <a:gd name="T25" fmla="*/ 47 h 152"/>
                <a:gd name="T26" fmla="*/ 246 w 246"/>
                <a:gd name="T27" fmla="*/ 52 h 152"/>
                <a:gd name="T28" fmla="*/ 243 w 246"/>
                <a:gd name="T29" fmla="*/ 71 h 152"/>
                <a:gd name="T30" fmla="*/ 231 w 246"/>
                <a:gd name="T31" fmla="*/ 85 h 152"/>
                <a:gd name="T32" fmla="*/ 224 w 246"/>
                <a:gd name="T33" fmla="*/ 100 h 152"/>
                <a:gd name="T34" fmla="*/ 210 w 246"/>
                <a:gd name="T35" fmla="*/ 104 h 152"/>
                <a:gd name="T36" fmla="*/ 198 w 246"/>
                <a:gd name="T37" fmla="*/ 109 h 152"/>
                <a:gd name="T38" fmla="*/ 186 w 246"/>
                <a:gd name="T39" fmla="*/ 109 h 152"/>
                <a:gd name="T40" fmla="*/ 184 w 246"/>
                <a:gd name="T41" fmla="*/ 119 h 152"/>
                <a:gd name="T42" fmla="*/ 184 w 246"/>
                <a:gd name="T43" fmla="*/ 114 h 152"/>
                <a:gd name="T44" fmla="*/ 175 w 246"/>
                <a:gd name="T45" fmla="*/ 121 h 152"/>
                <a:gd name="T46" fmla="*/ 163 w 246"/>
                <a:gd name="T47" fmla="*/ 121 h 152"/>
                <a:gd name="T48" fmla="*/ 175 w 246"/>
                <a:gd name="T49" fmla="*/ 126 h 152"/>
                <a:gd name="T50" fmla="*/ 177 w 246"/>
                <a:gd name="T51" fmla="*/ 130 h 152"/>
                <a:gd name="T52" fmla="*/ 184 w 246"/>
                <a:gd name="T53" fmla="*/ 135 h 152"/>
                <a:gd name="T54" fmla="*/ 177 w 246"/>
                <a:gd name="T55" fmla="*/ 121 h 152"/>
                <a:gd name="T56" fmla="*/ 191 w 246"/>
                <a:gd name="T57" fmla="*/ 137 h 152"/>
                <a:gd name="T58" fmla="*/ 203 w 246"/>
                <a:gd name="T59" fmla="*/ 133 h 152"/>
                <a:gd name="T60" fmla="*/ 203 w 246"/>
                <a:gd name="T61" fmla="*/ 140 h 152"/>
                <a:gd name="T62" fmla="*/ 182 w 246"/>
                <a:gd name="T63" fmla="*/ 145 h 152"/>
                <a:gd name="T64" fmla="*/ 163 w 246"/>
                <a:gd name="T65" fmla="*/ 149 h 152"/>
                <a:gd name="T66" fmla="*/ 156 w 246"/>
                <a:gd name="T67" fmla="*/ 137 h 152"/>
                <a:gd name="T68" fmla="*/ 163 w 246"/>
                <a:gd name="T69" fmla="*/ 128 h 152"/>
                <a:gd name="T70" fmla="*/ 160 w 246"/>
                <a:gd name="T71" fmla="*/ 123 h 152"/>
                <a:gd name="T72" fmla="*/ 144 w 246"/>
                <a:gd name="T73" fmla="*/ 121 h 152"/>
                <a:gd name="T74" fmla="*/ 137 w 246"/>
                <a:gd name="T75" fmla="*/ 116 h 152"/>
                <a:gd name="T76" fmla="*/ 142 w 246"/>
                <a:gd name="T77" fmla="*/ 114 h 152"/>
                <a:gd name="T78" fmla="*/ 139 w 246"/>
                <a:gd name="T79" fmla="*/ 109 h 152"/>
                <a:gd name="T80" fmla="*/ 132 w 246"/>
                <a:gd name="T81" fmla="*/ 111 h 152"/>
                <a:gd name="T82" fmla="*/ 123 w 246"/>
                <a:gd name="T83" fmla="*/ 119 h 152"/>
                <a:gd name="T84" fmla="*/ 111 w 246"/>
                <a:gd name="T85" fmla="*/ 133 h 152"/>
                <a:gd name="T86" fmla="*/ 111 w 246"/>
                <a:gd name="T87" fmla="*/ 137 h 152"/>
                <a:gd name="T88" fmla="*/ 97 w 246"/>
                <a:gd name="T89" fmla="*/ 137 h 152"/>
                <a:gd name="T90" fmla="*/ 94 w 246"/>
                <a:gd name="T91" fmla="*/ 130 h 152"/>
                <a:gd name="T92" fmla="*/ 101 w 246"/>
                <a:gd name="T93" fmla="*/ 116 h 152"/>
                <a:gd name="T94" fmla="*/ 111 w 246"/>
                <a:gd name="T95" fmla="*/ 111 h 152"/>
                <a:gd name="T96" fmla="*/ 101 w 246"/>
                <a:gd name="T97" fmla="*/ 100 h 152"/>
                <a:gd name="T98" fmla="*/ 90 w 246"/>
                <a:gd name="T99" fmla="*/ 83 h 152"/>
                <a:gd name="T100" fmla="*/ 75 w 246"/>
                <a:gd name="T101" fmla="*/ 78 h 152"/>
                <a:gd name="T102" fmla="*/ 63 w 246"/>
                <a:gd name="T103" fmla="*/ 76 h 152"/>
                <a:gd name="T104" fmla="*/ 61 w 246"/>
                <a:gd name="T105" fmla="*/ 85 h 152"/>
                <a:gd name="T106" fmla="*/ 40 w 246"/>
                <a:gd name="T107" fmla="*/ 95 h 152"/>
                <a:gd name="T108" fmla="*/ 21 w 246"/>
                <a:gd name="T109" fmla="*/ 90 h 152"/>
                <a:gd name="T110" fmla="*/ 7 w 246"/>
                <a:gd name="T111" fmla="*/ 85 h 152"/>
                <a:gd name="T112" fmla="*/ 4 w 246"/>
                <a:gd name="T113" fmla="*/ 69 h 152"/>
                <a:gd name="T114" fmla="*/ 19 w 246"/>
                <a:gd name="T115" fmla="*/ 45 h 152"/>
                <a:gd name="T116" fmla="*/ 21 w 246"/>
                <a:gd name="T117" fmla="*/ 33 h 152"/>
                <a:gd name="T118" fmla="*/ 16 w 246"/>
                <a:gd name="T119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6" h="152">
                  <a:moveTo>
                    <a:pt x="16" y="14"/>
                  </a:moveTo>
                  <a:lnTo>
                    <a:pt x="19" y="14"/>
                  </a:lnTo>
                  <a:lnTo>
                    <a:pt x="23" y="17"/>
                  </a:lnTo>
                  <a:lnTo>
                    <a:pt x="26" y="14"/>
                  </a:lnTo>
                  <a:lnTo>
                    <a:pt x="35" y="14"/>
                  </a:lnTo>
                  <a:lnTo>
                    <a:pt x="40" y="14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9" y="12"/>
                  </a:lnTo>
                  <a:lnTo>
                    <a:pt x="59" y="14"/>
                  </a:lnTo>
                  <a:lnTo>
                    <a:pt x="61" y="17"/>
                  </a:lnTo>
                  <a:lnTo>
                    <a:pt x="61" y="17"/>
                  </a:lnTo>
                  <a:lnTo>
                    <a:pt x="68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8" y="17"/>
                  </a:lnTo>
                  <a:lnTo>
                    <a:pt x="80" y="19"/>
                  </a:lnTo>
                  <a:lnTo>
                    <a:pt x="85" y="14"/>
                  </a:lnTo>
                  <a:lnTo>
                    <a:pt x="87" y="17"/>
                  </a:lnTo>
                  <a:lnTo>
                    <a:pt x="90" y="19"/>
                  </a:lnTo>
                  <a:lnTo>
                    <a:pt x="92" y="19"/>
                  </a:lnTo>
                  <a:lnTo>
                    <a:pt x="94" y="17"/>
                  </a:lnTo>
                  <a:lnTo>
                    <a:pt x="97" y="17"/>
                  </a:lnTo>
                  <a:lnTo>
                    <a:pt x="99" y="17"/>
                  </a:lnTo>
                  <a:lnTo>
                    <a:pt x="104" y="17"/>
                  </a:lnTo>
                  <a:lnTo>
                    <a:pt x="106" y="19"/>
                  </a:lnTo>
                  <a:lnTo>
                    <a:pt x="111" y="19"/>
                  </a:lnTo>
                  <a:lnTo>
                    <a:pt x="111" y="12"/>
                  </a:lnTo>
                  <a:lnTo>
                    <a:pt x="113" y="7"/>
                  </a:lnTo>
                  <a:lnTo>
                    <a:pt x="116" y="7"/>
                  </a:lnTo>
                  <a:lnTo>
                    <a:pt x="123" y="5"/>
                  </a:lnTo>
                  <a:lnTo>
                    <a:pt x="125" y="5"/>
                  </a:lnTo>
                  <a:lnTo>
                    <a:pt x="130" y="5"/>
                  </a:lnTo>
                  <a:lnTo>
                    <a:pt x="130" y="2"/>
                  </a:lnTo>
                  <a:lnTo>
                    <a:pt x="132" y="0"/>
                  </a:lnTo>
                  <a:lnTo>
                    <a:pt x="139" y="2"/>
                  </a:lnTo>
                  <a:lnTo>
                    <a:pt x="146" y="2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6" y="7"/>
                  </a:lnTo>
                  <a:lnTo>
                    <a:pt x="158" y="10"/>
                  </a:lnTo>
                  <a:lnTo>
                    <a:pt x="156" y="14"/>
                  </a:lnTo>
                  <a:lnTo>
                    <a:pt x="160" y="19"/>
                  </a:lnTo>
                  <a:lnTo>
                    <a:pt x="170" y="17"/>
                  </a:lnTo>
                  <a:lnTo>
                    <a:pt x="172" y="19"/>
                  </a:lnTo>
                  <a:lnTo>
                    <a:pt x="172" y="24"/>
                  </a:lnTo>
                  <a:lnTo>
                    <a:pt x="175" y="24"/>
                  </a:lnTo>
                  <a:lnTo>
                    <a:pt x="175" y="29"/>
                  </a:lnTo>
                  <a:lnTo>
                    <a:pt x="177" y="33"/>
                  </a:lnTo>
                  <a:lnTo>
                    <a:pt x="184" y="38"/>
                  </a:lnTo>
                  <a:lnTo>
                    <a:pt x="186" y="36"/>
                  </a:lnTo>
                  <a:lnTo>
                    <a:pt x="191" y="38"/>
                  </a:lnTo>
                  <a:lnTo>
                    <a:pt x="194" y="38"/>
                  </a:lnTo>
                  <a:lnTo>
                    <a:pt x="198" y="38"/>
                  </a:lnTo>
                  <a:lnTo>
                    <a:pt x="203" y="33"/>
                  </a:lnTo>
                  <a:lnTo>
                    <a:pt x="205" y="33"/>
                  </a:lnTo>
                  <a:lnTo>
                    <a:pt x="208" y="40"/>
                  </a:lnTo>
                  <a:lnTo>
                    <a:pt x="212" y="45"/>
                  </a:lnTo>
                  <a:lnTo>
                    <a:pt x="215" y="47"/>
                  </a:lnTo>
                  <a:lnTo>
                    <a:pt x="215" y="45"/>
                  </a:lnTo>
                  <a:lnTo>
                    <a:pt x="222" y="45"/>
                  </a:lnTo>
                  <a:lnTo>
                    <a:pt x="224" y="45"/>
                  </a:lnTo>
                  <a:lnTo>
                    <a:pt x="229" y="47"/>
                  </a:lnTo>
                  <a:lnTo>
                    <a:pt x="231" y="47"/>
                  </a:lnTo>
                  <a:lnTo>
                    <a:pt x="236" y="50"/>
                  </a:lnTo>
                  <a:lnTo>
                    <a:pt x="239" y="50"/>
                  </a:lnTo>
                  <a:lnTo>
                    <a:pt x="241" y="47"/>
                  </a:lnTo>
                  <a:lnTo>
                    <a:pt x="243" y="52"/>
                  </a:lnTo>
                  <a:lnTo>
                    <a:pt x="246" y="52"/>
                  </a:lnTo>
                  <a:lnTo>
                    <a:pt x="246" y="57"/>
                  </a:lnTo>
                  <a:lnTo>
                    <a:pt x="243" y="59"/>
                  </a:lnTo>
                  <a:lnTo>
                    <a:pt x="239" y="62"/>
                  </a:lnTo>
                  <a:lnTo>
                    <a:pt x="239" y="66"/>
                  </a:lnTo>
                  <a:lnTo>
                    <a:pt x="243" y="71"/>
                  </a:lnTo>
                  <a:lnTo>
                    <a:pt x="243" y="74"/>
                  </a:lnTo>
                  <a:lnTo>
                    <a:pt x="241" y="81"/>
                  </a:lnTo>
                  <a:lnTo>
                    <a:pt x="243" y="83"/>
                  </a:lnTo>
                  <a:lnTo>
                    <a:pt x="239" y="85"/>
                  </a:lnTo>
                  <a:lnTo>
                    <a:pt x="231" y="85"/>
                  </a:lnTo>
                  <a:lnTo>
                    <a:pt x="229" y="92"/>
                  </a:lnTo>
                  <a:lnTo>
                    <a:pt x="227" y="92"/>
                  </a:lnTo>
                  <a:lnTo>
                    <a:pt x="227" y="100"/>
                  </a:lnTo>
                  <a:lnTo>
                    <a:pt x="224" y="100"/>
                  </a:lnTo>
                  <a:lnTo>
                    <a:pt x="224" y="100"/>
                  </a:lnTo>
                  <a:lnTo>
                    <a:pt x="222" y="100"/>
                  </a:lnTo>
                  <a:lnTo>
                    <a:pt x="217" y="100"/>
                  </a:lnTo>
                  <a:lnTo>
                    <a:pt x="215" y="100"/>
                  </a:lnTo>
                  <a:lnTo>
                    <a:pt x="212" y="102"/>
                  </a:lnTo>
                  <a:lnTo>
                    <a:pt x="210" y="104"/>
                  </a:lnTo>
                  <a:lnTo>
                    <a:pt x="208" y="104"/>
                  </a:lnTo>
                  <a:lnTo>
                    <a:pt x="205" y="107"/>
                  </a:lnTo>
                  <a:lnTo>
                    <a:pt x="203" y="109"/>
                  </a:lnTo>
                  <a:lnTo>
                    <a:pt x="203" y="109"/>
                  </a:lnTo>
                  <a:lnTo>
                    <a:pt x="198" y="109"/>
                  </a:lnTo>
                  <a:lnTo>
                    <a:pt x="196" y="111"/>
                  </a:lnTo>
                  <a:lnTo>
                    <a:pt x="194" y="111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6" y="109"/>
                  </a:lnTo>
                  <a:lnTo>
                    <a:pt x="184" y="109"/>
                  </a:lnTo>
                  <a:lnTo>
                    <a:pt x="186" y="111"/>
                  </a:lnTo>
                  <a:lnTo>
                    <a:pt x="186" y="114"/>
                  </a:lnTo>
                  <a:lnTo>
                    <a:pt x="186" y="114"/>
                  </a:lnTo>
                  <a:lnTo>
                    <a:pt x="184" y="119"/>
                  </a:lnTo>
                  <a:lnTo>
                    <a:pt x="182" y="121"/>
                  </a:lnTo>
                  <a:lnTo>
                    <a:pt x="182" y="119"/>
                  </a:lnTo>
                  <a:lnTo>
                    <a:pt x="182" y="119"/>
                  </a:lnTo>
                  <a:lnTo>
                    <a:pt x="184" y="114"/>
                  </a:lnTo>
                  <a:lnTo>
                    <a:pt x="184" y="114"/>
                  </a:lnTo>
                  <a:lnTo>
                    <a:pt x="182" y="114"/>
                  </a:lnTo>
                  <a:lnTo>
                    <a:pt x="182" y="114"/>
                  </a:lnTo>
                  <a:lnTo>
                    <a:pt x="177" y="119"/>
                  </a:lnTo>
                  <a:lnTo>
                    <a:pt x="175" y="119"/>
                  </a:lnTo>
                  <a:lnTo>
                    <a:pt x="175" y="121"/>
                  </a:lnTo>
                  <a:lnTo>
                    <a:pt x="172" y="121"/>
                  </a:lnTo>
                  <a:lnTo>
                    <a:pt x="170" y="121"/>
                  </a:lnTo>
                  <a:lnTo>
                    <a:pt x="168" y="121"/>
                  </a:lnTo>
                  <a:lnTo>
                    <a:pt x="165" y="121"/>
                  </a:lnTo>
                  <a:lnTo>
                    <a:pt x="163" y="121"/>
                  </a:lnTo>
                  <a:lnTo>
                    <a:pt x="165" y="123"/>
                  </a:lnTo>
                  <a:lnTo>
                    <a:pt x="170" y="123"/>
                  </a:lnTo>
                  <a:lnTo>
                    <a:pt x="172" y="126"/>
                  </a:lnTo>
                  <a:lnTo>
                    <a:pt x="175" y="126"/>
                  </a:lnTo>
                  <a:lnTo>
                    <a:pt x="175" y="126"/>
                  </a:lnTo>
                  <a:lnTo>
                    <a:pt x="177" y="128"/>
                  </a:lnTo>
                  <a:lnTo>
                    <a:pt x="175" y="128"/>
                  </a:lnTo>
                  <a:lnTo>
                    <a:pt x="175" y="130"/>
                  </a:lnTo>
                  <a:lnTo>
                    <a:pt x="177" y="130"/>
                  </a:lnTo>
                  <a:lnTo>
                    <a:pt x="177" y="130"/>
                  </a:lnTo>
                  <a:lnTo>
                    <a:pt x="177" y="133"/>
                  </a:lnTo>
                  <a:lnTo>
                    <a:pt x="179" y="130"/>
                  </a:lnTo>
                  <a:lnTo>
                    <a:pt x="182" y="130"/>
                  </a:lnTo>
                  <a:lnTo>
                    <a:pt x="182" y="135"/>
                  </a:lnTo>
                  <a:lnTo>
                    <a:pt x="184" y="135"/>
                  </a:lnTo>
                  <a:lnTo>
                    <a:pt x="186" y="137"/>
                  </a:lnTo>
                  <a:lnTo>
                    <a:pt x="189" y="137"/>
                  </a:lnTo>
                  <a:lnTo>
                    <a:pt x="184" y="133"/>
                  </a:lnTo>
                  <a:lnTo>
                    <a:pt x="177" y="126"/>
                  </a:lnTo>
                  <a:lnTo>
                    <a:pt x="177" y="121"/>
                  </a:lnTo>
                  <a:lnTo>
                    <a:pt x="177" y="121"/>
                  </a:lnTo>
                  <a:lnTo>
                    <a:pt x="179" y="123"/>
                  </a:lnTo>
                  <a:lnTo>
                    <a:pt x="182" y="128"/>
                  </a:lnTo>
                  <a:lnTo>
                    <a:pt x="189" y="135"/>
                  </a:lnTo>
                  <a:lnTo>
                    <a:pt x="191" y="137"/>
                  </a:lnTo>
                  <a:lnTo>
                    <a:pt x="194" y="133"/>
                  </a:lnTo>
                  <a:lnTo>
                    <a:pt x="194" y="133"/>
                  </a:lnTo>
                  <a:lnTo>
                    <a:pt x="196" y="135"/>
                  </a:lnTo>
                  <a:lnTo>
                    <a:pt x="198" y="133"/>
                  </a:lnTo>
                  <a:lnTo>
                    <a:pt x="203" y="133"/>
                  </a:lnTo>
                  <a:lnTo>
                    <a:pt x="208" y="133"/>
                  </a:lnTo>
                  <a:lnTo>
                    <a:pt x="205" y="135"/>
                  </a:lnTo>
                  <a:lnTo>
                    <a:pt x="205" y="135"/>
                  </a:lnTo>
                  <a:lnTo>
                    <a:pt x="205" y="137"/>
                  </a:lnTo>
                  <a:lnTo>
                    <a:pt x="203" y="140"/>
                  </a:lnTo>
                  <a:lnTo>
                    <a:pt x="198" y="140"/>
                  </a:lnTo>
                  <a:lnTo>
                    <a:pt x="194" y="140"/>
                  </a:lnTo>
                  <a:lnTo>
                    <a:pt x="189" y="142"/>
                  </a:lnTo>
                  <a:lnTo>
                    <a:pt x="186" y="145"/>
                  </a:lnTo>
                  <a:lnTo>
                    <a:pt x="182" y="145"/>
                  </a:lnTo>
                  <a:lnTo>
                    <a:pt x="175" y="149"/>
                  </a:lnTo>
                  <a:lnTo>
                    <a:pt x="170" y="152"/>
                  </a:lnTo>
                  <a:lnTo>
                    <a:pt x="165" y="152"/>
                  </a:lnTo>
                  <a:lnTo>
                    <a:pt x="163" y="149"/>
                  </a:lnTo>
                  <a:lnTo>
                    <a:pt x="163" y="149"/>
                  </a:lnTo>
                  <a:lnTo>
                    <a:pt x="165" y="145"/>
                  </a:lnTo>
                  <a:lnTo>
                    <a:pt x="165" y="142"/>
                  </a:lnTo>
                  <a:lnTo>
                    <a:pt x="160" y="137"/>
                  </a:lnTo>
                  <a:lnTo>
                    <a:pt x="158" y="137"/>
                  </a:lnTo>
                  <a:lnTo>
                    <a:pt x="156" y="137"/>
                  </a:lnTo>
                  <a:lnTo>
                    <a:pt x="153" y="137"/>
                  </a:lnTo>
                  <a:lnTo>
                    <a:pt x="151" y="137"/>
                  </a:lnTo>
                  <a:lnTo>
                    <a:pt x="153" y="133"/>
                  </a:lnTo>
                  <a:lnTo>
                    <a:pt x="158" y="130"/>
                  </a:lnTo>
                  <a:lnTo>
                    <a:pt x="163" y="128"/>
                  </a:lnTo>
                  <a:lnTo>
                    <a:pt x="165" y="128"/>
                  </a:lnTo>
                  <a:lnTo>
                    <a:pt x="163" y="126"/>
                  </a:lnTo>
                  <a:lnTo>
                    <a:pt x="163" y="121"/>
                  </a:lnTo>
                  <a:lnTo>
                    <a:pt x="160" y="121"/>
                  </a:lnTo>
                  <a:lnTo>
                    <a:pt x="160" y="123"/>
                  </a:lnTo>
                  <a:lnTo>
                    <a:pt x="158" y="123"/>
                  </a:lnTo>
                  <a:lnTo>
                    <a:pt x="153" y="121"/>
                  </a:lnTo>
                  <a:lnTo>
                    <a:pt x="151" y="121"/>
                  </a:lnTo>
                  <a:lnTo>
                    <a:pt x="146" y="123"/>
                  </a:lnTo>
                  <a:lnTo>
                    <a:pt x="144" y="121"/>
                  </a:lnTo>
                  <a:lnTo>
                    <a:pt x="142" y="121"/>
                  </a:lnTo>
                  <a:lnTo>
                    <a:pt x="139" y="119"/>
                  </a:lnTo>
                  <a:lnTo>
                    <a:pt x="142" y="119"/>
                  </a:lnTo>
                  <a:lnTo>
                    <a:pt x="142" y="116"/>
                  </a:lnTo>
                  <a:lnTo>
                    <a:pt x="137" y="116"/>
                  </a:lnTo>
                  <a:lnTo>
                    <a:pt x="132" y="116"/>
                  </a:lnTo>
                  <a:lnTo>
                    <a:pt x="132" y="114"/>
                  </a:lnTo>
                  <a:lnTo>
                    <a:pt x="134" y="114"/>
                  </a:lnTo>
                  <a:lnTo>
                    <a:pt x="139" y="114"/>
                  </a:lnTo>
                  <a:lnTo>
                    <a:pt x="142" y="114"/>
                  </a:lnTo>
                  <a:lnTo>
                    <a:pt x="144" y="114"/>
                  </a:lnTo>
                  <a:lnTo>
                    <a:pt x="146" y="111"/>
                  </a:lnTo>
                  <a:lnTo>
                    <a:pt x="144" y="111"/>
                  </a:lnTo>
                  <a:lnTo>
                    <a:pt x="142" y="111"/>
                  </a:lnTo>
                  <a:lnTo>
                    <a:pt x="139" y="109"/>
                  </a:lnTo>
                  <a:lnTo>
                    <a:pt x="137" y="109"/>
                  </a:lnTo>
                  <a:lnTo>
                    <a:pt x="137" y="111"/>
                  </a:lnTo>
                  <a:lnTo>
                    <a:pt x="134" y="111"/>
                  </a:lnTo>
                  <a:lnTo>
                    <a:pt x="132" y="111"/>
                  </a:lnTo>
                  <a:lnTo>
                    <a:pt x="132" y="111"/>
                  </a:lnTo>
                  <a:lnTo>
                    <a:pt x="132" y="109"/>
                  </a:lnTo>
                  <a:lnTo>
                    <a:pt x="127" y="114"/>
                  </a:lnTo>
                  <a:lnTo>
                    <a:pt x="125" y="114"/>
                  </a:lnTo>
                  <a:lnTo>
                    <a:pt x="123" y="116"/>
                  </a:lnTo>
                  <a:lnTo>
                    <a:pt x="123" y="119"/>
                  </a:lnTo>
                  <a:lnTo>
                    <a:pt x="120" y="123"/>
                  </a:lnTo>
                  <a:lnTo>
                    <a:pt x="118" y="123"/>
                  </a:lnTo>
                  <a:lnTo>
                    <a:pt x="118" y="126"/>
                  </a:lnTo>
                  <a:lnTo>
                    <a:pt x="113" y="133"/>
                  </a:lnTo>
                  <a:lnTo>
                    <a:pt x="111" y="133"/>
                  </a:lnTo>
                  <a:lnTo>
                    <a:pt x="111" y="130"/>
                  </a:lnTo>
                  <a:lnTo>
                    <a:pt x="111" y="133"/>
                  </a:lnTo>
                  <a:lnTo>
                    <a:pt x="108" y="133"/>
                  </a:lnTo>
                  <a:lnTo>
                    <a:pt x="111" y="135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4" y="137"/>
                  </a:lnTo>
                  <a:lnTo>
                    <a:pt x="101" y="137"/>
                  </a:lnTo>
                  <a:lnTo>
                    <a:pt x="97" y="137"/>
                  </a:lnTo>
                  <a:lnTo>
                    <a:pt x="92" y="137"/>
                  </a:lnTo>
                  <a:lnTo>
                    <a:pt x="90" y="133"/>
                  </a:lnTo>
                  <a:lnTo>
                    <a:pt x="92" y="130"/>
                  </a:lnTo>
                  <a:lnTo>
                    <a:pt x="94" y="133"/>
                  </a:lnTo>
                  <a:lnTo>
                    <a:pt x="94" y="130"/>
                  </a:lnTo>
                  <a:lnTo>
                    <a:pt x="97" y="126"/>
                  </a:lnTo>
                  <a:lnTo>
                    <a:pt x="99" y="126"/>
                  </a:lnTo>
                  <a:lnTo>
                    <a:pt x="99" y="121"/>
                  </a:lnTo>
                  <a:lnTo>
                    <a:pt x="99" y="116"/>
                  </a:lnTo>
                  <a:lnTo>
                    <a:pt x="101" y="116"/>
                  </a:lnTo>
                  <a:lnTo>
                    <a:pt x="106" y="114"/>
                  </a:lnTo>
                  <a:lnTo>
                    <a:pt x="108" y="116"/>
                  </a:lnTo>
                  <a:lnTo>
                    <a:pt x="111" y="116"/>
                  </a:lnTo>
                  <a:lnTo>
                    <a:pt x="113" y="114"/>
                  </a:lnTo>
                  <a:lnTo>
                    <a:pt x="111" y="111"/>
                  </a:lnTo>
                  <a:lnTo>
                    <a:pt x="111" y="109"/>
                  </a:lnTo>
                  <a:lnTo>
                    <a:pt x="111" y="107"/>
                  </a:lnTo>
                  <a:lnTo>
                    <a:pt x="106" y="104"/>
                  </a:lnTo>
                  <a:lnTo>
                    <a:pt x="104" y="102"/>
                  </a:lnTo>
                  <a:lnTo>
                    <a:pt x="101" y="100"/>
                  </a:lnTo>
                  <a:lnTo>
                    <a:pt x="99" y="97"/>
                  </a:lnTo>
                  <a:lnTo>
                    <a:pt x="99" y="95"/>
                  </a:lnTo>
                  <a:lnTo>
                    <a:pt x="99" y="88"/>
                  </a:lnTo>
                  <a:lnTo>
                    <a:pt x="94" y="88"/>
                  </a:lnTo>
                  <a:lnTo>
                    <a:pt x="90" y="83"/>
                  </a:lnTo>
                  <a:lnTo>
                    <a:pt x="90" y="83"/>
                  </a:lnTo>
                  <a:lnTo>
                    <a:pt x="87" y="83"/>
                  </a:lnTo>
                  <a:lnTo>
                    <a:pt x="82" y="83"/>
                  </a:lnTo>
                  <a:lnTo>
                    <a:pt x="78" y="78"/>
                  </a:lnTo>
                  <a:lnTo>
                    <a:pt x="75" y="78"/>
                  </a:lnTo>
                  <a:lnTo>
                    <a:pt x="73" y="76"/>
                  </a:lnTo>
                  <a:lnTo>
                    <a:pt x="71" y="76"/>
                  </a:lnTo>
                  <a:lnTo>
                    <a:pt x="68" y="76"/>
                  </a:lnTo>
                  <a:lnTo>
                    <a:pt x="66" y="78"/>
                  </a:lnTo>
                  <a:lnTo>
                    <a:pt x="63" y="76"/>
                  </a:lnTo>
                  <a:lnTo>
                    <a:pt x="63" y="78"/>
                  </a:lnTo>
                  <a:lnTo>
                    <a:pt x="61" y="76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61" y="85"/>
                  </a:lnTo>
                  <a:lnTo>
                    <a:pt x="59" y="88"/>
                  </a:lnTo>
                  <a:lnTo>
                    <a:pt x="54" y="88"/>
                  </a:lnTo>
                  <a:lnTo>
                    <a:pt x="45" y="90"/>
                  </a:lnTo>
                  <a:lnTo>
                    <a:pt x="42" y="92"/>
                  </a:lnTo>
                  <a:lnTo>
                    <a:pt x="40" y="95"/>
                  </a:lnTo>
                  <a:lnTo>
                    <a:pt x="35" y="95"/>
                  </a:lnTo>
                  <a:lnTo>
                    <a:pt x="30" y="95"/>
                  </a:lnTo>
                  <a:lnTo>
                    <a:pt x="30" y="92"/>
                  </a:lnTo>
                  <a:lnTo>
                    <a:pt x="26" y="90"/>
                  </a:lnTo>
                  <a:lnTo>
                    <a:pt x="21" y="90"/>
                  </a:lnTo>
                  <a:lnTo>
                    <a:pt x="16" y="85"/>
                  </a:lnTo>
                  <a:lnTo>
                    <a:pt x="14" y="85"/>
                  </a:lnTo>
                  <a:lnTo>
                    <a:pt x="11" y="88"/>
                  </a:lnTo>
                  <a:lnTo>
                    <a:pt x="9" y="88"/>
                  </a:lnTo>
                  <a:lnTo>
                    <a:pt x="7" y="85"/>
                  </a:lnTo>
                  <a:lnTo>
                    <a:pt x="4" y="83"/>
                  </a:lnTo>
                  <a:lnTo>
                    <a:pt x="0" y="81"/>
                  </a:lnTo>
                  <a:lnTo>
                    <a:pt x="2" y="78"/>
                  </a:lnTo>
                  <a:lnTo>
                    <a:pt x="2" y="74"/>
                  </a:lnTo>
                  <a:lnTo>
                    <a:pt x="4" y="69"/>
                  </a:lnTo>
                  <a:lnTo>
                    <a:pt x="7" y="69"/>
                  </a:lnTo>
                  <a:lnTo>
                    <a:pt x="9" y="64"/>
                  </a:lnTo>
                  <a:lnTo>
                    <a:pt x="7" y="59"/>
                  </a:lnTo>
                  <a:lnTo>
                    <a:pt x="16" y="50"/>
                  </a:lnTo>
                  <a:lnTo>
                    <a:pt x="19" y="45"/>
                  </a:lnTo>
                  <a:lnTo>
                    <a:pt x="21" y="43"/>
                  </a:lnTo>
                  <a:lnTo>
                    <a:pt x="23" y="43"/>
                  </a:lnTo>
                  <a:lnTo>
                    <a:pt x="23" y="38"/>
                  </a:lnTo>
                  <a:lnTo>
                    <a:pt x="23" y="36"/>
                  </a:lnTo>
                  <a:lnTo>
                    <a:pt x="21" y="33"/>
                  </a:lnTo>
                  <a:lnTo>
                    <a:pt x="23" y="31"/>
                  </a:lnTo>
                  <a:lnTo>
                    <a:pt x="19" y="31"/>
                  </a:lnTo>
                  <a:lnTo>
                    <a:pt x="19" y="26"/>
                  </a:lnTo>
                  <a:lnTo>
                    <a:pt x="16" y="24"/>
                  </a:lnTo>
                  <a:lnTo>
                    <a:pt x="16" y="17"/>
                  </a:lnTo>
                  <a:lnTo>
                    <a:pt x="16" y="1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5" name="Freeform 51">
              <a:extLst>
                <a:ext uri="{FF2B5EF4-FFF2-40B4-BE49-F238E27FC236}">
                  <a16:creationId xmlns:a16="http://schemas.microsoft.com/office/drawing/2014/main" id="{F4E984F6-EEB7-443F-B019-FF448B9BF262}"/>
                </a:ext>
              </a:extLst>
            </p:cNvPr>
            <p:cNvSpPr/>
            <p:nvPr/>
          </p:nvSpPr>
          <p:spPr bwMode="auto">
            <a:xfrm>
              <a:off x="10335747" y="13171088"/>
              <a:ext cx="233152" cy="267823"/>
            </a:xfrm>
            <a:custGeom>
              <a:avLst/>
              <a:gdLst>
                <a:gd name="T0" fmla="*/ 0 w 52"/>
                <a:gd name="T1" fmla="*/ 9 h 57"/>
                <a:gd name="T2" fmla="*/ 0 w 52"/>
                <a:gd name="T3" fmla="*/ 7 h 57"/>
                <a:gd name="T4" fmla="*/ 0 w 52"/>
                <a:gd name="T5" fmla="*/ 5 h 57"/>
                <a:gd name="T6" fmla="*/ 0 w 52"/>
                <a:gd name="T7" fmla="*/ 0 h 57"/>
                <a:gd name="T8" fmla="*/ 2 w 52"/>
                <a:gd name="T9" fmla="*/ 2 h 57"/>
                <a:gd name="T10" fmla="*/ 2 w 52"/>
                <a:gd name="T11" fmla="*/ 0 h 57"/>
                <a:gd name="T12" fmla="*/ 5 w 52"/>
                <a:gd name="T13" fmla="*/ 2 h 57"/>
                <a:gd name="T14" fmla="*/ 7 w 52"/>
                <a:gd name="T15" fmla="*/ 0 h 57"/>
                <a:gd name="T16" fmla="*/ 10 w 52"/>
                <a:gd name="T17" fmla="*/ 0 h 57"/>
                <a:gd name="T18" fmla="*/ 12 w 52"/>
                <a:gd name="T19" fmla="*/ 0 h 57"/>
                <a:gd name="T20" fmla="*/ 14 w 52"/>
                <a:gd name="T21" fmla="*/ 2 h 57"/>
                <a:gd name="T22" fmla="*/ 17 w 52"/>
                <a:gd name="T23" fmla="*/ 2 h 57"/>
                <a:gd name="T24" fmla="*/ 21 w 52"/>
                <a:gd name="T25" fmla="*/ 7 h 57"/>
                <a:gd name="T26" fmla="*/ 26 w 52"/>
                <a:gd name="T27" fmla="*/ 7 h 57"/>
                <a:gd name="T28" fmla="*/ 29 w 52"/>
                <a:gd name="T29" fmla="*/ 7 h 57"/>
                <a:gd name="T30" fmla="*/ 29 w 52"/>
                <a:gd name="T31" fmla="*/ 7 h 57"/>
                <a:gd name="T32" fmla="*/ 33 w 52"/>
                <a:gd name="T33" fmla="*/ 12 h 57"/>
                <a:gd name="T34" fmla="*/ 38 w 52"/>
                <a:gd name="T35" fmla="*/ 12 h 57"/>
                <a:gd name="T36" fmla="*/ 38 w 52"/>
                <a:gd name="T37" fmla="*/ 19 h 57"/>
                <a:gd name="T38" fmla="*/ 38 w 52"/>
                <a:gd name="T39" fmla="*/ 21 h 57"/>
                <a:gd name="T40" fmla="*/ 40 w 52"/>
                <a:gd name="T41" fmla="*/ 24 h 57"/>
                <a:gd name="T42" fmla="*/ 43 w 52"/>
                <a:gd name="T43" fmla="*/ 26 h 57"/>
                <a:gd name="T44" fmla="*/ 45 w 52"/>
                <a:gd name="T45" fmla="*/ 28 h 57"/>
                <a:gd name="T46" fmla="*/ 50 w 52"/>
                <a:gd name="T47" fmla="*/ 31 h 57"/>
                <a:gd name="T48" fmla="*/ 50 w 52"/>
                <a:gd name="T49" fmla="*/ 33 h 57"/>
                <a:gd name="T50" fmla="*/ 50 w 52"/>
                <a:gd name="T51" fmla="*/ 35 h 57"/>
                <a:gd name="T52" fmla="*/ 52 w 52"/>
                <a:gd name="T53" fmla="*/ 38 h 57"/>
                <a:gd name="T54" fmla="*/ 50 w 52"/>
                <a:gd name="T55" fmla="*/ 40 h 57"/>
                <a:gd name="T56" fmla="*/ 47 w 52"/>
                <a:gd name="T57" fmla="*/ 40 h 57"/>
                <a:gd name="T58" fmla="*/ 45 w 52"/>
                <a:gd name="T59" fmla="*/ 38 h 57"/>
                <a:gd name="T60" fmla="*/ 40 w 52"/>
                <a:gd name="T61" fmla="*/ 40 h 57"/>
                <a:gd name="T62" fmla="*/ 38 w 52"/>
                <a:gd name="T63" fmla="*/ 40 h 57"/>
                <a:gd name="T64" fmla="*/ 38 w 52"/>
                <a:gd name="T65" fmla="*/ 45 h 57"/>
                <a:gd name="T66" fmla="*/ 38 w 52"/>
                <a:gd name="T67" fmla="*/ 50 h 57"/>
                <a:gd name="T68" fmla="*/ 36 w 52"/>
                <a:gd name="T69" fmla="*/ 50 h 57"/>
                <a:gd name="T70" fmla="*/ 33 w 52"/>
                <a:gd name="T71" fmla="*/ 54 h 57"/>
                <a:gd name="T72" fmla="*/ 33 w 52"/>
                <a:gd name="T73" fmla="*/ 57 h 57"/>
                <a:gd name="T74" fmla="*/ 31 w 52"/>
                <a:gd name="T75" fmla="*/ 54 h 57"/>
                <a:gd name="T76" fmla="*/ 29 w 52"/>
                <a:gd name="T77" fmla="*/ 57 h 57"/>
                <a:gd name="T78" fmla="*/ 29 w 52"/>
                <a:gd name="T79" fmla="*/ 57 h 57"/>
                <a:gd name="T80" fmla="*/ 26 w 52"/>
                <a:gd name="T81" fmla="*/ 52 h 57"/>
                <a:gd name="T82" fmla="*/ 26 w 52"/>
                <a:gd name="T83" fmla="*/ 38 h 57"/>
                <a:gd name="T84" fmla="*/ 24 w 52"/>
                <a:gd name="T85" fmla="*/ 35 h 57"/>
                <a:gd name="T86" fmla="*/ 24 w 52"/>
                <a:gd name="T87" fmla="*/ 31 h 57"/>
                <a:gd name="T88" fmla="*/ 14 w 52"/>
                <a:gd name="T89" fmla="*/ 24 h 57"/>
                <a:gd name="T90" fmla="*/ 14 w 52"/>
                <a:gd name="T91" fmla="*/ 21 h 57"/>
                <a:gd name="T92" fmla="*/ 7 w 52"/>
                <a:gd name="T93" fmla="*/ 16 h 57"/>
                <a:gd name="T94" fmla="*/ 7 w 52"/>
                <a:gd name="T95" fmla="*/ 9 h 57"/>
                <a:gd name="T96" fmla="*/ 0 w 52"/>
                <a:gd name="T97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" h="57">
                  <a:moveTo>
                    <a:pt x="0" y="9"/>
                  </a:moveTo>
                  <a:lnTo>
                    <a:pt x="0" y="7"/>
                  </a:lnTo>
                  <a:lnTo>
                    <a:pt x="0" y="5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0"/>
                  </a:lnTo>
                  <a:lnTo>
                    <a:pt x="5" y="2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21" y="7"/>
                  </a:lnTo>
                  <a:lnTo>
                    <a:pt x="26" y="7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33" y="12"/>
                  </a:lnTo>
                  <a:lnTo>
                    <a:pt x="38" y="12"/>
                  </a:lnTo>
                  <a:lnTo>
                    <a:pt x="38" y="19"/>
                  </a:lnTo>
                  <a:lnTo>
                    <a:pt x="38" y="21"/>
                  </a:lnTo>
                  <a:lnTo>
                    <a:pt x="40" y="24"/>
                  </a:lnTo>
                  <a:lnTo>
                    <a:pt x="43" y="26"/>
                  </a:lnTo>
                  <a:lnTo>
                    <a:pt x="45" y="28"/>
                  </a:lnTo>
                  <a:lnTo>
                    <a:pt x="50" y="31"/>
                  </a:lnTo>
                  <a:lnTo>
                    <a:pt x="50" y="33"/>
                  </a:lnTo>
                  <a:lnTo>
                    <a:pt x="50" y="35"/>
                  </a:lnTo>
                  <a:lnTo>
                    <a:pt x="52" y="38"/>
                  </a:lnTo>
                  <a:lnTo>
                    <a:pt x="50" y="40"/>
                  </a:lnTo>
                  <a:lnTo>
                    <a:pt x="47" y="40"/>
                  </a:lnTo>
                  <a:lnTo>
                    <a:pt x="45" y="38"/>
                  </a:lnTo>
                  <a:lnTo>
                    <a:pt x="40" y="40"/>
                  </a:lnTo>
                  <a:lnTo>
                    <a:pt x="38" y="40"/>
                  </a:lnTo>
                  <a:lnTo>
                    <a:pt x="38" y="45"/>
                  </a:lnTo>
                  <a:lnTo>
                    <a:pt x="38" y="50"/>
                  </a:lnTo>
                  <a:lnTo>
                    <a:pt x="36" y="50"/>
                  </a:lnTo>
                  <a:lnTo>
                    <a:pt x="33" y="54"/>
                  </a:lnTo>
                  <a:lnTo>
                    <a:pt x="33" y="57"/>
                  </a:lnTo>
                  <a:lnTo>
                    <a:pt x="31" y="54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6" y="52"/>
                  </a:lnTo>
                  <a:lnTo>
                    <a:pt x="26" y="38"/>
                  </a:lnTo>
                  <a:lnTo>
                    <a:pt x="24" y="35"/>
                  </a:lnTo>
                  <a:lnTo>
                    <a:pt x="24" y="31"/>
                  </a:lnTo>
                  <a:lnTo>
                    <a:pt x="14" y="24"/>
                  </a:lnTo>
                  <a:lnTo>
                    <a:pt x="14" y="21"/>
                  </a:lnTo>
                  <a:lnTo>
                    <a:pt x="7" y="16"/>
                  </a:lnTo>
                  <a:lnTo>
                    <a:pt x="7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6" name="Freeform 52">
              <a:extLst>
                <a:ext uri="{FF2B5EF4-FFF2-40B4-BE49-F238E27FC236}">
                  <a16:creationId xmlns:a16="http://schemas.microsoft.com/office/drawing/2014/main" id="{173686C8-E6A3-4653-8CBD-3FAC916D62FF}"/>
                </a:ext>
              </a:extLst>
            </p:cNvPr>
            <p:cNvSpPr/>
            <p:nvPr/>
          </p:nvSpPr>
          <p:spPr bwMode="auto">
            <a:xfrm>
              <a:off x="9963600" y="13213375"/>
              <a:ext cx="596332" cy="389988"/>
            </a:xfrm>
            <a:custGeom>
              <a:avLst/>
              <a:gdLst>
                <a:gd name="T0" fmla="*/ 33 w 133"/>
                <a:gd name="T1" fmla="*/ 3 h 83"/>
                <a:gd name="T2" fmla="*/ 38 w 133"/>
                <a:gd name="T3" fmla="*/ 0 h 83"/>
                <a:gd name="T4" fmla="*/ 48 w 133"/>
                <a:gd name="T5" fmla="*/ 5 h 83"/>
                <a:gd name="T6" fmla="*/ 52 w 133"/>
                <a:gd name="T7" fmla="*/ 10 h 83"/>
                <a:gd name="T8" fmla="*/ 62 w 133"/>
                <a:gd name="T9" fmla="*/ 10 h 83"/>
                <a:gd name="T10" fmla="*/ 67 w 133"/>
                <a:gd name="T11" fmla="*/ 5 h 83"/>
                <a:gd name="T12" fmla="*/ 81 w 133"/>
                <a:gd name="T13" fmla="*/ 3 h 83"/>
                <a:gd name="T14" fmla="*/ 90 w 133"/>
                <a:gd name="T15" fmla="*/ 7 h 83"/>
                <a:gd name="T16" fmla="*/ 97 w 133"/>
                <a:gd name="T17" fmla="*/ 15 h 83"/>
                <a:gd name="T18" fmla="*/ 107 w 133"/>
                <a:gd name="T19" fmla="*/ 26 h 83"/>
                <a:gd name="T20" fmla="*/ 109 w 133"/>
                <a:gd name="T21" fmla="*/ 43 h 83"/>
                <a:gd name="T22" fmla="*/ 114 w 133"/>
                <a:gd name="T23" fmla="*/ 52 h 83"/>
                <a:gd name="T24" fmla="*/ 123 w 133"/>
                <a:gd name="T25" fmla="*/ 52 h 83"/>
                <a:gd name="T26" fmla="*/ 130 w 133"/>
                <a:gd name="T27" fmla="*/ 50 h 83"/>
                <a:gd name="T28" fmla="*/ 130 w 133"/>
                <a:gd name="T29" fmla="*/ 55 h 83"/>
                <a:gd name="T30" fmla="*/ 133 w 133"/>
                <a:gd name="T31" fmla="*/ 57 h 83"/>
                <a:gd name="T32" fmla="*/ 128 w 133"/>
                <a:gd name="T33" fmla="*/ 62 h 83"/>
                <a:gd name="T34" fmla="*/ 121 w 133"/>
                <a:gd name="T35" fmla="*/ 67 h 83"/>
                <a:gd name="T36" fmla="*/ 121 w 133"/>
                <a:gd name="T37" fmla="*/ 71 h 83"/>
                <a:gd name="T38" fmla="*/ 119 w 133"/>
                <a:gd name="T39" fmla="*/ 79 h 83"/>
                <a:gd name="T40" fmla="*/ 116 w 133"/>
                <a:gd name="T41" fmla="*/ 81 h 83"/>
                <a:gd name="T42" fmla="*/ 112 w 133"/>
                <a:gd name="T43" fmla="*/ 79 h 83"/>
                <a:gd name="T44" fmla="*/ 107 w 133"/>
                <a:gd name="T45" fmla="*/ 76 h 83"/>
                <a:gd name="T46" fmla="*/ 97 w 133"/>
                <a:gd name="T47" fmla="*/ 74 h 83"/>
                <a:gd name="T48" fmla="*/ 85 w 133"/>
                <a:gd name="T49" fmla="*/ 79 h 83"/>
                <a:gd name="T50" fmla="*/ 81 w 133"/>
                <a:gd name="T51" fmla="*/ 83 h 83"/>
                <a:gd name="T52" fmla="*/ 74 w 133"/>
                <a:gd name="T53" fmla="*/ 83 h 83"/>
                <a:gd name="T54" fmla="*/ 67 w 133"/>
                <a:gd name="T55" fmla="*/ 81 h 83"/>
                <a:gd name="T56" fmla="*/ 62 w 133"/>
                <a:gd name="T57" fmla="*/ 83 h 83"/>
                <a:gd name="T58" fmla="*/ 52 w 133"/>
                <a:gd name="T59" fmla="*/ 83 h 83"/>
                <a:gd name="T60" fmla="*/ 50 w 133"/>
                <a:gd name="T61" fmla="*/ 81 h 83"/>
                <a:gd name="T62" fmla="*/ 43 w 133"/>
                <a:gd name="T63" fmla="*/ 83 h 83"/>
                <a:gd name="T64" fmla="*/ 41 w 133"/>
                <a:gd name="T65" fmla="*/ 79 h 83"/>
                <a:gd name="T66" fmla="*/ 41 w 133"/>
                <a:gd name="T67" fmla="*/ 76 h 83"/>
                <a:gd name="T68" fmla="*/ 36 w 133"/>
                <a:gd name="T69" fmla="*/ 71 h 83"/>
                <a:gd name="T70" fmla="*/ 36 w 133"/>
                <a:gd name="T71" fmla="*/ 67 h 83"/>
                <a:gd name="T72" fmla="*/ 29 w 133"/>
                <a:gd name="T73" fmla="*/ 69 h 83"/>
                <a:gd name="T74" fmla="*/ 24 w 133"/>
                <a:gd name="T75" fmla="*/ 67 h 83"/>
                <a:gd name="T76" fmla="*/ 17 w 133"/>
                <a:gd name="T77" fmla="*/ 64 h 83"/>
                <a:gd name="T78" fmla="*/ 19 w 133"/>
                <a:gd name="T79" fmla="*/ 60 h 83"/>
                <a:gd name="T80" fmla="*/ 10 w 133"/>
                <a:gd name="T81" fmla="*/ 52 h 83"/>
                <a:gd name="T82" fmla="*/ 5 w 133"/>
                <a:gd name="T83" fmla="*/ 45 h 83"/>
                <a:gd name="T84" fmla="*/ 0 w 133"/>
                <a:gd name="T85" fmla="*/ 43 h 83"/>
                <a:gd name="T86" fmla="*/ 7 w 133"/>
                <a:gd name="T87" fmla="*/ 38 h 83"/>
                <a:gd name="T88" fmla="*/ 12 w 133"/>
                <a:gd name="T89" fmla="*/ 36 h 83"/>
                <a:gd name="T90" fmla="*/ 15 w 133"/>
                <a:gd name="T91" fmla="*/ 31 h 83"/>
                <a:gd name="T92" fmla="*/ 24 w 133"/>
                <a:gd name="T93" fmla="*/ 15 h 83"/>
                <a:gd name="T94" fmla="*/ 29 w 133"/>
                <a:gd name="T95" fmla="*/ 7 h 83"/>
                <a:gd name="T96" fmla="*/ 31 w 133"/>
                <a:gd name="T9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83">
                  <a:moveTo>
                    <a:pt x="31" y="3"/>
                  </a:moveTo>
                  <a:lnTo>
                    <a:pt x="33" y="3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3" y="5"/>
                  </a:lnTo>
                  <a:lnTo>
                    <a:pt x="48" y="5"/>
                  </a:lnTo>
                  <a:lnTo>
                    <a:pt x="52" y="7"/>
                  </a:lnTo>
                  <a:lnTo>
                    <a:pt x="52" y="10"/>
                  </a:lnTo>
                  <a:lnTo>
                    <a:pt x="57" y="10"/>
                  </a:lnTo>
                  <a:lnTo>
                    <a:pt x="62" y="10"/>
                  </a:lnTo>
                  <a:lnTo>
                    <a:pt x="64" y="7"/>
                  </a:lnTo>
                  <a:lnTo>
                    <a:pt x="67" y="5"/>
                  </a:lnTo>
                  <a:lnTo>
                    <a:pt x="76" y="3"/>
                  </a:lnTo>
                  <a:lnTo>
                    <a:pt x="81" y="3"/>
                  </a:lnTo>
                  <a:lnTo>
                    <a:pt x="90" y="0"/>
                  </a:lnTo>
                  <a:lnTo>
                    <a:pt x="90" y="7"/>
                  </a:lnTo>
                  <a:lnTo>
                    <a:pt x="97" y="12"/>
                  </a:lnTo>
                  <a:lnTo>
                    <a:pt x="97" y="15"/>
                  </a:lnTo>
                  <a:lnTo>
                    <a:pt x="107" y="22"/>
                  </a:lnTo>
                  <a:lnTo>
                    <a:pt x="107" y="26"/>
                  </a:lnTo>
                  <a:lnTo>
                    <a:pt x="109" y="29"/>
                  </a:lnTo>
                  <a:lnTo>
                    <a:pt x="109" y="43"/>
                  </a:lnTo>
                  <a:lnTo>
                    <a:pt x="112" y="48"/>
                  </a:lnTo>
                  <a:lnTo>
                    <a:pt x="114" y="52"/>
                  </a:lnTo>
                  <a:lnTo>
                    <a:pt x="119" y="52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0" y="50"/>
                  </a:lnTo>
                  <a:lnTo>
                    <a:pt x="133" y="52"/>
                  </a:lnTo>
                  <a:lnTo>
                    <a:pt x="130" y="55"/>
                  </a:lnTo>
                  <a:lnTo>
                    <a:pt x="133" y="55"/>
                  </a:lnTo>
                  <a:lnTo>
                    <a:pt x="133" y="57"/>
                  </a:lnTo>
                  <a:lnTo>
                    <a:pt x="130" y="62"/>
                  </a:lnTo>
                  <a:lnTo>
                    <a:pt x="128" y="62"/>
                  </a:lnTo>
                  <a:lnTo>
                    <a:pt x="121" y="62"/>
                  </a:lnTo>
                  <a:lnTo>
                    <a:pt x="121" y="67"/>
                  </a:lnTo>
                  <a:lnTo>
                    <a:pt x="119" y="69"/>
                  </a:lnTo>
                  <a:lnTo>
                    <a:pt x="121" y="71"/>
                  </a:lnTo>
                  <a:lnTo>
                    <a:pt x="121" y="74"/>
                  </a:lnTo>
                  <a:lnTo>
                    <a:pt x="119" y="79"/>
                  </a:lnTo>
                  <a:lnTo>
                    <a:pt x="121" y="81"/>
                  </a:lnTo>
                  <a:lnTo>
                    <a:pt x="116" y="81"/>
                  </a:lnTo>
                  <a:lnTo>
                    <a:pt x="116" y="79"/>
                  </a:lnTo>
                  <a:lnTo>
                    <a:pt x="112" y="79"/>
                  </a:lnTo>
                  <a:lnTo>
                    <a:pt x="109" y="79"/>
                  </a:lnTo>
                  <a:lnTo>
                    <a:pt x="107" y="76"/>
                  </a:lnTo>
                  <a:lnTo>
                    <a:pt x="102" y="74"/>
                  </a:lnTo>
                  <a:lnTo>
                    <a:pt x="97" y="74"/>
                  </a:lnTo>
                  <a:lnTo>
                    <a:pt x="95" y="76"/>
                  </a:lnTo>
                  <a:lnTo>
                    <a:pt x="85" y="79"/>
                  </a:lnTo>
                  <a:lnTo>
                    <a:pt x="83" y="81"/>
                  </a:lnTo>
                  <a:lnTo>
                    <a:pt x="81" y="83"/>
                  </a:lnTo>
                  <a:lnTo>
                    <a:pt x="78" y="83"/>
                  </a:lnTo>
                  <a:lnTo>
                    <a:pt x="74" y="83"/>
                  </a:lnTo>
                  <a:lnTo>
                    <a:pt x="71" y="83"/>
                  </a:lnTo>
                  <a:lnTo>
                    <a:pt x="67" y="81"/>
                  </a:lnTo>
                  <a:lnTo>
                    <a:pt x="64" y="83"/>
                  </a:lnTo>
                  <a:lnTo>
                    <a:pt x="62" y="83"/>
                  </a:lnTo>
                  <a:lnTo>
                    <a:pt x="57" y="83"/>
                  </a:lnTo>
                  <a:lnTo>
                    <a:pt x="52" y="83"/>
                  </a:lnTo>
                  <a:lnTo>
                    <a:pt x="50" y="83"/>
                  </a:lnTo>
                  <a:lnTo>
                    <a:pt x="50" y="81"/>
                  </a:lnTo>
                  <a:lnTo>
                    <a:pt x="45" y="81"/>
                  </a:lnTo>
                  <a:lnTo>
                    <a:pt x="43" y="83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36" y="74"/>
                  </a:lnTo>
                  <a:lnTo>
                    <a:pt x="36" y="71"/>
                  </a:lnTo>
                  <a:lnTo>
                    <a:pt x="33" y="69"/>
                  </a:lnTo>
                  <a:lnTo>
                    <a:pt x="36" y="67"/>
                  </a:lnTo>
                  <a:lnTo>
                    <a:pt x="31" y="64"/>
                  </a:lnTo>
                  <a:lnTo>
                    <a:pt x="29" y="69"/>
                  </a:lnTo>
                  <a:lnTo>
                    <a:pt x="26" y="67"/>
                  </a:lnTo>
                  <a:lnTo>
                    <a:pt x="24" y="67"/>
                  </a:lnTo>
                  <a:lnTo>
                    <a:pt x="22" y="64"/>
                  </a:lnTo>
                  <a:lnTo>
                    <a:pt x="17" y="64"/>
                  </a:lnTo>
                  <a:lnTo>
                    <a:pt x="17" y="62"/>
                  </a:lnTo>
                  <a:lnTo>
                    <a:pt x="19" y="60"/>
                  </a:lnTo>
                  <a:lnTo>
                    <a:pt x="15" y="55"/>
                  </a:lnTo>
                  <a:lnTo>
                    <a:pt x="10" y="52"/>
                  </a:lnTo>
                  <a:lnTo>
                    <a:pt x="10" y="50"/>
                  </a:lnTo>
                  <a:lnTo>
                    <a:pt x="5" y="45"/>
                  </a:lnTo>
                  <a:lnTo>
                    <a:pt x="5" y="43"/>
                  </a:lnTo>
                  <a:lnTo>
                    <a:pt x="0" y="43"/>
                  </a:lnTo>
                  <a:lnTo>
                    <a:pt x="5" y="38"/>
                  </a:lnTo>
                  <a:lnTo>
                    <a:pt x="7" y="38"/>
                  </a:lnTo>
                  <a:lnTo>
                    <a:pt x="7" y="36"/>
                  </a:lnTo>
                  <a:lnTo>
                    <a:pt x="12" y="36"/>
                  </a:lnTo>
                  <a:lnTo>
                    <a:pt x="15" y="34"/>
                  </a:lnTo>
                  <a:lnTo>
                    <a:pt x="15" y="31"/>
                  </a:lnTo>
                  <a:lnTo>
                    <a:pt x="19" y="24"/>
                  </a:lnTo>
                  <a:lnTo>
                    <a:pt x="24" y="15"/>
                  </a:lnTo>
                  <a:lnTo>
                    <a:pt x="26" y="7"/>
                  </a:lnTo>
                  <a:lnTo>
                    <a:pt x="29" y="7"/>
                  </a:lnTo>
                  <a:lnTo>
                    <a:pt x="31" y="5"/>
                  </a:lnTo>
                  <a:lnTo>
                    <a:pt x="31" y="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7" name="Freeform 53">
              <a:extLst>
                <a:ext uri="{FF2B5EF4-FFF2-40B4-BE49-F238E27FC236}">
                  <a16:creationId xmlns:a16="http://schemas.microsoft.com/office/drawing/2014/main" id="{9440DF9C-9955-4FAF-A9C0-35D11A0A91AC}"/>
                </a:ext>
              </a:extLst>
            </p:cNvPr>
            <p:cNvSpPr/>
            <p:nvPr/>
          </p:nvSpPr>
          <p:spPr bwMode="auto">
            <a:xfrm>
              <a:off x="9721480" y="13194581"/>
              <a:ext cx="381115" cy="253727"/>
            </a:xfrm>
            <a:custGeom>
              <a:avLst/>
              <a:gdLst>
                <a:gd name="T0" fmla="*/ 54 w 85"/>
                <a:gd name="T1" fmla="*/ 47 h 54"/>
                <a:gd name="T2" fmla="*/ 59 w 85"/>
                <a:gd name="T3" fmla="*/ 42 h 54"/>
                <a:gd name="T4" fmla="*/ 61 w 85"/>
                <a:gd name="T5" fmla="*/ 42 h 54"/>
                <a:gd name="T6" fmla="*/ 61 w 85"/>
                <a:gd name="T7" fmla="*/ 40 h 54"/>
                <a:gd name="T8" fmla="*/ 66 w 85"/>
                <a:gd name="T9" fmla="*/ 40 h 54"/>
                <a:gd name="T10" fmla="*/ 69 w 85"/>
                <a:gd name="T11" fmla="*/ 38 h 54"/>
                <a:gd name="T12" fmla="*/ 69 w 85"/>
                <a:gd name="T13" fmla="*/ 35 h 54"/>
                <a:gd name="T14" fmla="*/ 73 w 85"/>
                <a:gd name="T15" fmla="*/ 28 h 54"/>
                <a:gd name="T16" fmla="*/ 78 w 85"/>
                <a:gd name="T17" fmla="*/ 19 h 54"/>
                <a:gd name="T18" fmla="*/ 80 w 85"/>
                <a:gd name="T19" fmla="*/ 11 h 54"/>
                <a:gd name="T20" fmla="*/ 83 w 85"/>
                <a:gd name="T21" fmla="*/ 11 h 54"/>
                <a:gd name="T22" fmla="*/ 85 w 85"/>
                <a:gd name="T23" fmla="*/ 9 h 54"/>
                <a:gd name="T24" fmla="*/ 83 w 85"/>
                <a:gd name="T25" fmla="*/ 4 h 54"/>
                <a:gd name="T26" fmla="*/ 80 w 85"/>
                <a:gd name="T27" fmla="*/ 2 h 54"/>
                <a:gd name="T28" fmla="*/ 76 w 85"/>
                <a:gd name="T29" fmla="*/ 0 h 54"/>
                <a:gd name="T30" fmla="*/ 73 w 85"/>
                <a:gd name="T31" fmla="*/ 2 h 54"/>
                <a:gd name="T32" fmla="*/ 69 w 85"/>
                <a:gd name="T33" fmla="*/ 0 h 54"/>
                <a:gd name="T34" fmla="*/ 64 w 85"/>
                <a:gd name="T35" fmla="*/ 0 h 54"/>
                <a:gd name="T36" fmla="*/ 59 w 85"/>
                <a:gd name="T37" fmla="*/ 0 h 54"/>
                <a:gd name="T38" fmla="*/ 54 w 85"/>
                <a:gd name="T39" fmla="*/ 0 h 54"/>
                <a:gd name="T40" fmla="*/ 52 w 85"/>
                <a:gd name="T41" fmla="*/ 4 h 54"/>
                <a:gd name="T42" fmla="*/ 50 w 85"/>
                <a:gd name="T43" fmla="*/ 7 h 54"/>
                <a:gd name="T44" fmla="*/ 50 w 85"/>
                <a:gd name="T45" fmla="*/ 9 h 54"/>
                <a:gd name="T46" fmla="*/ 45 w 85"/>
                <a:gd name="T47" fmla="*/ 4 h 54"/>
                <a:gd name="T48" fmla="*/ 40 w 85"/>
                <a:gd name="T49" fmla="*/ 9 h 54"/>
                <a:gd name="T50" fmla="*/ 35 w 85"/>
                <a:gd name="T51" fmla="*/ 9 h 54"/>
                <a:gd name="T52" fmla="*/ 35 w 85"/>
                <a:gd name="T53" fmla="*/ 11 h 54"/>
                <a:gd name="T54" fmla="*/ 28 w 85"/>
                <a:gd name="T55" fmla="*/ 14 h 54"/>
                <a:gd name="T56" fmla="*/ 21 w 85"/>
                <a:gd name="T57" fmla="*/ 14 h 54"/>
                <a:gd name="T58" fmla="*/ 16 w 85"/>
                <a:gd name="T59" fmla="*/ 14 h 54"/>
                <a:gd name="T60" fmla="*/ 7 w 85"/>
                <a:gd name="T61" fmla="*/ 9 h 54"/>
                <a:gd name="T62" fmla="*/ 7 w 85"/>
                <a:gd name="T63" fmla="*/ 9 h 54"/>
                <a:gd name="T64" fmla="*/ 7 w 85"/>
                <a:gd name="T65" fmla="*/ 14 h 54"/>
                <a:gd name="T66" fmla="*/ 7 w 85"/>
                <a:gd name="T67" fmla="*/ 16 h 54"/>
                <a:gd name="T68" fmla="*/ 0 w 85"/>
                <a:gd name="T69" fmla="*/ 16 h 54"/>
                <a:gd name="T70" fmla="*/ 0 w 85"/>
                <a:gd name="T71" fmla="*/ 19 h 54"/>
                <a:gd name="T72" fmla="*/ 2 w 85"/>
                <a:gd name="T73" fmla="*/ 21 h 54"/>
                <a:gd name="T74" fmla="*/ 2 w 85"/>
                <a:gd name="T75" fmla="*/ 23 h 54"/>
                <a:gd name="T76" fmla="*/ 2 w 85"/>
                <a:gd name="T77" fmla="*/ 26 h 54"/>
                <a:gd name="T78" fmla="*/ 2 w 85"/>
                <a:gd name="T79" fmla="*/ 30 h 54"/>
                <a:gd name="T80" fmla="*/ 0 w 85"/>
                <a:gd name="T81" fmla="*/ 33 h 54"/>
                <a:gd name="T82" fmla="*/ 0 w 85"/>
                <a:gd name="T83" fmla="*/ 33 h 54"/>
                <a:gd name="T84" fmla="*/ 5 w 85"/>
                <a:gd name="T85" fmla="*/ 38 h 54"/>
                <a:gd name="T86" fmla="*/ 5 w 85"/>
                <a:gd name="T87" fmla="*/ 42 h 54"/>
                <a:gd name="T88" fmla="*/ 7 w 85"/>
                <a:gd name="T89" fmla="*/ 42 h 54"/>
                <a:gd name="T90" fmla="*/ 12 w 85"/>
                <a:gd name="T91" fmla="*/ 47 h 54"/>
                <a:gd name="T92" fmla="*/ 16 w 85"/>
                <a:gd name="T93" fmla="*/ 49 h 54"/>
                <a:gd name="T94" fmla="*/ 19 w 85"/>
                <a:gd name="T95" fmla="*/ 52 h 54"/>
                <a:gd name="T96" fmla="*/ 26 w 85"/>
                <a:gd name="T97" fmla="*/ 52 h 54"/>
                <a:gd name="T98" fmla="*/ 31 w 85"/>
                <a:gd name="T99" fmla="*/ 54 h 54"/>
                <a:gd name="T100" fmla="*/ 33 w 85"/>
                <a:gd name="T101" fmla="*/ 52 h 54"/>
                <a:gd name="T102" fmla="*/ 35 w 85"/>
                <a:gd name="T103" fmla="*/ 52 h 54"/>
                <a:gd name="T104" fmla="*/ 38 w 85"/>
                <a:gd name="T105" fmla="*/ 49 h 54"/>
                <a:gd name="T106" fmla="*/ 40 w 85"/>
                <a:gd name="T107" fmla="*/ 49 h 54"/>
                <a:gd name="T108" fmla="*/ 43 w 85"/>
                <a:gd name="T109" fmla="*/ 49 h 54"/>
                <a:gd name="T110" fmla="*/ 45 w 85"/>
                <a:gd name="T111" fmla="*/ 47 h 54"/>
                <a:gd name="T112" fmla="*/ 47 w 85"/>
                <a:gd name="T113" fmla="*/ 45 h 54"/>
                <a:gd name="T114" fmla="*/ 50 w 85"/>
                <a:gd name="T115" fmla="*/ 45 h 54"/>
                <a:gd name="T116" fmla="*/ 54 w 85"/>
                <a:gd name="T117" fmla="*/ 45 h 54"/>
                <a:gd name="T118" fmla="*/ 54 w 85"/>
                <a:gd name="T11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5" h="54">
                  <a:moveTo>
                    <a:pt x="54" y="47"/>
                  </a:moveTo>
                  <a:lnTo>
                    <a:pt x="59" y="42"/>
                  </a:lnTo>
                  <a:lnTo>
                    <a:pt x="61" y="42"/>
                  </a:lnTo>
                  <a:lnTo>
                    <a:pt x="61" y="40"/>
                  </a:lnTo>
                  <a:lnTo>
                    <a:pt x="66" y="40"/>
                  </a:lnTo>
                  <a:lnTo>
                    <a:pt x="69" y="38"/>
                  </a:lnTo>
                  <a:lnTo>
                    <a:pt x="69" y="35"/>
                  </a:lnTo>
                  <a:lnTo>
                    <a:pt x="73" y="28"/>
                  </a:lnTo>
                  <a:lnTo>
                    <a:pt x="78" y="19"/>
                  </a:lnTo>
                  <a:lnTo>
                    <a:pt x="80" y="11"/>
                  </a:lnTo>
                  <a:lnTo>
                    <a:pt x="83" y="11"/>
                  </a:lnTo>
                  <a:lnTo>
                    <a:pt x="85" y="9"/>
                  </a:lnTo>
                  <a:lnTo>
                    <a:pt x="83" y="4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3" y="2"/>
                  </a:lnTo>
                  <a:lnTo>
                    <a:pt x="69" y="0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4" y="0"/>
                  </a:lnTo>
                  <a:lnTo>
                    <a:pt x="52" y="4"/>
                  </a:lnTo>
                  <a:lnTo>
                    <a:pt x="50" y="7"/>
                  </a:lnTo>
                  <a:lnTo>
                    <a:pt x="50" y="9"/>
                  </a:lnTo>
                  <a:lnTo>
                    <a:pt x="45" y="4"/>
                  </a:lnTo>
                  <a:lnTo>
                    <a:pt x="40" y="9"/>
                  </a:lnTo>
                  <a:lnTo>
                    <a:pt x="35" y="9"/>
                  </a:lnTo>
                  <a:lnTo>
                    <a:pt x="35" y="11"/>
                  </a:lnTo>
                  <a:lnTo>
                    <a:pt x="28" y="14"/>
                  </a:lnTo>
                  <a:lnTo>
                    <a:pt x="21" y="14"/>
                  </a:lnTo>
                  <a:lnTo>
                    <a:pt x="16" y="14"/>
                  </a:lnTo>
                  <a:lnTo>
                    <a:pt x="7" y="9"/>
                  </a:lnTo>
                  <a:lnTo>
                    <a:pt x="7" y="9"/>
                  </a:lnTo>
                  <a:lnTo>
                    <a:pt x="7" y="14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2" y="23"/>
                  </a:lnTo>
                  <a:lnTo>
                    <a:pt x="2" y="26"/>
                  </a:lnTo>
                  <a:lnTo>
                    <a:pt x="2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5" y="42"/>
                  </a:lnTo>
                  <a:lnTo>
                    <a:pt x="7" y="42"/>
                  </a:lnTo>
                  <a:lnTo>
                    <a:pt x="12" y="47"/>
                  </a:lnTo>
                  <a:lnTo>
                    <a:pt x="16" y="49"/>
                  </a:lnTo>
                  <a:lnTo>
                    <a:pt x="19" y="52"/>
                  </a:lnTo>
                  <a:lnTo>
                    <a:pt x="26" y="52"/>
                  </a:lnTo>
                  <a:lnTo>
                    <a:pt x="31" y="54"/>
                  </a:lnTo>
                  <a:lnTo>
                    <a:pt x="33" y="52"/>
                  </a:lnTo>
                  <a:lnTo>
                    <a:pt x="35" y="52"/>
                  </a:lnTo>
                  <a:lnTo>
                    <a:pt x="38" y="49"/>
                  </a:lnTo>
                  <a:lnTo>
                    <a:pt x="40" y="49"/>
                  </a:lnTo>
                  <a:lnTo>
                    <a:pt x="43" y="49"/>
                  </a:lnTo>
                  <a:lnTo>
                    <a:pt x="45" y="47"/>
                  </a:lnTo>
                  <a:lnTo>
                    <a:pt x="47" y="45"/>
                  </a:lnTo>
                  <a:lnTo>
                    <a:pt x="50" y="45"/>
                  </a:lnTo>
                  <a:lnTo>
                    <a:pt x="54" y="45"/>
                  </a:lnTo>
                  <a:lnTo>
                    <a:pt x="54" y="47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8" name="Freeform 54">
              <a:extLst>
                <a:ext uri="{FF2B5EF4-FFF2-40B4-BE49-F238E27FC236}">
                  <a16:creationId xmlns:a16="http://schemas.microsoft.com/office/drawing/2014/main" id="{E0D3E501-08CD-45EF-902C-02BF766C2AC3}"/>
                </a:ext>
              </a:extLst>
            </p:cNvPr>
            <p:cNvSpPr/>
            <p:nvPr/>
          </p:nvSpPr>
          <p:spPr bwMode="auto">
            <a:xfrm>
              <a:off x="9752866" y="13114703"/>
              <a:ext cx="327310" cy="145658"/>
            </a:xfrm>
            <a:custGeom>
              <a:avLst/>
              <a:gdLst>
                <a:gd name="T0" fmla="*/ 0 w 73"/>
                <a:gd name="T1" fmla="*/ 26 h 31"/>
                <a:gd name="T2" fmla="*/ 9 w 73"/>
                <a:gd name="T3" fmla="*/ 31 h 31"/>
                <a:gd name="T4" fmla="*/ 14 w 73"/>
                <a:gd name="T5" fmla="*/ 31 h 31"/>
                <a:gd name="T6" fmla="*/ 21 w 73"/>
                <a:gd name="T7" fmla="*/ 31 h 31"/>
                <a:gd name="T8" fmla="*/ 28 w 73"/>
                <a:gd name="T9" fmla="*/ 28 h 31"/>
                <a:gd name="T10" fmla="*/ 28 w 73"/>
                <a:gd name="T11" fmla="*/ 26 h 31"/>
                <a:gd name="T12" fmla="*/ 33 w 73"/>
                <a:gd name="T13" fmla="*/ 26 h 31"/>
                <a:gd name="T14" fmla="*/ 38 w 73"/>
                <a:gd name="T15" fmla="*/ 21 h 31"/>
                <a:gd name="T16" fmla="*/ 43 w 73"/>
                <a:gd name="T17" fmla="*/ 26 h 31"/>
                <a:gd name="T18" fmla="*/ 43 w 73"/>
                <a:gd name="T19" fmla="*/ 24 h 31"/>
                <a:gd name="T20" fmla="*/ 45 w 73"/>
                <a:gd name="T21" fmla="*/ 21 h 31"/>
                <a:gd name="T22" fmla="*/ 47 w 73"/>
                <a:gd name="T23" fmla="*/ 17 h 31"/>
                <a:gd name="T24" fmla="*/ 52 w 73"/>
                <a:gd name="T25" fmla="*/ 17 h 31"/>
                <a:gd name="T26" fmla="*/ 57 w 73"/>
                <a:gd name="T27" fmla="*/ 17 h 31"/>
                <a:gd name="T28" fmla="*/ 62 w 73"/>
                <a:gd name="T29" fmla="*/ 17 h 31"/>
                <a:gd name="T30" fmla="*/ 66 w 73"/>
                <a:gd name="T31" fmla="*/ 19 h 31"/>
                <a:gd name="T32" fmla="*/ 71 w 73"/>
                <a:gd name="T33" fmla="*/ 14 h 31"/>
                <a:gd name="T34" fmla="*/ 71 w 73"/>
                <a:gd name="T35" fmla="*/ 10 h 31"/>
                <a:gd name="T36" fmla="*/ 73 w 73"/>
                <a:gd name="T37" fmla="*/ 5 h 31"/>
                <a:gd name="T38" fmla="*/ 73 w 73"/>
                <a:gd name="T39" fmla="*/ 5 h 31"/>
                <a:gd name="T40" fmla="*/ 66 w 73"/>
                <a:gd name="T41" fmla="*/ 0 h 31"/>
                <a:gd name="T42" fmla="*/ 62 w 73"/>
                <a:gd name="T43" fmla="*/ 0 h 31"/>
                <a:gd name="T44" fmla="*/ 59 w 73"/>
                <a:gd name="T45" fmla="*/ 0 h 31"/>
                <a:gd name="T46" fmla="*/ 57 w 73"/>
                <a:gd name="T47" fmla="*/ 0 h 31"/>
                <a:gd name="T48" fmla="*/ 54 w 73"/>
                <a:gd name="T49" fmla="*/ 0 h 31"/>
                <a:gd name="T50" fmla="*/ 54 w 73"/>
                <a:gd name="T51" fmla="*/ 2 h 31"/>
                <a:gd name="T52" fmla="*/ 52 w 73"/>
                <a:gd name="T53" fmla="*/ 0 h 31"/>
                <a:gd name="T54" fmla="*/ 47 w 73"/>
                <a:gd name="T55" fmla="*/ 0 h 31"/>
                <a:gd name="T56" fmla="*/ 45 w 73"/>
                <a:gd name="T57" fmla="*/ 0 h 31"/>
                <a:gd name="T58" fmla="*/ 43 w 73"/>
                <a:gd name="T59" fmla="*/ 0 h 31"/>
                <a:gd name="T60" fmla="*/ 40 w 73"/>
                <a:gd name="T61" fmla="*/ 5 h 31"/>
                <a:gd name="T62" fmla="*/ 38 w 73"/>
                <a:gd name="T63" fmla="*/ 5 h 31"/>
                <a:gd name="T64" fmla="*/ 38 w 73"/>
                <a:gd name="T65" fmla="*/ 2 h 31"/>
                <a:gd name="T66" fmla="*/ 38 w 73"/>
                <a:gd name="T67" fmla="*/ 2 h 31"/>
                <a:gd name="T68" fmla="*/ 31 w 73"/>
                <a:gd name="T69" fmla="*/ 2 h 31"/>
                <a:gd name="T70" fmla="*/ 28 w 73"/>
                <a:gd name="T71" fmla="*/ 5 h 31"/>
                <a:gd name="T72" fmla="*/ 24 w 73"/>
                <a:gd name="T73" fmla="*/ 7 h 31"/>
                <a:gd name="T74" fmla="*/ 19 w 73"/>
                <a:gd name="T75" fmla="*/ 10 h 31"/>
                <a:gd name="T76" fmla="*/ 14 w 73"/>
                <a:gd name="T77" fmla="*/ 12 h 31"/>
                <a:gd name="T78" fmla="*/ 9 w 73"/>
                <a:gd name="T79" fmla="*/ 14 h 31"/>
                <a:gd name="T80" fmla="*/ 7 w 73"/>
                <a:gd name="T81" fmla="*/ 12 h 31"/>
                <a:gd name="T82" fmla="*/ 5 w 73"/>
                <a:gd name="T83" fmla="*/ 12 h 31"/>
                <a:gd name="T84" fmla="*/ 0 w 73"/>
                <a:gd name="T85" fmla="*/ 14 h 31"/>
                <a:gd name="T86" fmla="*/ 0 w 73"/>
                <a:gd name="T87" fmla="*/ 14 h 31"/>
                <a:gd name="T88" fmla="*/ 0 w 73"/>
                <a:gd name="T89" fmla="*/ 19 h 31"/>
                <a:gd name="T90" fmla="*/ 0 w 73"/>
                <a:gd name="T9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31">
                  <a:moveTo>
                    <a:pt x="0" y="26"/>
                  </a:moveTo>
                  <a:lnTo>
                    <a:pt x="9" y="31"/>
                  </a:lnTo>
                  <a:lnTo>
                    <a:pt x="14" y="31"/>
                  </a:lnTo>
                  <a:lnTo>
                    <a:pt x="21" y="31"/>
                  </a:lnTo>
                  <a:lnTo>
                    <a:pt x="28" y="28"/>
                  </a:lnTo>
                  <a:lnTo>
                    <a:pt x="28" y="26"/>
                  </a:lnTo>
                  <a:lnTo>
                    <a:pt x="33" y="26"/>
                  </a:lnTo>
                  <a:lnTo>
                    <a:pt x="38" y="21"/>
                  </a:lnTo>
                  <a:lnTo>
                    <a:pt x="43" y="26"/>
                  </a:lnTo>
                  <a:lnTo>
                    <a:pt x="43" y="24"/>
                  </a:lnTo>
                  <a:lnTo>
                    <a:pt x="45" y="21"/>
                  </a:lnTo>
                  <a:lnTo>
                    <a:pt x="47" y="17"/>
                  </a:lnTo>
                  <a:lnTo>
                    <a:pt x="52" y="17"/>
                  </a:lnTo>
                  <a:lnTo>
                    <a:pt x="57" y="17"/>
                  </a:lnTo>
                  <a:lnTo>
                    <a:pt x="62" y="17"/>
                  </a:lnTo>
                  <a:lnTo>
                    <a:pt x="66" y="19"/>
                  </a:lnTo>
                  <a:lnTo>
                    <a:pt x="71" y="14"/>
                  </a:lnTo>
                  <a:lnTo>
                    <a:pt x="71" y="10"/>
                  </a:lnTo>
                  <a:lnTo>
                    <a:pt x="73" y="5"/>
                  </a:lnTo>
                  <a:lnTo>
                    <a:pt x="73" y="5"/>
                  </a:lnTo>
                  <a:lnTo>
                    <a:pt x="66" y="0"/>
                  </a:lnTo>
                  <a:lnTo>
                    <a:pt x="62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0"/>
                  </a:lnTo>
                  <a:lnTo>
                    <a:pt x="54" y="2"/>
                  </a:lnTo>
                  <a:lnTo>
                    <a:pt x="52" y="0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31" y="2"/>
                  </a:lnTo>
                  <a:lnTo>
                    <a:pt x="28" y="5"/>
                  </a:lnTo>
                  <a:lnTo>
                    <a:pt x="24" y="7"/>
                  </a:lnTo>
                  <a:lnTo>
                    <a:pt x="19" y="10"/>
                  </a:lnTo>
                  <a:lnTo>
                    <a:pt x="14" y="12"/>
                  </a:lnTo>
                  <a:lnTo>
                    <a:pt x="9" y="14"/>
                  </a:lnTo>
                  <a:lnTo>
                    <a:pt x="7" y="12"/>
                  </a:lnTo>
                  <a:lnTo>
                    <a:pt x="5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69" name="Freeform 55">
              <a:extLst>
                <a:ext uri="{FF2B5EF4-FFF2-40B4-BE49-F238E27FC236}">
                  <a16:creationId xmlns:a16="http://schemas.microsoft.com/office/drawing/2014/main" id="{C508BF27-A92E-433C-B0AD-B2BBA9A39E7B}"/>
                </a:ext>
              </a:extLst>
            </p:cNvPr>
            <p:cNvSpPr/>
            <p:nvPr/>
          </p:nvSpPr>
          <p:spPr bwMode="auto">
            <a:xfrm>
              <a:off x="10111562" y="13561075"/>
              <a:ext cx="394566" cy="253727"/>
            </a:xfrm>
            <a:custGeom>
              <a:avLst/>
              <a:gdLst>
                <a:gd name="T0" fmla="*/ 8 w 88"/>
                <a:gd name="T1" fmla="*/ 2 h 54"/>
                <a:gd name="T2" fmla="*/ 8 w 88"/>
                <a:gd name="T3" fmla="*/ 5 h 54"/>
                <a:gd name="T4" fmla="*/ 10 w 88"/>
                <a:gd name="T5" fmla="*/ 9 h 54"/>
                <a:gd name="T6" fmla="*/ 17 w 88"/>
                <a:gd name="T7" fmla="*/ 7 h 54"/>
                <a:gd name="T8" fmla="*/ 19 w 88"/>
                <a:gd name="T9" fmla="*/ 9 h 54"/>
                <a:gd name="T10" fmla="*/ 29 w 88"/>
                <a:gd name="T11" fmla="*/ 9 h 54"/>
                <a:gd name="T12" fmla="*/ 34 w 88"/>
                <a:gd name="T13" fmla="*/ 7 h 54"/>
                <a:gd name="T14" fmla="*/ 41 w 88"/>
                <a:gd name="T15" fmla="*/ 9 h 54"/>
                <a:gd name="T16" fmla="*/ 48 w 88"/>
                <a:gd name="T17" fmla="*/ 9 h 54"/>
                <a:gd name="T18" fmla="*/ 52 w 88"/>
                <a:gd name="T19" fmla="*/ 5 h 54"/>
                <a:gd name="T20" fmla="*/ 64 w 88"/>
                <a:gd name="T21" fmla="*/ 0 h 54"/>
                <a:gd name="T22" fmla="*/ 74 w 88"/>
                <a:gd name="T23" fmla="*/ 2 h 54"/>
                <a:gd name="T24" fmla="*/ 79 w 88"/>
                <a:gd name="T25" fmla="*/ 5 h 54"/>
                <a:gd name="T26" fmla="*/ 83 w 88"/>
                <a:gd name="T27" fmla="*/ 7 h 54"/>
                <a:gd name="T28" fmla="*/ 88 w 88"/>
                <a:gd name="T29" fmla="*/ 7 h 54"/>
                <a:gd name="T30" fmla="*/ 86 w 88"/>
                <a:gd name="T31" fmla="*/ 14 h 54"/>
                <a:gd name="T32" fmla="*/ 79 w 88"/>
                <a:gd name="T33" fmla="*/ 19 h 54"/>
                <a:gd name="T34" fmla="*/ 79 w 88"/>
                <a:gd name="T35" fmla="*/ 28 h 54"/>
                <a:gd name="T36" fmla="*/ 74 w 88"/>
                <a:gd name="T37" fmla="*/ 33 h 54"/>
                <a:gd name="T38" fmla="*/ 79 w 88"/>
                <a:gd name="T39" fmla="*/ 38 h 54"/>
                <a:gd name="T40" fmla="*/ 81 w 88"/>
                <a:gd name="T41" fmla="*/ 40 h 54"/>
                <a:gd name="T42" fmla="*/ 76 w 88"/>
                <a:gd name="T43" fmla="*/ 42 h 54"/>
                <a:gd name="T44" fmla="*/ 67 w 88"/>
                <a:gd name="T45" fmla="*/ 38 h 54"/>
                <a:gd name="T46" fmla="*/ 64 w 88"/>
                <a:gd name="T47" fmla="*/ 40 h 54"/>
                <a:gd name="T48" fmla="*/ 62 w 88"/>
                <a:gd name="T49" fmla="*/ 42 h 54"/>
                <a:gd name="T50" fmla="*/ 55 w 88"/>
                <a:gd name="T51" fmla="*/ 47 h 54"/>
                <a:gd name="T52" fmla="*/ 57 w 88"/>
                <a:gd name="T53" fmla="*/ 52 h 54"/>
                <a:gd name="T54" fmla="*/ 48 w 88"/>
                <a:gd name="T55" fmla="*/ 54 h 54"/>
                <a:gd name="T56" fmla="*/ 43 w 88"/>
                <a:gd name="T57" fmla="*/ 54 h 54"/>
                <a:gd name="T58" fmla="*/ 38 w 88"/>
                <a:gd name="T59" fmla="*/ 54 h 54"/>
                <a:gd name="T60" fmla="*/ 36 w 88"/>
                <a:gd name="T61" fmla="*/ 52 h 54"/>
                <a:gd name="T62" fmla="*/ 26 w 88"/>
                <a:gd name="T63" fmla="*/ 52 h 54"/>
                <a:gd name="T64" fmla="*/ 22 w 88"/>
                <a:gd name="T65" fmla="*/ 54 h 54"/>
                <a:gd name="T66" fmla="*/ 15 w 88"/>
                <a:gd name="T67" fmla="*/ 54 h 54"/>
                <a:gd name="T68" fmla="*/ 15 w 88"/>
                <a:gd name="T69" fmla="*/ 52 h 54"/>
                <a:gd name="T70" fmla="*/ 10 w 88"/>
                <a:gd name="T71" fmla="*/ 40 h 54"/>
                <a:gd name="T72" fmla="*/ 3 w 88"/>
                <a:gd name="T73" fmla="*/ 35 h 54"/>
                <a:gd name="T74" fmla="*/ 3 w 88"/>
                <a:gd name="T75" fmla="*/ 31 h 54"/>
                <a:gd name="T76" fmla="*/ 8 w 88"/>
                <a:gd name="T77" fmla="*/ 23 h 54"/>
                <a:gd name="T78" fmla="*/ 8 w 88"/>
                <a:gd name="T79" fmla="*/ 16 h 54"/>
                <a:gd name="T80" fmla="*/ 0 w 88"/>
                <a:gd name="T81" fmla="*/ 7 h 54"/>
                <a:gd name="T82" fmla="*/ 3 w 88"/>
                <a:gd name="T8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54">
                  <a:moveTo>
                    <a:pt x="3" y="0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7"/>
                  </a:lnTo>
                  <a:lnTo>
                    <a:pt x="10" y="9"/>
                  </a:lnTo>
                  <a:lnTo>
                    <a:pt x="12" y="7"/>
                  </a:lnTo>
                  <a:lnTo>
                    <a:pt x="17" y="7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24" y="9"/>
                  </a:lnTo>
                  <a:lnTo>
                    <a:pt x="29" y="9"/>
                  </a:lnTo>
                  <a:lnTo>
                    <a:pt x="31" y="9"/>
                  </a:lnTo>
                  <a:lnTo>
                    <a:pt x="34" y="7"/>
                  </a:lnTo>
                  <a:lnTo>
                    <a:pt x="38" y="9"/>
                  </a:lnTo>
                  <a:lnTo>
                    <a:pt x="41" y="9"/>
                  </a:lnTo>
                  <a:lnTo>
                    <a:pt x="45" y="9"/>
                  </a:lnTo>
                  <a:lnTo>
                    <a:pt x="48" y="9"/>
                  </a:lnTo>
                  <a:lnTo>
                    <a:pt x="50" y="7"/>
                  </a:lnTo>
                  <a:lnTo>
                    <a:pt x="52" y="5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9" y="0"/>
                  </a:lnTo>
                  <a:lnTo>
                    <a:pt x="74" y="2"/>
                  </a:lnTo>
                  <a:lnTo>
                    <a:pt x="76" y="5"/>
                  </a:lnTo>
                  <a:lnTo>
                    <a:pt x="79" y="5"/>
                  </a:lnTo>
                  <a:lnTo>
                    <a:pt x="83" y="5"/>
                  </a:lnTo>
                  <a:lnTo>
                    <a:pt x="83" y="7"/>
                  </a:lnTo>
                  <a:lnTo>
                    <a:pt x="88" y="7"/>
                  </a:lnTo>
                  <a:lnTo>
                    <a:pt x="88" y="7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81" y="14"/>
                  </a:lnTo>
                  <a:lnTo>
                    <a:pt x="79" y="19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4" y="31"/>
                  </a:lnTo>
                  <a:lnTo>
                    <a:pt x="74" y="33"/>
                  </a:lnTo>
                  <a:lnTo>
                    <a:pt x="76" y="33"/>
                  </a:lnTo>
                  <a:lnTo>
                    <a:pt x="79" y="38"/>
                  </a:lnTo>
                  <a:lnTo>
                    <a:pt x="81" y="40"/>
                  </a:lnTo>
                  <a:lnTo>
                    <a:pt x="81" y="40"/>
                  </a:lnTo>
                  <a:lnTo>
                    <a:pt x="79" y="40"/>
                  </a:lnTo>
                  <a:lnTo>
                    <a:pt x="76" y="42"/>
                  </a:lnTo>
                  <a:lnTo>
                    <a:pt x="71" y="38"/>
                  </a:lnTo>
                  <a:lnTo>
                    <a:pt x="67" y="38"/>
                  </a:lnTo>
                  <a:lnTo>
                    <a:pt x="67" y="40"/>
                  </a:lnTo>
                  <a:lnTo>
                    <a:pt x="64" y="40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60" y="42"/>
                  </a:lnTo>
                  <a:lnTo>
                    <a:pt x="55" y="47"/>
                  </a:lnTo>
                  <a:lnTo>
                    <a:pt x="55" y="50"/>
                  </a:lnTo>
                  <a:lnTo>
                    <a:pt x="57" y="52"/>
                  </a:lnTo>
                  <a:lnTo>
                    <a:pt x="55" y="54"/>
                  </a:lnTo>
                  <a:lnTo>
                    <a:pt x="48" y="54"/>
                  </a:lnTo>
                  <a:lnTo>
                    <a:pt x="45" y="54"/>
                  </a:lnTo>
                  <a:lnTo>
                    <a:pt x="43" y="54"/>
                  </a:lnTo>
                  <a:lnTo>
                    <a:pt x="41" y="54"/>
                  </a:lnTo>
                  <a:lnTo>
                    <a:pt x="38" y="54"/>
                  </a:lnTo>
                  <a:lnTo>
                    <a:pt x="36" y="54"/>
                  </a:lnTo>
                  <a:lnTo>
                    <a:pt x="36" y="52"/>
                  </a:lnTo>
                  <a:lnTo>
                    <a:pt x="31" y="52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5" y="52"/>
                  </a:lnTo>
                  <a:lnTo>
                    <a:pt x="15" y="47"/>
                  </a:lnTo>
                  <a:lnTo>
                    <a:pt x="10" y="40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5" y="33"/>
                  </a:lnTo>
                  <a:lnTo>
                    <a:pt x="3" y="31"/>
                  </a:lnTo>
                  <a:lnTo>
                    <a:pt x="3" y="28"/>
                  </a:lnTo>
                  <a:lnTo>
                    <a:pt x="8" y="23"/>
                  </a:lnTo>
                  <a:lnTo>
                    <a:pt x="10" y="21"/>
                  </a:lnTo>
                  <a:lnTo>
                    <a:pt x="8" y="16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0" name="Freeform 56">
              <a:extLst>
                <a:ext uri="{FF2B5EF4-FFF2-40B4-BE49-F238E27FC236}">
                  <a16:creationId xmlns:a16="http://schemas.microsoft.com/office/drawing/2014/main" id="{F6ABFD68-0A7D-405F-950E-D50E9A0F574F}"/>
                </a:ext>
              </a:extLst>
            </p:cNvPr>
            <p:cNvSpPr/>
            <p:nvPr/>
          </p:nvSpPr>
          <p:spPr bwMode="auto">
            <a:xfrm>
              <a:off x="10008437" y="13725528"/>
              <a:ext cx="170381" cy="145658"/>
            </a:xfrm>
            <a:custGeom>
              <a:avLst/>
              <a:gdLst>
                <a:gd name="T0" fmla="*/ 26 w 38"/>
                <a:gd name="T1" fmla="*/ 0 h 31"/>
                <a:gd name="T2" fmla="*/ 33 w 38"/>
                <a:gd name="T3" fmla="*/ 5 h 31"/>
                <a:gd name="T4" fmla="*/ 38 w 38"/>
                <a:gd name="T5" fmla="*/ 12 h 31"/>
                <a:gd name="T6" fmla="*/ 38 w 38"/>
                <a:gd name="T7" fmla="*/ 17 h 31"/>
                <a:gd name="T8" fmla="*/ 38 w 38"/>
                <a:gd name="T9" fmla="*/ 19 h 31"/>
                <a:gd name="T10" fmla="*/ 35 w 38"/>
                <a:gd name="T11" fmla="*/ 22 h 31"/>
                <a:gd name="T12" fmla="*/ 33 w 38"/>
                <a:gd name="T13" fmla="*/ 22 h 31"/>
                <a:gd name="T14" fmla="*/ 31 w 38"/>
                <a:gd name="T15" fmla="*/ 24 h 31"/>
                <a:gd name="T16" fmla="*/ 23 w 38"/>
                <a:gd name="T17" fmla="*/ 24 h 31"/>
                <a:gd name="T18" fmla="*/ 19 w 38"/>
                <a:gd name="T19" fmla="*/ 24 h 31"/>
                <a:gd name="T20" fmla="*/ 19 w 38"/>
                <a:gd name="T21" fmla="*/ 26 h 31"/>
                <a:gd name="T22" fmla="*/ 14 w 38"/>
                <a:gd name="T23" fmla="*/ 26 h 31"/>
                <a:gd name="T24" fmla="*/ 9 w 38"/>
                <a:gd name="T25" fmla="*/ 31 h 31"/>
                <a:gd name="T26" fmla="*/ 9 w 38"/>
                <a:gd name="T27" fmla="*/ 31 h 31"/>
                <a:gd name="T28" fmla="*/ 7 w 38"/>
                <a:gd name="T29" fmla="*/ 29 h 31"/>
                <a:gd name="T30" fmla="*/ 5 w 38"/>
                <a:gd name="T31" fmla="*/ 26 h 31"/>
                <a:gd name="T32" fmla="*/ 2 w 38"/>
                <a:gd name="T33" fmla="*/ 22 h 31"/>
                <a:gd name="T34" fmla="*/ 0 w 38"/>
                <a:gd name="T35" fmla="*/ 17 h 31"/>
                <a:gd name="T36" fmla="*/ 2 w 38"/>
                <a:gd name="T37" fmla="*/ 10 h 31"/>
                <a:gd name="T38" fmla="*/ 2 w 38"/>
                <a:gd name="T39" fmla="*/ 12 h 31"/>
                <a:gd name="T40" fmla="*/ 2 w 38"/>
                <a:gd name="T41" fmla="*/ 10 h 31"/>
                <a:gd name="T42" fmla="*/ 2 w 38"/>
                <a:gd name="T43" fmla="*/ 7 h 31"/>
                <a:gd name="T44" fmla="*/ 7 w 38"/>
                <a:gd name="T45" fmla="*/ 5 h 31"/>
                <a:gd name="T46" fmla="*/ 9 w 38"/>
                <a:gd name="T47" fmla="*/ 5 h 31"/>
                <a:gd name="T48" fmla="*/ 12 w 38"/>
                <a:gd name="T49" fmla="*/ 3 h 31"/>
                <a:gd name="T50" fmla="*/ 19 w 38"/>
                <a:gd name="T51" fmla="*/ 3 h 31"/>
                <a:gd name="T52" fmla="*/ 21 w 38"/>
                <a:gd name="T53" fmla="*/ 3 h 31"/>
                <a:gd name="T54" fmla="*/ 23 w 38"/>
                <a:gd name="T55" fmla="*/ 0 h 31"/>
                <a:gd name="T56" fmla="*/ 26 w 38"/>
                <a:gd name="T5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31">
                  <a:moveTo>
                    <a:pt x="26" y="0"/>
                  </a:moveTo>
                  <a:lnTo>
                    <a:pt x="33" y="5"/>
                  </a:lnTo>
                  <a:lnTo>
                    <a:pt x="38" y="12"/>
                  </a:lnTo>
                  <a:lnTo>
                    <a:pt x="38" y="17"/>
                  </a:lnTo>
                  <a:lnTo>
                    <a:pt x="38" y="19"/>
                  </a:lnTo>
                  <a:lnTo>
                    <a:pt x="35" y="22"/>
                  </a:lnTo>
                  <a:lnTo>
                    <a:pt x="33" y="22"/>
                  </a:lnTo>
                  <a:lnTo>
                    <a:pt x="31" y="24"/>
                  </a:lnTo>
                  <a:lnTo>
                    <a:pt x="23" y="24"/>
                  </a:lnTo>
                  <a:lnTo>
                    <a:pt x="19" y="24"/>
                  </a:lnTo>
                  <a:lnTo>
                    <a:pt x="19" y="26"/>
                  </a:lnTo>
                  <a:lnTo>
                    <a:pt x="14" y="26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7" y="29"/>
                  </a:lnTo>
                  <a:lnTo>
                    <a:pt x="5" y="26"/>
                  </a:lnTo>
                  <a:lnTo>
                    <a:pt x="2" y="22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7"/>
                  </a:lnTo>
                  <a:lnTo>
                    <a:pt x="7" y="5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1" name="Freeform 57">
              <a:extLst>
                <a:ext uri="{FF2B5EF4-FFF2-40B4-BE49-F238E27FC236}">
                  <a16:creationId xmlns:a16="http://schemas.microsoft.com/office/drawing/2014/main" id="{DCDCD80E-6103-443B-93D8-9ECE052CA2FA}"/>
                </a:ext>
              </a:extLst>
            </p:cNvPr>
            <p:cNvSpPr/>
            <p:nvPr/>
          </p:nvSpPr>
          <p:spPr bwMode="auto">
            <a:xfrm>
              <a:off x="9923246" y="13706732"/>
              <a:ext cx="125544" cy="253727"/>
            </a:xfrm>
            <a:custGeom>
              <a:avLst/>
              <a:gdLst>
                <a:gd name="T0" fmla="*/ 21 w 28"/>
                <a:gd name="T1" fmla="*/ 14 h 54"/>
                <a:gd name="T2" fmla="*/ 19 w 28"/>
                <a:gd name="T3" fmla="*/ 21 h 54"/>
                <a:gd name="T4" fmla="*/ 21 w 28"/>
                <a:gd name="T5" fmla="*/ 26 h 54"/>
                <a:gd name="T6" fmla="*/ 24 w 28"/>
                <a:gd name="T7" fmla="*/ 30 h 54"/>
                <a:gd name="T8" fmla="*/ 26 w 28"/>
                <a:gd name="T9" fmla="*/ 33 h 54"/>
                <a:gd name="T10" fmla="*/ 28 w 28"/>
                <a:gd name="T11" fmla="*/ 35 h 54"/>
                <a:gd name="T12" fmla="*/ 28 w 28"/>
                <a:gd name="T13" fmla="*/ 40 h 54"/>
                <a:gd name="T14" fmla="*/ 26 w 28"/>
                <a:gd name="T15" fmla="*/ 45 h 54"/>
                <a:gd name="T16" fmla="*/ 19 w 28"/>
                <a:gd name="T17" fmla="*/ 45 h 54"/>
                <a:gd name="T18" fmla="*/ 19 w 28"/>
                <a:gd name="T19" fmla="*/ 49 h 54"/>
                <a:gd name="T20" fmla="*/ 16 w 28"/>
                <a:gd name="T21" fmla="*/ 54 h 54"/>
                <a:gd name="T22" fmla="*/ 14 w 28"/>
                <a:gd name="T23" fmla="*/ 54 h 54"/>
                <a:gd name="T24" fmla="*/ 12 w 28"/>
                <a:gd name="T25" fmla="*/ 52 h 54"/>
                <a:gd name="T26" fmla="*/ 9 w 28"/>
                <a:gd name="T27" fmla="*/ 45 h 54"/>
                <a:gd name="T28" fmla="*/ 5 w 28"/>
                <a:gd name="T29" fmla="*/ 45 h 54"/>
                <a:gd name="T30" fmla="*/ 2 w 28"/>
                <a:gd name="T31" fmla="*/ 42 h 54"/>
                <a:gd name="T32" fmla="*/ 5 w 28"/>
                <a:gd name="T33" fmla="*/ 40 h 54"/>
                <a:gd name="T34" fmla="*/ 2 w 28"/>
                <a:gd name="T35" fmla="*/ 37 h 54"/>
                <a:gd name="T36" fmla="*/ 2 w 28"/>
                <a:gd name="T37" fmla="*/ 33 h 54"/>
                <a:gd name="T38" fmla="*/ 5 w 28"/>
                <a:gd name="T39" fmla="*/ 30 h 54"/>
                <a:gd name="T40" fmla="*/ 2 w 28"/>
                <a:gd name="T41" fmla="*/ 26 h 54"/>
                <a:gd name="T42" fmla="*/ 2 w 28"/>
                <a:gd name="T43" fmla="*/ 19 h 54"/>
                <a:gd name="T44" fmla="*/ 5 w 28"/>
                <a:gd name="T45" fmla="*/ 19 h 54"/>
                <a:gd name="T46" fmla="*/ 5 w 28"/>
                <a:gd name="T47" fmla="*/ 16 h 54"/>
                <a:gd name="T48" fmla="*/ 0 w 28"/>
                <a:gd name="T49" fmla="*/ 14 h 54"/>
                <a:gd name="T50" fmla="*/ 0 w 28"/>
                <a:gd name="T51" fmla="*/ 9 h 54"/>
                <a:gd name="T52" fmla="*/ 2 w 28"/>
                <a:gd name="T53" fmla="*/ 4 h 54"/>
                <a:gd name="T54" fmla="*/ 7 w 28"/>
                <a:gd name="T55" fmla="*/ 0 h 54"/>
                <a:gd name="T56" fmla="*/ 7 w 28"/>
                <a:gd name="T57" fmla="*/ 2 h 54"/>
                <a:gd name="T58" fmla="*/ 9 w 28"/>
                <a:gd name="T59" fmla="*/ 4 h 54"/>
                <a:gd name="T60" fmla="*/ 12 w 28"/>
                <a:gd name="T61" fmla="*/ 0 h 54"/>
                <a:gd name="T62" fmla="*/ 12 w 28"/>
                <a:gd name="T63" fmla="*/ 0 h 54"/>
                <a:gd name="T64" fmla="*/ 12 w 28"/>
                <a:gd name="T65" fmla="*/ 2 h 54"/>
                <a:gd name="T66" fmla="*/ 14 w 28"/>
                <a:gd name="T67" fmla="*/ 4 h 54"/>
                <a:gd name="T68" fmla="*/ 16 w 28"/>
                <a:gd name="T69" fmla="*/ 4 h 54"/>
                <a:gd name="T70" fmla="*/ 19 w 28"/>
                <a:gd name="T71" fmla="*/ 7 h 54"/>
                <a:gd name="T72" fmla="*/ 19 w 28"/>
                <a:gd name="T73" fmla="*/ 9 h 54"/>
                <a:gd name="T74" fmla="*/ 19 w 28"/>
                <a:gd name="T75" fmla="*/ 14 h 54"/>
                <a:gd name="T76" fmla="*/ 21 w 28"/>
                <a:gd name="T77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" h="54">
                  <a:moveTo>
                    <a:pt x="21" y="14"/>
                  </a:moveTo>
                  <a:lnTo>
                    <a:pt x="19" y="21"/>
                  </a:lnTo>
                  <a:lnTo>
                    <a:pt x="21" y="26"/>
                  </a:lnTo>
                  <a:lnTo>
                    <a:pt x="24" y="30"/>
                  </a:lnTo>
                  <a:lnTo>
                    <a:pt x="26" y="33"/>
                  </a:lnTo>
                  <a:lnTo>
                    <a:pt x="28" y="35"/>
                  </a:lnTo>
                  <a:lnTo>
                    <a:pt x="28" y="40"/>
                  </a:lnTo>
                  <a:lnTo>
                    <a:pt x="26" y="45"/>
                  </a:lnTo>
                  <a:lnTo>
                    <a:pt x="19" y="45"/>
                  </a:lnTo>
                  <a:lnTo>
                    <a:pt x="19" y="49"/>
                  </a:lnTo>
                  <a:lnTo>
                    <a:pt x="16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9" y="45"/>
                  </a:lnTo>
                  <a:lnTo>
                    <a:pt x="5" y="45"/>
                  </a:lnTo>
                  <a:lnTo>
                    <a:pt x="2" y="42"/>
                  </a:lnTo>
                  <a:lnTo>
                    <a:pt x="5" y="40"/>
                  </a:lnTo>
                  <a:lnTo>
                    <a:pt x="2" y="37"/>
                  </a:lnTo>
                  <a:lnTo>
                    <a:pt x="2" y="33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2" y="19"/>
                  </a:lnTo>
                  <a:lnTo>
                    <a:pt x="5" y="19"/>
                  </a:lnTo>
                  <a:lnTo>
                    <a:pt x="5" y="16"/>
                  </a:lnTo>
                  <a:lnTo>
                    <a:pt x="0" y="14"/>
                  </a:lnTo>
                  <a:lnTo>
                    <a:pt x="0" y="9"/>
                  </a:lnTo>
                  <a:lnTo>
                    <a:pt x="2" y="4"/>
                  </a:lnTo>
                  <a:lnTo>
                    <a:pt x="7" y="0"/>
                  </a:lnTo>
                  <a:lnTo>
                    <a:pt x="7" y="2"/>
                  </a:lnTo>
                  <a:lnTo>
                    <a:pt x="9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6" y="4"/>
                  </a:lnTo>
                  <a:lnTo>
                    <a:pt x="19" y="7"/>
                  </a:lnTo>
                  <a:lnTo>
                    <a:pt x="19" y="9"/>
                  </a:lnTo>
                  <a:lnTo>
                    <a:pt x="19" y="14"/>
                  </a:lnTo>
                  <a:lnTo>
                    <a:pt x="21" y="1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2" name="Freeform 58">
              <a:extLst>
                <a:ext uri="{FF2B5EF4-FFF2-40B4-BE49-F238E27FC236}">
                  <a16:creationId xmlns:a16="http://schemas.microsoft.com/office/drawing/2014/main" id="{DBF8BF44-8874-4E3A-8DAE-BD80F0ED516A}"/>
                </a:ext>
              </a:extLst>
            </p:cNvPr>
            <p:cNvSpPr/>
            <p:nvPr/>
          </p:nvSpPr>
          <p:spPr bwMode="auto">
            <a:xfrm>
              <a:off x="9878409" y="13406020"/>
              <a:ext cx="277989" cy="375892"/>
            </a:xfrm>
            <a:custGeom>
              <a:avLst/>
              <a:gdLst>
                <a:gd name="T0" fmla="*/ 3 w 62"/>
                <a:gd name="T1" fmla="*/ 4 h 80"/>
                <a:gd name="T2" fmla="*/ 8 w 62"/>
                <a:gd name="T3" fmla="*/ 4 h 80"/>
                <a:gd name="T4" fmla="*/ 12 w 62"/>
                <a:gd name="T5" fmla="*/ 0 h 80"/>
                <a:gd name="T6" fmla="*/ 19 w 62"/>
                <a:gd name="T7" fmla="*/ 0 h 80"/>
                <a:gd name="T8" fmla="*/ 24 w 62"/>
                <a:gd name="T9" fmla="*/ 4 h 80"/>
                <a:gd name="T10" fmla="*/ 29 w 62"/>
                <a:gd name="T11" fmla="*/ 11 h 80"/>
                <a:gd name="T12" fmla="*/ 38 w 62"/>
                <a:gd name="T13" fmla="*/ 19 h 80"/>
                <a:gd name="T14" fmla="*/ 36 w 62"/>
                <a:gd name="T15" fmla="*/ 23 h 80"/>
                <a:gd name="T16" fmla="*/ 43 w 62"/>
                <a:gd name="T17" fmla="*/ 26 h 80"/>
                <a:gd name="T18" fmla="*/ 48 w 62"/>
                <a:gd name="T19" fmla="*/ 28 h 80"/>
                <a:gd name="T20" fmla="*/ 55 w 62"/>
                <a:gd name="T21" fmla="*/ 26 h 80"/>
                <a:gd name="T22" fmla="*/ 55 w 62"/>
                <a:gd name="T23" fmla="*/ 30 h 80"/>
                <a:gd name="T24" fmla="*/ 52 w 62"/>
                <a:gd name="T25" fmla="*/ 40 h 80"/>
                <a:gd name="T26" fmla="*/ 60 w 62"/>
                <a:gd name="T27" fmla="*/ 49 h 80"/>
                <a:gd name="T28" fmla="*/ 60 w 62"/>
                <a:gd name="T29" fmla="*/ 56 h 80"/>
                <a:gd name="T30" fmla="*/ 55 w 62"/>
                <a:gd name="T31" fmla="*/ 64 h 80"/>
                <a:gd name="T32" fmla="*/ 55 w 62"/>
                <a:gd name="T33" fmla="*/ 68 h 80"/>
                <a:gd name="T34" fmla="*/ 50 w 62"/>
                <a:gd name="T35" fmla="*/ 71 h 80"/>
                <a:gd name="T36" fmla="*/ 41 w 62"/>
                <a:gd name="T37" fmla="*/ 71 h 80"/>
                <a:gd name="T38" fmla="*/ 36 w 62"/>
                <a:gd name="T39" fmla="*/ 73 h 80"/>
                <a:gd name="T40" fmla="*/ 31 w 62"/>
                <a:gd name="T41" fmla="*/ 78 h 80"/>
                <a:gd name="T42" fmla="*/ 29 w 62"/>
                <a:gd name="T43" fmla="*/ 78 h 80"/>
                <a:gd name="T44" fmla="*/ 29 w 62"/>
                <a:gd name="T45" fmla="*/ 71 h 80"/>
                <a:gd name="T46" fmla="*/ 24 w 62"/>
                <a:gd name="T47" fmla="*/ 68 h 80"/>
                <a:gd name="T48" fmla="*/ 22 w 62"/>
                <a:gd name="T49" fmla="*/ 64 h 80"/>
                <a:gd name="T50" fmla="*/ 24 w 62"/>
                <a:gd name="T51" fmla="*/ 61 h 80"/>
                <a:gd name="T52" fmla="*/ 19 w 62"/>
                <a:gd name="T53" fmla="*/ 56 h 80"/>
                <a:gd name="T54" fmla="*/ 15 w 62"/>
                <a:gd name="T55" fmla="*/ 54 h 80"/>
                <a:gd name="T56" fmla="*/ 12 w 62"/>
                <a:gd name="T57" fmla="*/ 52 h 80"/>
                <a:gd name="T58" fmla="*/ 10 w 62"/>
                <a:gd name="T59" fmla="*/ 47 h 80"/>
                <a:gd name="T60" fmla="*/ 8 w 62"/>
                <a:gd name="T61" fmla="*/ 40 h 80"/>
                <a:gd name="T62" fmla="*/ 12 w 62"/>
                <a:gd name="T63" fmla="*/ 40 h 80"/>
                <a:gd name="T64" fmla="*/ 10 w 62"/>
                <a:gd name="T65" fmla="*/ 38 h 80"/>
                <a:gd name="T66" fmla="*/ 5 w 62"/>
                <a:gd name="T67" fmla="*/ 33 h 80"/>
                <a:gd name="T68" fmla="*/ 8 w 62"/>
                <a:gd name="T69" fmla="*/ 26 h 80"/>
                <a:gd name="T70" fmla="*/ 5 w 62"/>
                <a:gd name="T71" fmla="*/ 23 h 80"/>
                <a:gd name="T72" fmla="*/ 3 w 62"/>
                <a:gd name="T73" fmla="*/ 23 h 80"/>
                <a:gd name="T74" fmla="*/ 8 w 62"/>
                <a:gd name="T75" fmla="*/ 19 h 80"/>
                <a:gd name="T76" fmla="*/ 8 w 62"/>
                <a:gd name="T77" fmla="*/ 19 h 80"/>
                <a:gd name="T78" fmla="*/ 3 w 62"/>
                <a:gd name="T79" fmla="*/ 16 h 80"/>
                <a:gd name="T80" fmla="*/ 0 w 62"/>
                <a:gd name="T81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2" h="80">
                  <a:moveTo>
                    <a:pt x="0" y="7"/>
                  </a:moveTo>
                  <a:lnTo>
                    <a:pt x="3" y="4"/>
                  </a:lnTo>
                  <a:lnTo>
                    <a:pt x="5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4" y="14"/>
                  </a:lnTo>
                  <a:lnTo>
                    <a:pt x="38" y="19"/>
                  </a:lnTo>
                  <a:lnTo>
                    <a:pt x="36" y="21"/>
                  </a:lnTo>
                  <a:lnTo>
                    <a:pt x="36" y="23"/>
                  </a:lnTo>
                  <a:lnTo>
                    <a:pt x="41" y="23"/>
                  </a:lnTo>
                  <a:lnTo>
                    <a:pt x="43" y="26"/>
                  </a:lnTo>
                  <a:lnTo>
                    <a:pt x="45" y="26"/>
                  </a:lnTo>
                  <a:lnTo>
                    <a:pt x="48" y="28"/>
                  </a:lnTo>
                  <a:lnTo>
                    <a:pt x="50" y="23"/>
                  </a:lnTo>
                  <a:lnTo>
                    <a:pt x="55" y="26"/>
                  </a:lnTo>
                  <a:lnTo>
                    <a:pt x="52" y="28"/>
                  </a:lnTo>
                  <a:lnTo>
                    <a:pt x="55" y="30"/>
                  </a:lnTo>
                  <a:lnTo>
                    <a:pt x="55" y="38"/>
                  </a:lnTo>
                  <a:lnTo>
                    <a:pt x="52" y="40"/>
                  </a:lnTo>
                  <a:lnTo>
                    <a:pt x="55" y="45"/>
                  </a:lnTo>
                  <a:lnTo>
                    <a:pt x="60" y="49"/>
                  </a:lnTo>
                  <a:lnTo>
                    <a:pt x="62" y="54"/>
                  </a:lnTo>
                  <a:lnTo>
                    <a:pt x="60" y="56"/>
                  </a:lnTo>
                  <a:lnTo>
                    <a:pt x="55" y="61"/>
                  </a:lnTo>
                  <a:lnTo>
                    <a:pt x="55" y="64"/>
                  </a:lnTo>
                  <a:lnTo>
                    <a:pt x="57" y="66"/>
                  </a:lnTo>
                  <a:lnTo>
                    <a:pt x="55" y="68"/>
                  </a:lnTo>
                  <a:lnTo>
                    <a:pt x="52" y="68"/>
                  </a:lnTo>
                  <a:lnTo>
                    <a:pt x="50" y="71"/>
                  </a:lnTo>
                  <a:lnTo>
                    <a:pt x="48" y="71"/>
                  </a:lnTo>
                  <a:lnTo>
                    <a:pt x="41" y="71"/>
                  </a:lnTo>
                  <a:lnTo>
                    <a:pt x="38" y="73"/>
                  </a:lnTo>
                  <a:lnTo>
                    <a:pt x="36" y="73"/>
                  </a:lnTo>
                  <a:lnTo>
                    <a:pt x="31" y="75"/>
                  </a:lnTo>
                  <a:lnTo>
                    <a:pt x="31" y="78"/>
                  </a:lnTo>
                  <a:lnTo>
                    <a:pt x="31" y="80"/>
                  </a:lnTo>
                  <a:lnTo>
                    <a:pt x="29" y="78"/>
                  </a:lnTo>
                  <a:lnTo>
                    <a:pt x="29" y="73"/>
                  </a:lnTo>
                  <a:lnTo>
                    <a:pt x="29" y="71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2" y="66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4" y="61"/>
                  </a:lnTo>
                  <a:lnTo>
                    <a:pt x="24" y="56"/>
                  </a:lnTo>
                  <a:lnTo>
                    <a:pt x="19" y="56"/>
                  </a:lnTo>
                  <a:lnTo>
                    <a:pt x="17" y="54"/>
                  </a:lnTo>
                  <a:lnTo>
                    <a:pt x="15" y="54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10" y="35"/>
                  </a:lnTo>
                  <a:lnTo>
                    <a:pt x="5" y="33"/>
                  </a:lnTo>
                  <a:lnTo>
                    <a:pt x="5" y="30"/>
                  </a:lnTo>
                  <a:lnTo>
                    <a:pt x="8" y="26"/>
                  </a:lnTo>
                  <a:lnTo>
                    <a:pt x="8" y="23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3" y="21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5" y="16"/>
                  </a:lnTo>
                  <a:lnTo>
                    <a:pt x="3" y="16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3" name="Freeform 59">
              <a:extLst>
                <a:ext uri="{FF2B5EF4-FFF2-40B4-BE49-F238E27FC236}">
                  <a16:creationId xmlns:a16="http://schemas.microsoft.com/office/drawing/2014/main" id="{775E8F10-C12E-4663-B854-9AA49DF61963}"/>
                </a:ext>
              </a:extLst>
            </p:cNvPr>
            <p:cNvSpPr/>
            <p:nvPr/>
          </p:nvSpPr>
          <p:spPr bwMode="auto">
            <a:xfrm>
              <a:off x="9869442" y="13617459"/>
              <a:ext cx="116576" cy="155055"/>
            </a:xfrm>
            <a:custGeom>
              <a:avLst/>
              <a:gdLst>
                <a:gd name="T0" fmla="*/ 12 w 26"/>
                <a:gd name="T1" fmla="*/ 33 h 33"/>
                <a:gd name="T2" fmla="*/ 12 w 26"/>
                <a:gd name="T3" fmla="*/ 28 h 33"/>
                <a:gd name="T4" fmla="*/ 14 w 26"/>
                <a:gd name="T5" fmla="*/ 23 h 33"/>
                <a:gd name="T6" fmla="*/ 19 w 26"/>
                <a:gd name="T7" fmla="*/ 19 h 33"/>
                <a:gd name="T8" fmla="*/ 19 w 26"/>
                <a:gd name="T9" fmla="*/ 21 h 33"/>
                <a:gd name="T10" fmla="*/ 21 w 26"/>
                <a:gd name="T11" fmla="*/ 23 h 33"/>
                <a:gd name="T12" fmla="*/ 24 w 26"/>
                <a:gd name="T13" fmla="*/ 19 h 33"/>
                <a:gd name="T14" fmla="*/ 24 w 26"/>
                <a:gd name="T15" fmla="*/ 19 h 33"/>
                <a:gd name="T16" fmla="*/ 26 w 26"/>
                <a:gd name="T17" fmla="*/ 16 h 33"/>
                <a:gd name="T18" fmla="*/ 26 w 26"/>
                <a:gd name="T19" fmla="*/ 11 h 33"/>
                <a:gd name="T20" fmla="*/ 21 w 26"/>
                <a:gd name="T21" fmla="*/ 11 h 33"/>
                <a:gd name="T22" fmla="*/ 19 w 26"/>
                <a:gd name="T23" fmla="*/ 9 h 33"/>
                <a:gd name="T24" fmla="*/ 17 w 26"/>
                <a:gd name="T25" fmla="*/ 9 h 33"/>
                <a:gd name="T26" fmla="*/ 14 w 26"/>
                <a:gd name="T27" fmla="*/ 9 h 33"/>
                <a:gd name="T28" fmla="*/ 14 w 26"/>
                <a:gd name="T29" fmla="*/ 7 h 33"/>
                <a:gd name="T30" fmla="*/ 12 w 26"/>
                <a:gd name="T31" fmla="*/ 2 h 33"/>
                <a:gd name="T32" fmla="*/ 12 w 26"/>
                <a:gd name="T33" fmla="*/ 2 h 33"/>
                <a:gd name="T34" fmla="*/ 10 w 26"/>
                <a:gd name="T35" fmla="*/ 2 h 33"/>
                <a:gd name="T36" fmla="*/ 7 w 26"/>
                <a:gd name="T37" fmla="*/ 0 h 33"/>
                <a:gd name="T38" fmla="*/ 5 w 26"/>
                <a:gd name="T39" fmla="*/ 2 h 33"/>
                <a:gd name="T40" fmla="*/ 5 w 26"/>
                <a:gd name="T41" fmla="*/ 4 h 33"/>
                <a:gd name="T42" fmla="*/ 7 w 26"/>
                <a:gd name="T43" fmla="*/ 4 h 33"/>
                <a:gd name="T44" fmla="*/ 7 w 26"/>
                <a:gd name="T45" fmla="*/ 7 h 33"/>
                <a:gd name="T46" fmla="*/ 5 w 26"/>
                <a:gd name="T47" fmla="*/ 9 h 33"/>
                <a:gd name="T48" fmla="*/ 5 w 26"/>
                <a:gd name="T49" fmla="*/ 9 h 33"/>
                <a:gd name="T50" fmla="*/ 2 w 26"/>
                <a:gd name="T51" fmla="*/ 11 h 33"/>
                <a:gd name="T52" fmla="*/ 2 w 26"/>
                <a:gd name="T53" fmla="*/ 16 h 33"/>
                <a:gd name="T54" fmla="*/ 0 w 26"/>
                <a:gd name="T55" fmla="*/ 19 h 33"/>
                <a:gd name="T56" fmla="*/ 0 w 26"/>
                <a:gd name="T57" fmla="*/ 19 h 33"/>
                <a:gd name="T58" fmla="*/ 0 w 26"/>
                <a:gd name="T59" fmla="*/ 21 h 33"/>
                <a:gd name="T60" fmla="*/ 2 w 26"/>
                <a:gd name="T61" fmla="*/ 23 h 33"/>
                <a:gd name="T62" fmla="*/ 10 w 26"/>
                <a:gd name="T63" fmla="*/ 30 h 33"/>
                <a:gd name="T64" fmla="*/ 10 w 26"/>
                <a:gd name="T65" fmla="*/ 30 h 33"/>
                <a:gd name="T66" fmla="*/ 12 w 26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33">
                  <a:moveTo>
                    <a:pt x="12" y="33"/>
                  </a:moveTo>
                  <a:lnTo>
                    <a:pt x="12" y="28"/>
                  </a:lnTo>
                  <a:lnTo>
                    <a:pt x="14" y="23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21" y="23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6" y="16"/>
                  </a:lnTo>
                  <a:lnTo>
                    <a:pt x="26" y="11"/>
                  </a:lnTo>
                  <a:lnTo>
                    <a:pt x="21" y="11"/>
                  </a:lnTo>
                  <a:lnTo>
                    <a:pt x="19" y="9"/>
                  </a:lnTo>
                  <a:lnTo>
                    <a:pt x="17" y="9"/>
                  </a:lnTo>
                  <a:lnTo>
                    <a:pt x="14" y="9"/>
                  </a:lnTo>
                  <a:lnTo>
                    <a:pt x="1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7" y="0"/>
                  </a:lnTo>
                  <a:lnTo>
                    <a:pt x="5" y="2"/>
                  </a:lnTo>
                  <a:lnTo>
                    <a:pt x="5" y="4"/>
                  </a:lnTo>
                  <a:lnTo>
                    <a:pt x="7" y="4"/>
                  </a:lnTo>
                  <a:lnTo>
                    <a:pt x="7" y="7"/>
                  </a:lnTo>
                  <a:lnTo>
                    <a:pt x="5" y="9"/>
                  </a:lnTo>
                  <a:lnTo>
                    <a:pt x="5" y="9"/>
                  </a:lnTo>
                  <a:lnTo>
                    <a:pt x="2" y="11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2" y="23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4" name="Freeform 60">
              <a:extLst>
                <a:ext uri="{FF2B5EF4-FFF2-40B4-BE49-F238E27FC236}">
                  <a16:creationId xmlns:a16="http://schemas.microsoft.com/office/drawing/2014/main" id="{112CE415-E60D-4341-825A-A4EF1959B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51099" y="13391924"/>
              <a:ext cx="363180" cy="291316"/>
            </a:xfrm>
            <a:custGeom>
              <a:avLst/>
              <a:gdLst>
                <a:gd name="T0" fmla="*/ 34 w 34"/>
                <a:gd name="T1" fmla="*/ 9 h 26"/>
                <a:gd name="T2" fmla="*/ 33 w 34"/>
                <a:gd name="T3" fmla="*/ 8 h 26"/>
                <a:gd name="T4" fmla="*/ 31 w 34"/>
                <a:gd name="T5" fmla="*/ 4 h 26"/>
                <a:gd name="T6" fmla="*/ 27 w 34"/>
                <a:gd name="T7" fmla="*/ 4 h 26"/>
                <a:gd name="T8" fmla="*/ 21 w 34"/>
                <a:gd name="T9" fmla="*/ 2 h 26"/>
                <a:gd name="T10" fmla="*/ 18 w 34"/>
                <a:gd name="T11" fmla="*/ 0 h 26"/>
                <a:gd name="T12" fmla="*/ 11 w 34"/>
                <a:gd name="T13" fmla="*/ 4 h 26"/>
                <a:gd name="T14" fmla="*/ 7 w 34"/>
                <a:gd name="T15" fmla="*/ 7 h 26"/>
                <a:gd name="T16" fmla="*/ 2 w 34"/>
                <a:gd name="T17" fmla="*/ 7 h 26"/>
                <a:gd name="T18" fmla="*/ 0 w 34"/>
                <a:gd name="T19" fmla="*/ 10 h 26"/>
                <a:gd name="T20" fmla="*/ 2 w 34"/>
                <a:gd name="T21" fmla="*/ 12 h 26"/>
                <a:gd name="T22" fmla="*/ 5 w 34"/>
                <a:gd name="T23" fmla="*/ 8 h 26"/>
                <a:gd name="T24" fmla="*/ 8 w 34"/>
                <a:gd name="T25" fmla="*/ 10 h 26"/>
                <a:gd name="T26" fmla="*/ 11 w 34"/>
                <a:gd name="T27" fmla="*/ 15 h 26"/>
                <a:gd name="T28" fmla="*/ 12 w 34"/>
                <a:gd name="T29" fmla="*/ 16 h 26"/>
                <a:gd name="T30" fmla="*/ 11 w 34"/>
                <a:gd name="T31" fmla="*/ 18 h 26"/>
                <a:gd name="T32" fmla="*/ 15 w 34"/>
                <a:gd name="T33" fmla="*/ 20 h 26"/>
                <a:gd name="T34" fmla="*/ 17 w 34"/>
                <a:gd name="T35" fmla="*/ 22 h 26"/>
                <a:gd name="T36" fmla="*/ 25 w 34"/>
                <a:gd name="T37" fmla="*/ 26 h 26"/>
                <a:gd name="T38" fmla="*/ 23 w 34"/>
                <a:gd name="T39" fmla="*/ 26 h 26"/>
                <a:gd name="T40" fmla="*/ 25 w 34"/>
                <a:gd name="T41" fmla="*/ 25 h 26"/>
                <a:gd name="T42" fmla="*/ 15 w 34"/>
                <a:gd name="T43" fmla="*/ 15 h 26"/>
                <a:gd name="T44" fmla="*/ 15 w 34"/>
                <a:gd name="T45" fmla="*/ 13 h 26"/>
                <a:gd name="T46" fmla="*/ 13 w 34"/>
                <a:gd name="T47" fmla="*/ 10 h 26"/>
                <a:gd name="T48" fmla="*/ 14 w 34"/>
                <a:gd name="T49" fmla="*/ 8 h 26"/>
                <a:gd name="T50" fmla="*/ 16 w 34"/>
                <a:gd name="T51" fmla="*/ 10 h 26"/>
                <a:gd name="T52" fmla="*/ 18 w 34"/>
                <a:gd name="T53" fmla="*/ 9 h 26"/>
                <a:gd name="T54" fmla="*/ 21 w 34"/>
                <a:gd name="T55" fmla="*/ 8 h 26"/>
                <a:gd name="T56" fmla="*/ 23 w 34"/>
                <a:gd name="T57" fmla="*/ 9 h 26"/>
                <a:gd name="T58" fmla="*/ 26 w 34"/>
                <a:gd name="T59" fmla="*/ 9 h 26"/>
                <a:gd name="T60" fmla="*/ 29 w 34"/>
                <a:gd name="T61" fmla="*/ 9 h 26"/>
                <a:gd name="T62" fmla="*/ 32 w 34"/>
                <a:gd name="T63" fmla="*/ 11 h 26"/>
                <a:gd name="T64" fmla="*/ 22 w 34"/>
                <a:gd name="T65" fmla="*/ 26 h 26"/>
                <a:gd name="T66" fmla="*/ 18 w 34"/>
                <a:gd name="T67" fmla="*/ 24 h 26"/>
                <a:gd name="T68" fmla="*/ 18 w 34"/>
                <a:gd name="T69" fmla="*/ 24 h 26"/>
                <a:gd name="T70" fmla="*/ 21 w 34"/>
                <a:gd name="T71" fmla="*/ 23 h 26"/>
                <a:gd name="T72" fmla="*/ 18 w 34"/>
                <a:gd name="T73" fmla="*/ 23 h 26"/>
                <a:gd name="T74" fmla="*/ 11 w 34"/>
                <a:gd name="T75" fmla="*/ 16 h 26"/>
                <a:gd name="T76" fmla="*/ 8 w 34"/>
                <a:gd name="T77" fmla="*/ 13 h 26"/>
                <a:gd name="T78" fmla="*/ 8 w 34"/>
                <a:gd name="T79" fmla="*/ 13 h 26"/>
                <a:gd name="T80" fmla="*/ 10 w 34"/>
                <a:gd name="T81" fmla="*/ 19 h 26"/>
                <a:gd name="T82" fmla="*/ 8 w 34"/>
                <a:gd name="T83" fmla="*/ 15 h 26"/>
                <a:gd name="T84" fmla="*/ 5 w 34"/>
                <a:gd name="T85" fmla="*/ 11 h 26"/>
                <a:gd name="T86" fmla="*/ 6 w 34"/>
                <a:gd name="T87" fmla="*/ 14 h 26"/>
                <a:gd name="T88" fmla="*/ 5 w 34"/>
                <a:gd name="T89" fmla="*/ 11 h 26"/>
                <a:gd name="T90" fmla="*/ 6 w 34"/>
                <a:gd name="T91" fmla="*/ 12 h 26"/>
                <a:gd name="T92" fmla="*/ 5 w 34"/>
                <a:gd name="T9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" h="26">
                  <a:moveTo>
                    <a:pt x="32" y="11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2" y="11"/>
                  </a:cubicBezTo>
                  <a:close/>
                  <a:moveTo>
                    <a:pt x="19" y="25"/>
                  </a:moveTo>
                  <a:cubicBezTo>
                    <a:pt x="19" y="25"/>
                    <a:pt x="22" y="25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lose/>
                  <a:moveTo>
                    <a:pt x="18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18" y="23"/>
                  </a:move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lose/>
                  <a:moveTo>
                    <a:pt x="9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5"/>
                    <a:pt x="9" y="15"/>
                    <a:pt x="9" y="15"/>
                  </a:cubicBezTo>
                  <a:close/>
                  <a:moveTo>
                    <a:pt x="8" y="13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lose/>
                  <a:moveTo>
                    <a:pt x="8" y="17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lose/>
                  <a:moveTo>
                    <a:pt x="5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11"/>
                    <a:pt x="5" y="11"/>
                  </a:cubicBezTo>
                  <a:close/>
                  <a:moveTo>
                    <a:pt x="6" y="9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5" name="Freeform 61">
              <a:extLst>
                <a:ext uri="{FF2B5EF4-FFF2-40B4-BE49-F238E27FC236}">
                  <a16:creationId xmlns:a16="http://schemas.microsoft.com/office/drawing/2014/main" id="{F7F3BA2C-53A5-4A18-A79D-D55A8B3B29F0}"/>
                </a:ext>
              </a:extLst>
            </p:cNvPr>
            <p:cNvSpPr/>
            <p:nvPr/>
          </p:nvSpPr>
          <p:spPr bwMode="auto">
            <a:xfrm>
              <a:off x="9690094" y="13481197"/>
              <a:ext cx="242120" cy="225535"/>
            </a:xfrm>
            <a:custGeom>
              <a:avLst/>
              <a:gdLst>
                <a:gd name="T0" fmla="*/ 28 w 54"/>
                <a:gd name="T1" fmla="*/ 40 h 48"/>
                <a:gd name="T2" fmla="*/ 7 w 54"/>
                <a:gd name="T3" fmla="*/ 19 h 48"/>
                <a:gd name="T4" fmla="*/ 7 w 54"/>
                <a:gd name="T5" fmla="*/ 17 h 48"/>
                <a:gd name="T6" fmla="*/ 5 w 54"/>
                <a:gd name="T7" fmla="*/ 12 h 48"/>
                <a:gd name="T8" fmla="*/ 0 w 54"/>
                <a:gd name="T9" fmla="*/ 7 h 48"/>
                <a:gd name="T10" fmla="*/ 0 w 54"/>
                <a:gd name="T11" fmla="*/ 5 h 48"/>
                <a:gd name="T12" fmla="*/ 2 w 54"/>
                <a:gd name="T13" fmla="*/ 0 h 48"/>
                <a:gd name="T14" fmla="*/ 7 w 54"/>
                <a:gd name="T15" fmla="*/ 5 h 48"/>
                <a:gd name="T16" fmla="*/ 7 w 54"/>
                <a:gd name="T17" fmla="*/ 3 h 48"/>
                <a:gd name="T18" fmla="*/ 12 w 54"/>
                <a:gd name="T19" fmla="*/ 3 h 48"/>
                <a:gd name="T20" fmla="*/ 16 w 54"/>
                <a:gd name="T21" fmla="*/ 0 h 48"/>
                <a:gd name="T22" fmla="*/ 21 w 54"/>
                <a:gd name="T23" fmla="*/ 0 h 48"/>
                <a:gd name="T24" fmla="*/ 23 w 54"/>
                <a:gd name="T25" fmla="*/ 3 h 48"/>
                <a:gd name="T26" fmla="*/ 28 w 54"/>
                <a:gd name="T27" fmla="*/ 3 h 48"/>
                <a:gd name="T28" fmla="*/ 33 w 54"/>
                <a:gd name="T29" fmla="*/ 3 h 48"/>
                <a:gd name="T30" fmla="*/ 38 w 54"/>
                <a:gd name="T31" fmla="*/ 3 h 48"/>
                <a:gd name="T32" fmla="*/ 45 w 54"/>
                <a:gd name="T33" fmla="*/ 5 h 48"/>
                <a:gd name="T34" fmla="*/ 47 w 54"/>
                <a:gd name="T35" fmla="*/ 7 h 48"/>
                <a:gd name="T36" fmla="*/ 50 w 54"/>
                <a:gd name="T37" fmla="*/ 10 h 48"/>
                <a:gd name="T38" fmla="*/ 47 w 54"/>
                <a:gd name="T39" fmla="*/ 17 h 48"/>
                <a:gd name="T40" fmla="*/ 52 w 54"/>
                <a:gd name="T41" fmla="*/ 22 h 48"/>
                <a:gd name="T42" fmla="*/ 54 w 54"/>
                <a:gd name="T43" fmla="*/ 24 h 48"/>
                <a:gd name="T44" fmla="*/ 50 w 54"/>
                <a:gd name="T45" fmla="*/ 24 h 48"/>
                <a:gd name="T46" fmla="*/ 52 w 54"/>
                <a:gd name="T47" fmla="*/ 31 h 48"/>
                <a:gd name="T48" fmla="*/ 50 w 54"/>
                <a:gd name="T49" fmla="*/ 31 h 48"/>
                <a:gd name="T50" fmla="*/ 45 w 54"/>
                <a:gd name="T51" fmla="*/ 31 h 48"/>
                <a:gd name="T52" fmla="*/ 47 w 54"/>
                <a:gd name="T53" fmla="*/ 33 h 48"/>
                <a:gd name="T54" fmla="*/ 45 w 54"/>
                <a:gd name="T55" fmla="*/ 38 h 48"/>
                <a:gd name="T56" fmla="*/ 42 w 54"/>
                <a:gd name="T57" fmla="*/ 40 h 48"/>
                <a:gd name="T58" fmla="*/ 40 w 54"/>
                <a:gd name="T59" fmla="*/ 48 h 48"/>
                <a:gd name="T60" fmla="*/ 35 w 54"/>
                <a:gd name="T61" fmla="*/ 45 h 48"/>
                <a:gd name="T62" fmla="*/ 28 w 54"/>
                <a:gd name="T63" fmla="*/ 45 h 48"/>
                <a:gd name="T64" fmla="*/ 28 w 54"/>
                <a:gd name="T65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48">
                  <a:moveTo>
                    <a:pt x="28" y="43"/>
                  </a:moveTo>
                  <a:lnTo>
                    <a:pt x="28" y="40"/>
                  </a:lnTo>
                  <a:lnTo>
                    <a:pt x="19" y="29"/>
                  </a:lnTo>
                  <a:lnTo>
                    <a:pt x="7" y="19"/>
                  </a:lnTo>
                  <a:lnTo>
                    <a:pt x="5" y="17"/>
                  </a:lnTo>
                  <a:lnTo>
                    <a:pt x="7" y="17"/>
                  </a:lnTo>
                  <a:lnTo>
                    <a:pt x="5" y="14"/>
                  </a:lnTo>
                  <a:lnTo>
                    <a:pt x="5" y="1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2" y="0"/>
                  </a:lnTo>
                  <a:lnTo>
                    <a:pt x="5" y="3"/>
                  </a:lnTo>
                  <a:lnTo>
                    <a:pt x="7" y="5"/>
                  </a:lnTo>
                  <a:lnTo>
                    <a:pt x="7" y="5"/>
                  </a:lnTo>
                  <a:lnTo>
                    <a:pt x="7" y="3"/>
                  </a:lnTo>
                  <a:lnTo>
                    <a:pt x="12" y="0"/>
                  </a:lnTo>
                  <a:lnTo>
                    <a:pt x="12" y="3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8" y="3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5" y="3"/>
                  </a:lnTo>
                  <a:lnTo>
                    <a:pt x="38" y="3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50" y="7"/>
                  </a:lnTo>
                  <a:lnTo>
                    <a:pt x="50" y="10"/>
                  </a:lnTo>
                  <a:lnTo>
                    <a:pt x="47" y="14"/>
                  </a:lnTo>
                  <a:lnTo>
                    <a:pt x="47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4" y="22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0" y="24"/>
                  </a:lnTo>
                  <a:lnTo>
                    <a:pt x="50" y="26"/>
                  </a:lnTo>
                  <a:lnTo>
                    <a:pt x="52" y="31"/>
                  </a:lnTo>
                  <a:lnTo>
                    <a:pt x="52" y="31"/>
                  </a:lnTo>
                  <a:lnTo>
                    <a:pt x="50" y="31"/>
                  </a:lnTo>
                  <a:lnTo>
                    <a:pt x="47" y="29"/>
                  </a:lnTo>
                  <a:lnTo>
                    <a:pt x="45" y="31"/>
                  </a:lnTo>
                  <a:lnTo>
                    <a:pt x="45" y="33"/>
                  </a:lnTo>
                  <a:lnTo>
                    <a:pt x="47" y="33"/>
                  </a:lnTo>
                  <a:lnTo>
                    <a:pt x="47" y="36"/>
                  </a:lnTo>
                  <a:lnTo>
                    <a:pt x="45" y="38"/>
                  </a:lnTo>
                  <a:lnTo>
                    <a:pt x="45" y="38"/>
                  </a:lnTo>
                  <a:lnTo>
                    <a:pt x="42" y="40"/>
                  </a:lnTo>
                  <a:lnTo>
                    <a:pt x="42" y="45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28" y="45"/>
                  </a:lnTo>
                  <a:lnTo>
                    <a:pt x="28" y="43"/>
                  </a:lnTo>
                  <a:lnTo>
                    <a:pt x="28" y="4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6" name="Freeform 62">
              <a:extLst>
                <a:ext uri="{FF2B5EF4-FFF2-40B4-BE49-F238E27FC236}">
                  <a16:creationId xmlns:a16="http://schemas.microsoft.com/office/drawing/2014/main" id="{4114A530-A8D9-4E4A-96CE-1092FE9AD210}"/>
                </a:ext>
              </a:extLst>
            </p:cNvPr>
            <p:cNvSpPr/>
            <p:nvPr/>
          </p:nvSpPr>
          <p:spPr bwMode="auto">
            <a:xfrm>
              <a:off x="9542132" y="13349636"/>
              <a:ext cx="201767" cy="131562"/>
            </a:xfrm>
            <a:custGeom>
              <a:avLst/>
              <a:gdLst>
                <a:gd name="T0" fmla="*/ 2 w 45"/>
                <a:gd name="T1" fmla="*/ 28 h 28"/>
                <a:gd name="T2" fmla="*/ 7 w 45"/>
                <a:gd name="T3" fmla="*/ 26 h 28"/>
                <a:gd name="T4" fmla="*/ 12 w 45"/>
                <a:gd name="T5" fmla="*/ 23 h 28"/>
                <a:gd name="T6" fmla="*/ 14 w 45"/>
                <a:gd name="T7" fmla="*/ 23 h 28"/>
                <a:gd name="T8" fmla="*/ 19 w 45"/>
                <a:gd name="T9" fmla="*/ 26 h 28"/>
                <a:gd name="T10" fmla="*/ 23 w 45"/>
                <a:gd name="T11" fmla="*/ 26 h 28"/>
                <a:gd name="T12" fmla="*/ 23 w 45"/>
                <a:gd name="T13" fmla="*/ 21 h 28"/>
                <a:gd name="T14" fmla="*/ 28 w 45"/>
                <a:gd name="T15" fmla="*/ 19 h 28"/>
                <a:gd name="T16" fmla="*/ 28 w 45"/>
                <a:gd name="T17" fmla="*/ 14 h 28"/>
                <a:gd name="T18" fmla="*/ 38 w 45"/>
                <a:gd name="T19" fmla="*/ 9 h 28"/>
                <a:gd name="T20" fmla="*/ 45 w 45"/>
                <a:gd name="T21" fmla="*/ 9 h 28"/>
                <a:gd name="T22" fmla="*/ 45 w 45"/>
                <a:gd name="T23" fmla="*/ 5 h 28"/>
                <a:gd name="T24" fmla="*/ 40 w 45"/>
                <a:gd name="T25" fmla="*/ 0 h 28"/>
                <a:gd name="T26" fmla="*/ 35 w 45"/>
                <a:gd name="T27" fmla="*/ 0 h 28"/>
                <a:gd name="T28" fmla="*/ 30 w 45"/>
                <a:gd name="T29" fmla="*/ 5 h 28"/>
                <a:gd name="T30" fmla="*/ 28 w 45"/>
                <a:gd name="T31" fmla="*/ 5 h 28"/>
                <a:gd name="T32" fmla="*/ 26 w 45"/>
                <a:gd name="T33" fmla="*/ 5 h 28"/>
                <a:gd name="T34" fmla="*/ 23 w 45"/>
                <a:gd name="T35" fmla="*/ 7 h 28"/>
                <a:gd name="T36" fmla="*/ 19 w 45"/>
                <a:gd name="T37" fmla="*/ 7 h 28"/>
                <a:gd name="T38" fmla="*/ 16 w 45"/>
                <a:gd name="T39" fmla="*/ 7 h 28"/>
                <a:gd name="T40" fmla="*/ 14 w 45"/>
                <a:gd name="T41" fmla="*/ 5 h 28"/>
                <a:gd name="T42" fmla="*/ 7 w 45"/>
                <a:gd name="T43" fmla="*/ 5 h 28"/>
                <a:gd name="T44" fmla="*/ 4 w 45"/>
                <a:gd name="T45" fmla="*/ 5 h 28"/>
                <a:gd name="T46" fmla="*/ 2 w 45"/>
                <a:gd name="T47" fmla="*/ 9 h 28"/>
                <a:gd name="T48" fmla="*/ 2 w 45"/>
                <a:gd name="T49" fmla="*/ 12 h 28"/>
                <a:gd name="T50" fmla="*/ 0 w 45"/>
                <a:gd name="T51" fmla="*/ 16 h 28"/>
                <a:gd name="T52" fmla="*/ 2 w 45"/>
                <a:gd name="T53" fmla="*/ 21 h 28"/>
                <a:gd name="T54" fmla="*/ 2 w 45"/>
                <a:gd name="T55" fmla="*/ 21 h 28"/>
                <a:gd name="T56" fmla="*/ 4 w 45"/>
                <a:gd name="T57" fmla="*/ 21 h 28"/>
                <a:gd name="T58" fmla="*/ 4 w 45"/>
                <a:gd name="T59" fmla="*/ 23 h 28"/>
                <a:gd name="T60" fmla="*/ 2 w 45"/>
                <a:gd name="T61" fmla="*/ 23 h 28"/>
                <a:gd name="T62" fmla="*/ 2 w 45"/>
                <a:gd name="T6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28">
                  <a:moveTo>
                    <a:pt x="2" y="28"/>
                  </a:moveTo>
                  <a:lnTo>
                    <a:pt x="7" y="26"/>
                  </a:lnTo>
                  <a:lnTo>
                    <a:pt x="12" y="23"/>
                  </a:lnTo>
                  <a:lnTo>
                    <a:pt x="14" y="23"/>
                  </a:lnTo>
                  <a:lnTo>
                    <a:pt x="19" y="26"/>
                  </a:lnTo>
                  <a:lnTo>
                    <a:pt x="23" y="26"/>
                  </a:lnTo>
                  <a:lnTo>
                    <a:pt x="23" y="21"/>
                  </a:lnTo>
                  <a:lnTo>
                    <a:pt x="28" y="19"/>
                  </a:lnTo>
                  <a:lnTo>
                    <a:pt x="28" y="14"/>
                  </a:lnTo>
                  <a:lnTo>
                    <a:pt x="38" y="9"/>
                  </a:lnTo>
                  <a:lnTo>
                    <a:pt x="45" y="9"/>
                  </a:lnTo>
                  <a:lnTo>
                    <a:pt x="45" y="5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4" y="5"/>
                  </a:lnTo>
                  <a:lnTo>
                    <a:pt x="7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4" y="21"/>
                  </a:lnTo>
                  <a:lnTo>
                    <a:pt x="4" y="23"/>
                  </a:lnTo>
                  <a:lnTo>
                    <a:pt x="2" y="23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7" name="Freeform 63">
              <a:extLst>
                <a:ext uri="{FF2B5EF4-FFF2-40B4-BE49-F238E27FC236}">
                  <a16:creationId xmlns:a16="http://schemas.microsoft.com/office/drawing/2014/main" id="{236750BC-4B70-48D5-B8F6-523B4DE7A640}"/>
                </a:ext>
              </a:extLst>
            </p:cNvPr>
            <p:cNvSpPr/>
            <p:nvPr/>
          </p:nvSpPr>
          <p:spPr bwMode="auto">
            <a:xfrm>
              <a:off x="9295528" y="13147594"/>
              <a:ext cx="457338" cy="234932"/>
            </a:xfrm>
            <a:custGeom>
              <a:avLst/>
              <a:gdLst>
                <a:gd name="T0" fmla="*/ 62 w 102"/>
                <a:gd name="T1" fmla="*/ 48 h 50"/>
                <a:gd name="T2" fmla="*/ 71 w 102"/>
                <a:gd name="T3" fmla="*/ 50 h 50"/>
                <a:gd name="T4" fmla="*/ 78 w 102"/>
                <a:gd name="T5" fmla="*/ 50 h 50"/>
                <a:gd name="T6" fmla="*/ 83 w 102"/>
                <a:gd name="T7" fmla="*/ 48 h 50"/>
                <a:gd name="T8" fmla="*/ 90 w 102"/>
                <a:gd name="T9" fmla="*/ 43 h 50"/>
                <a:gd name="T10" fmla="*/ 97 w 102"/>
                <a:gd name="T11" fmla="*/ 40 h 50"/>
                <a:gd name="T12" fmla="*/ 97 w 102"/>
                <a:gd name="T13" fmla="*/ 33 h 50"/>
                <a:gd name="T14" fmla="*/ 95 w 102"/>
                <a:gd name="T15" fmla="*/ 29 h 50"/>
                <a:gd name="T16" fmla="*/ 102 w 102"/>
                <a:gd name="T17" fmla="*/ 26 h 50"/>
                <a:gd name="T18" fmla="*/ 102 w 102"/>
                <a:gd name="T19" fmla="*/ 19 h 50"/>
                <a:gd name="T20" fmla="*/ 102 w 102"/>
                <a:gd name="T21" fmla="*/ 7 h 50"/>
                <a:gd name="T22" fmla="*/ 93 w 102"/>
                <a:gd name="T23" fmla="*/ 5 h 50"/>
                <a:gd name="T24" fmla="*/ 85 w 102"/>
                <a:gd name="T25" fmla="*/ 5 h 50"/>
                <a:gd name="T26" fmla="*/ 76 w 102"/>
                <a:gd name="T27" fmla="*/ 3 h 50"/>
                <a:gd name="T28" fmla="*/ 71 w 102"/>
                <a:gd name="T29" fmla="*/ 3 h 50"/>
                <a:gd name="T30" fmla="*/ 69 w 102"/>
                <a:gd name="T31" fmla="*/ 7 h 50"/>
                <a:gd name="T32" fmla="*/ 64 w 102"/>
                <a:gd name="T33" fmla="*/ 10 h 50"/>
                <a:gd name="T34" fmla="*/ 55 w 102"/>
                <a:gd name="T35" fmla="*/ 5 h 50"/>
                <a:gd name="T36" fmla="*/ 55 w 102"/>
                <a:gd name="T37" fmla="*/ 10 h 50"/>
                <a:gd name="T38" fmla="*/ 50 w 102"/>
                <a:gd name="T39" fmla="*/ 12 h 50"/>
                <a:gd name="T40" fmla="*/ 43 w 102"/>
                <a:gd name="T41" fmla="*/ 19 h 50"/>
                <a:gd name="T42" fmla="*/ 48 w 102"/>
                <a:gd name="T43" fmla="*/ 24 h 50"/>
                <a:gd name="T44" fmla="*/ 45 w 102"/>
                <a:gd name="T45" fmla="*/ 26 h 50"/>
                <a:gd name="T46" fmla="*/ 38 w 102"/>
                <a:gd name="T47" fmla="*/ 26 h 50"/>
                <a:gd name="T48" fmla="*/ 33 w 102"/>
                <a:gd name="T49" fmla="*/ 26 h 50"/>
                <a:gd name="T50" fmla="*/ 26 w 102"/>
                <a:gd name="T51" fmla="*/ 29 h 50"/>
                <a:gd name="T52" fmla="*/ 22 w 102"/>
                <a:gd name="T53" fmla="*/ 29 h 50"/>
                <a:gd name="T54" fmla="*/ 15 w 102"/>
                <a:gd name="T55" fmla="*/ 26 h 50"/>
                <a:gd name="T56" fmla="*/ 12 w 102"/>
                <a:gd name="T57" fmla="*/ 31 h 50"/>
                <a:gd name="T58" fmla="*/ 7 w 102"/>
                <a:gd name="T59" fmla="*/ 31 h 50"/>
                <a:gd name="T60" fmla="*/ 3 w 102"/>
                <a:gd name="T61" fmla="*/ 29 h 50"/>
                <a:gd name="T62" fmla="*/ 0 w 102"/>
                <a:gd name="T63" fmla="*/ 29 h 50"/>
                <a:gd name="T64" fmla="*/ 0 w 102"/>
                <a:gd name="T65" fmla="*/ 33 h 50"/>
                <a:gd name="T66" fmla="*/ 3 w 102"/>
                <a:gd name="T67" fmla="*/ 38 h 50"/>
                <a:gd name="T68" fmla="*/ 7 w 102"/>
                <a:gd name="T69" fmla="*/ 36 h 50"/>
                <a:gd name="T70" fmla="*/ 12 w 102"/>
                <a:gd name="T71" fmla="*/ 38 h 50"/>
                <a:gd name="T72" fmla="*/ 17 w 102"/>
                <a:gd name="T73" fmla="*/ 40 h 50"/>
                <a:gd name="T74" fmla="*/ 22 w 102"/>
                <a:gd name="T75" fmla="*/ 40 h 50"/>
                <a:gd name="T76" fmla="*/ 31 w 102"/>
                <a:gd name="T77" fmla="*/ 38 h 50"/>
                <a:gd name="T78" fmla="*/ 36 w 102"/>
                <a:gd name="T79" fmla="*/ 40 h 50"/>
                <a:gd name="T80" fmla="*/ 52 w 102"/>
                <a:gd name="T81" fmla="*/ 48 h 50"/>
                <a:gd name="T82" fmla="*/ 59 w 102"/>
                <a:gd name="T83" fmla="*/ 4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50">
                  <a:moveTo>
                    <a:pt x="59" y="48"/>
                  </a:moveTo>
                  <a:lnTo>
                    <a:pt x="62" y="48"/>
                  </a:lnTo>
                  <a:lnTo>
                    <a:pt x="69" y="48"/>
                  </a:lnTo>
                  <a:lnTo>
                    <a:pt x="71" y="50"/>
                  </a:lnTo>
                  <a:lnTo>
                    <a:pt x="74" y="50"/>
                  </a:lnTo>
                  <a:lnTo>
                    <a:pt x="78" y="50"/>
                  </a:lnTo>
                  <a:lnTo>
                    <a:pt x="81" y="48"/>
                  </a:lnTo>
                  <a:lnTo>
                    <a:pt x="83" y="48"/>
                  </a:lnTo>
                  <a:lnTo>
                    <a:pt x="85" y="48"/>
                  </a:lnTo>
                  <a:lnTo>
                    <a:pt x="90" y="43"/>
                  </a:lnTo>
                  <a:lnTo>
                    <a:pt x="95" y="43"/>
                  </a:lnTo>
                  <a:lnTo>
                    <a:pt x="97" y="40"/>
                  </a:lnTo>
                  <a:lnTo>
                    <a:pt x="97" y="36"/>
                  </a:lnTo>
                  <a:lnTo>
                    <a:pt x="97" y="33"/>
                  </a:lnTo>
                  <a:lnTo>
                    <a:pt x="97" y="31"/>
                  </a:lnTo>
                  <a:lnTo>
                    <a:pt x="95" y="29"/>
                  </a:lnTo>
                  <a:lnTo>
                    <a:pt x="95" y="26"/>
                  </a:lnTo>
                  <a:lnTo>
                    <a:pt x="102" y="26"/>
                  </a:lnTo>
                  <a:lnTo>
                    <a:pt x="102" y="24"/>
                  </a:lnTo>
                  <a:lnTo>
                    <a:pt x="102" y="19"/>
                  </a:lnTo>
                  <a:lnTo>
                    <a:pt x="102" y="12"/>
                  </a:lnTo>
                  <a:lnTo>
                    <a:pt x="102" y="7"/>
                  </a:lnTo>
                  <a:lnTo>
                    <a:pt x="95" y="5"/>
                  </a:lnTo>
                  <a:lnTo>
                    <a:pt x="93" y="5"/>
                  </a:lnTo>
                  <a:lnTo>
                    <a:pt x="90" y="5"/>
                  </a:lnTo>
                  <a:lnTo>
                    <a:pt x="85" y="5"/>
                  </a:lnTo>
                  <a:lnTo>
                    <a:pt x="81" y="3"/>
                  </a:lnTo>
                  <a:lnTo>
                    <a:pt x="76" y="3"/>
                  </a:lnTo>
                  <a:lnTo>
                    <a:pt x="74" y="0"/>
                  </a:lnTo>
                  <a:lnTo>
                    <a:pt x="71" y="3"/>
                  </a:lnTo>
                  <a:lnTo>
                    <a:pt x="71" y="5"/>
                  </a:lnTo>
                  <a:lnTo>
                    <a:pt x="69" y="7"/>
                  </a:lnTo>
                  <a:lnTo>
                    <a:pt x="67" y="7"/>
                  </a:lnTo>
                  <a:lnTo>
                    <a:pt x="64" y="10"/>
                  </a:lnTo>
                  <a:lnTo>
                    <a:pt x="57" y="5"/>
                  </a:lnTo>
                  <a:lnTo>
                    <a:pt x="55" y="5"/>
                  </a:lnTo>
                  <a:lnTo>
                    <a:pt x="55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0" y="12"/>
                  </a:lnTo>
                  <a:lnTo>
                    <a:pt x="48" y="14"/>
                  </a:lnTo>
                  <a:lnTo>
                    <a:pt x="43" y="19"/>
                  </a:lnTo>
                  <a:lnTo>
                    <a:pt x="43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3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3" y="26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4" y="29"/>
                  </a:lnTo>
                  <a:lnTo>
                    <a:pt x="22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0" y="29"/>
                  </a:lnTo>
                  <a:lnTo>
                    <a:pt x="12" y="31"/>
                  </a:lnTo>
                  <a:lnTo>
                    <a:pt x="10" y="31"/>
                  </a:lnTo>
                  <a:lnTo>
                    <a:pt x="7" y="31"/>
                  </a:lnTo>
                  <a:lnTo>
                    <a:pt x="5" y="29"/>
                  </a:lnTo>
                  <a:lnTo>
                    <a:pt x="3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8"/>
                  </a:lnTo>
                  <a:lnTo>
                    <a:pt x="5" y="38"/>
                  </a:lnTo>
                  <a:lnTo>
                    <a:pt x="7" y="36"/>
                  </a:lnTo>
                  <a:lnTo>
                    <a:pt x="10" y="40"/>
                  </a:lnTo>
                  <a:lnTo>
                    <a:pt x="12" y="38"/>
                  </a:lnTo>
                  <a:lnTo>
                    <a:pt x="15" y="38"/>
                  </a:lnTo>
                  <a:lnTo>
                    <a:pt x="17" y="40"/>
                  </a:lnTo>
                  <a:lnTo>
                    <a:pt x="17" y="40"/>
                  </a:lnTo>
                  <a:lnTo>
                    <a:pt x="22" y="40"/>
                  </a:lnTo>
                  <a:lnTo>
                    <a:pt x="29" y="38"/>
                  </a:lnTo>
                  <a:lnTo>
                    <a:pt x="31" y="38"/>
                  </a:lnTo>
                  <a:lnTo>
                    <a:pt x="38" y="38"/>
                  </a:lnTo>
                  <a:lnTo>
                    <a:pt x="36" y="40"/>
                  </a:lnTo>
                  <a:lnTo>
                    <a:pt x="43" y="45"/>
                  </a:lnTo>
                  <a:lnTo>
                    <a:pt x="52" y="48"/>
                  </a:lnTo>
                  <a:lnTo>
                    <a:pt x="57" y="45"/>
                  </a:lnTo>
                  <a:lnTo>
                    <a:pt x="59" y="48"/>
                  </a:lnTo>
                  <a:lnTo>
                    <a:pt x="59" y="4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8" name="Freeform 64">
              <a:extLst>
                <a:ext uri="{FF2B5EF4-FFF2-40B4-BE49-F238E27FC236}">
                  <a16:creationId xmlns:a16="http://schemas.microsoft.com/office/drawing/2014/main" id="{A6EF6AE7-D144-4AE7-A5F3-9F02506A5B93}"/>
                </a:ext>
              </a:extLst>
            </p:cNvPr>
            <p:cNvSpPr/>
            <p:nvPr/>
          </p:nvSpPr>
          <p:spPr bwMode="auto">
            <a:xfrm>
              <a:off x="9551099" y="12593154"/>
              <a:ext cx="614267" cy="545043"/>
            </a:xfrm>
            <a:custGeom>
              <a:avLst/>
              <a:gdLst>
                <a:gd name="T0" fmla="*/ 83 w 137"/>
                <a:gd name="T1" fmla="*/ 116 h 116"/>
                <a:gd name="T2" fmla="*/ 88 w 137"/>
                <a:gd name="T3" fmla="*/ 111 h 116"/>
                <a:gd name="T4" fmla="*/ 92 w 137"/>
                <a:gd name="T5" fmla="*/ 111 h 116"/>
                <a:gd name="T6" fmla="*/ 99 w 137"/>
                <a:gd name="T7" fmla="*/ 113 h 116"/>
                <a:gd name="T8" fmla="*/ 102 w 137"/>
                <a:gd name="T9" fmla="*/ 111 h 116"/>
                <a:gd name="T10" fmla="*/ 107 w 137"/>
                <a:gd name="T11" fmla="*/ 111 h 116"/>
                <a:gd name="T12" fmla="*/ 118 w 137"/>
                <a:gd name="T13" fmla="*/ 116 h 116"/>
                <a:gd name="T14" fmla="*/ 123 w 137"/>
                <a:gd name="T15" fmla="*/ 111 h 116"/>
                <a:gd name="T16" fmla="*/ 130 w 137"/>
                <a:gd name="T17" fmla="*/ 97 h 116"/>
                <a:gd name="T18" fmla="*/ 135 w 137"/>
                <a:gd name="T19" fmla="*/ 90 h 116"/>
                <a:gd name="T20" fmla="*/ 137 w 137"/>
                <a:gd name="T21" fmla="*/ 85 h 116"/>
                <a:gd name="T22" fmla="*/ 135 w 137"/>
                <a:gd name="T23" fmla="*/ 80 h 116"/>
                <a:gd name="T24" fmla="*/ 133 w 137"/>
                <a:gd name="T25" fmla="*/ 78 h 116"/>
                <a:gd name="T26" fmla="*/ 130 w 137"/>
                <a:gd name="T27" fmla="*/ 71 h 116"/>
                <a:gd name="T28" fmla="*/ 130 w 137"/>
                <a:gd name="T29" fmla="*/ 59 h 116"/>
                <a:gd name="T30" fmla="*/ 125 w 137"/>
                <a:gd name="T31" fmla="*/ 49 h 116"/>
                <a:gd name="T32" fmla="*/ 130 w 137"/>
                <a:gd name="T33" fmla="*/ 45 h 116"/>
                <a:gd name="T34" fmla="*/ 130 w 137"/>
                <a:gd name="T35" fmla="*/ 35 h 116"/>
                <a:gd name="T36" fmla="*/ 125 w 137"/>
                <a:gd name="T37" fmla="*/ 28 h 116"/>
                <a:gd name="T38" fmla="*/ 121 w 137"/>
                <a:gd name="T39" fmla="*/ 16 h 116"/>
                <a:gd name="T40" fmla="*/ 121 w 137"/>
                <a:gd name="T41" fmla="*/ 9 h 116"/>
                <a:gd name="T42" fmla="*/ 116 w 137"/>
                <a:gd name="T43" fmla="*/ 4 h 116"/>
                <a:gd name="T44" fmla="*/ 76 w 137"/>
                <a:gd name="T45" fmla="*/ 7 h 116"/>
                <a:gd name="T46" fmla="*/ 69 w 137"/>
                <a:gd name="T47" fmla="*/ 12 h 116"/>
                <a:gd name="T48" fmla="*/ 64 w 137"/>
                <a:gd name="T49" fmla="*/ 12 h 116"/>
                <a:gd name="T50" fmla="*/ 73 w 137"/>
                <a:gd name="T51" fmla="*/ 4 h 116"/>
                <a:gd name="T52" fmla="*/ 69 w 137"/>
                <a:gd name="T53" fmla="*/ 9 h 116"/>
                <a:gd name="T54" fmla="*/ 57 w 137"/>
                <a:gd name="T55" fmla="*/ 9 h 116"/>
                <a:gd name="T56" fmla="*/ 57 w 137"/>
                <a:gd name="T57" fmla="*/ 2 h 116"/>
                <a:gd name="T58" fmla="*/ 62 w 137"/>
                <a:gd name="T59" fmla="*/ 4 h 116"/>
                <a:gd name="T60" fmla="*/ 57 w 137"/>
                <a:gd name="T61" fmla="*/ 2 h 116"/>
                <a:gd name="T62" fmla="*/ 43 w 137"/>
                <a:gd name="T63" fmla="*/ 2 h 116"/>
                <a:gd name="T64" fmla="*/ 36 w 137"/>
                <a:gd name="T65" fmla="*/ 4 h 116"/>
                <a:gd name="T66" fmla="*/ 28 w 137"/>
                <a:gd name="T67" fmla="*/ 7 h 116"/>
                <a:gd name="T68" fmla="*/ 26 w 137"/>
                <a:gd name="T69" fmla="*/ 14 h 116"/>
                <a:gd name="T70" fmla="*/ 14 w 137"/>
                <a:gd name="T71" fmla="*/ 16 h 116"/>
                <a:gd name="T72" fmla="*/ 7 w 137"/>
                <a:gd name="T73" fmla="*/ 21 h 116"/>
                <a:gd name="T74" fmla="*/ 5 w 137"/>
                <a:gd name="T75" fmla="*/ 26 h 116"/>
                <a:gd name="T76" fmla="*/ 5 w 137"/>
                <a:gd name="T77" fmla="*/ 26 h 116"/>
                <a:gd name="T78" fmla="*/ 5 w 137"/>
                <a:gd name="T79" fmla="*/ 38 h 116"/>
                <a:gd name="T80" fmla="*/ 0 w 137"/>
                <a:gd name="T81" fmla="*/ 42 h 116"/>
                <a:gd name="T82" fmla="*/ 5 w 137"/>
                <a:gd name="T83" fmla="*/ 49 h 116"/>
                <a:gd name="T84" fmla="*/ 7 w 137"/>
                <a:gd name="T85" fmla="*/ 57 h 116"/>
                <a:gd name="T86" fmla="*/ 7 w 137"/>
                <a:gd name="T87" fmla="*/ 61 h 116"/>
                <a:gd name="T88" fmla="*/ 12 w 137"/>
                <a:gd name="T89" fmla="*/ 68 h 116"/>
                <a:gd name="T90" fmla="*/ 14 w 137"/>
                <a:gd name="T91" fmla="*/ 78 h 116"/>
                <a:gd name="T92" fmla="*/ 14 w 137"/>
                <a:gd name="T93" fmla="*/ 83 h 116"/>
                <a:gd name="T94" fmla="*/ 17 w 137"/>
                <a:gd name="T95" fmla="*/ 80 h 116"/>
                <a:gd name="T96" fmla="*/ 26 w 137"/>
                <a:gd name="T97" fmla="*/ 80 h 116"/>
                <a:gd name="T98" fmla="*/ 28 w 137"/>
                <a:gd name="T99" fmla="*/ 85 h 116"/>
                <a:gd name="T100" fmla="*/ 33 w 137"/>
                <a:gd name="T101" fmla="*/ 87 h 116"/>
                <a:gd name="T102" fmla="*/ 31 w 137"/>
                <a:gd name="T103" fmla="*/ 92 h 116"/>
                <a:gd name="T104" fmla="*/ 33 w 137"/>
                <a:gd name="T105" fmla="*/ 97 h 116"/>
                <a:gd name="T106" fmla="*/ 36 w 137"/>
                <a:gd name="T107" fmla="*/ 94 h 116"/>
                <a:gd name="T108" fmla="*/ 36 w 137"/>
                <a:gd name="T109" fmla="*/ 90 h 116"/>
                <a:gd name="T110" fmla="*/ 43 w 137"/>
                <a:gd name="T111" fmla="*/ 94 h 116"/>
                <a:gd name="T112" fmla="*/ 47 w 137"/>
                <a:gd name="T113" fmla="*/ 94 h 116"/>
                <a:gd name="T114" fmla="*/ 54 w 137"/>
                <a:gd name="T115" fmla="*/ 97 h 116"/>
                <a:gd name="T116" fmla="*/ 69 w 137"/>
                <a:gd name="T117" fmla="*/ 104 h 116"/>
                <a:gd name="T118" fmla="*/ 73 w 137"/>
                <a:gd name="T119" fmla="*/ 109 h 116"/>
                <a:gd name="T120" fmla="*/ 81 w 137"/>
                <a:gd name="T121" fmla="*/ 109 h 116"/>
                <a:gd name="T122" fmla="*/ 83 w 137"/>
                <a:gd name="T12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15">
                  <a:moveTo>
                    <a:pt x="83" y="113"/>
                  </a:moveTo>
                  <a:lnTo>
                    <a:pt x="83" y="116"/>
                  </a:lnTo>
                  <a:lnTo>
                    <a:pt x="85" y="116"/>
                  </a:lnTo>
                  <a:lnTo>
                    <a:pt x="88" y="111"/>
                  </a:lnTo>
                  <a:lnTo>
                    <a:pt x="90" y="111"/>
                  </a:lnTo>
                  <a:lnTo>
                    <a:pt x="92" y="111"/>
                  </a:lnTo>
                  <a:lnTo>
                    <a:pt x="97" y="111"/>
                  </a:lnTo>
                  <a:lnTo>
                    <a:pt x="99" y="113"/>
                  </a:lnTo>
                  <a:lnTo>
                    <a:pt x="99" y="111"/>
                  </a:lnTo>
                  <a:lnTo>
                    <a:pt x="102" y="111"/>
                  </a:lnTo>
                  <a:lnTo>
                    <a:pt x="104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8" y="116"/>
                  </a:lnTo>
                  <a:lnTo>
                    <a:pt x="121" y="116"/>
                  </a:lnTo>
                  <a:lnTo>
                    <a:pt x="123" y="111"/>
                  </a:lnTo>
                  <a:lnTo>
                    <a:pt x="121" y="106"/>
                  </a:lnTo>
                  <a:lnTo>
                    <a:pt x="130" y="97"/>
                  </a:lnTo>
                  <a:lnTo>
                    <a:pt x="133" y="92"/>
                  </a:lnTo>
                  <a:lnTo>
                    <a:pt x="135" y="90"/>
                  </a:lnTo>
                  <a:lnTo>
                    <a:pt x="137" y="90"/>
                  </a:lnTo>
                  <a:lnTo>
                    <a:pt x="137" y="85"/>
                  </a:lnTo>
                  <a:lnTo>
                    <a:pt x="137" y="83"/>
                  </a:lnTo>
                  <a:lnTo>
                    <a:pt x="135" y="80"/>
                  </a:lnTo>
                  <a:lnTo>
                    <a:pt x="137" y="78"/>
                  </a:lnTo>
                  <a:lnTo>
                    <a:pt x="133" y="78"/>
                  </a:lnTo>
                  <a:lnTo>
                    <a:pt x="133" y="73"/>
                  </a:lnTo>
                  <a:lnTo>
                    <a:pt x="130" y="71"/>
                  </a:lnTo>
                  <a:lnTo>
                    <a:pt x="130" y="64"/>
                  </a:lnTo>
                  <a:lnTo>
                    <a:pt x="130" y="59"/>
                  </a:lnTo>
                  <a:lnTo>
                    <a:pt x="128" y="54"/>
                  </a:lnTo>
                  <a:lnTo>
                    <a:pt x="125" y="49"/>
                  </a:lnTo>
                  <a:lnTo>
                    <a:pt x="128" y="47"/>
                  </a:lnTo>
                  <a:lnTo>
                    <a:pt x="130" y="45"/>
                  </a:lnTo>
                  <a:lnTo>
                    <a:pt x="130" y="35"/>
                  </a:lnTo>
                  <a:lnTo>
                    <a:pt x="130" y="35"/>
                  </a:lnTo>
                  <a:lnTo>
                    <a:pt x="128" y="31"/>
                  </a:lnTo>
                  <a:lnTo>
                    <a:pt x="125" y="28"/>
                  </a:lnTo>
                  <a:lnTo>
                    <a:pt x="125" y="21"/>
                  </a:lnTo>
                  <a:lnTo>
                    <a:pt x="121" y="16"/>
                  </a:lnTo>
                  <a:lnTo>
                    <a:pt x="123" y="14"/>
                  </a:lnTo>
                  <a:lnTo>
                    <a:pt x="121" y="9"/>
                  </a:lnTo>
                  <a:lnTo>
                    <a:pt x="118" y="7"/>
                  </a:lnTo>
                  <a:lnTo>
                    <a:pt x="116" y="4"/>
                  </a:lnTo>
                  <a:lnTo>
                    <a:pt x="95" y="7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69" y="12"/>
                  </a:lnTo>
                  <a:lnTo>
                    <a:pt x="66" y="12"/>
                  </a:lnTo>
                  <a:lnTo>
                    <a:pt x="64" y="12"/>
                  </a:lnTo>
                  <a:lnTo>
                    <a:pt x="69" y="9"/>
                  </a:lnTo>
                  <a:lnTo>
                    <a:pt x="73" y="4"/>
                  </a:lnTo>
                  <a:lnTo>
                    <a:pt x="71" y="4"/>
                  </a:lnTo>
                  <a:lnTo>
                    <a:pt x="69" y="9"/>
                  </a:lnTo>
                  <a:lnTo>
                    <a:pt x="62" y="12"/>
                  </a:lnTo>
                  <a:lnTo>
                    <a:pt x="57" y="9"/>
                  </a:lnTo>
                  <a:lnTo>
                    <a:pt x="54" y="4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57" y="2"/>
                  </a:lnTo>
                  <a:lnTo>
                    <a:pt x="50" y="0"/>
                  </a:lnTo>
                  <a:lnTo>
                    <a:pt x="43" y="2"/>
                  </a:lnTo>
                  <a:lnTo>
                    <a:pt x="40" y="2"/>
                  </a:lnTo>
                  <a:lnTo>
                    <a:pt x="36" y="4"/>
                  </a:lnTo>
                  <a:lnTo>
                    <a:pt x="33" y="7"/>
                  </a:lnTo>
                  <a:lnTo>
                    <a:pt x="28" y="7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1" y="14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7" y="21"/>
                  </a:lnTo>
                  <a:lnTo>
                    <a:pt x="5" y="23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5" y="33"/>
                  </a:lnTo>
                  <a:lnTo>
                    <a:pt x="5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5" y="47"/>
                  </a:lnTo>
                  <a:lnTo>
                    <a:pt x="5" y="49"/>
                  </a:lnTo>
                  <a:lnTo>
                    <a:pt x="7" y="54"/>
                  </a:lnTo>
                  <a:lnTo>
                    <a:pt x="7" y="57"/>
                  </a:lnTo>
                  <a:lnTo>
                    <a:pt x="7" y="59"/>
                  </a:lnTo>
                  <a:lnTo>
                    <a:pt x="7" y="61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2" y="80"/>
                  </a:lnTo>
                  <a:lnTo>
                    <a:pt x="14" y="83"/>
                  </a:lnTo>
                  <a:lnTo>
                    <a:pt x="14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6" y="80"/>
                  </a:lnTo>
                  <a:lnTo>
                    <a:pt x="26" y="83"/>
                  </a:lnTo>
                  <a:lnTo>
                    <a:pt x="28" y="85"/>
                  </a:lnTo>
                  <a:lnTo>
                    <a:pt x="31" y="85"/>
                  </a:lnTo>
                  <a:lnTo>
                    <a:pt x="33" y="87"/>
                  </a:lnTo>
                  <a:lnTo>
                    <a:pt x="31" y="90"/>
                  </a:lnTo>
                  <a:lnTo>
                    <a:pt x="31" y="92"/>
                  </a:lnTo>
                  <a:lnTo>
                    <a:pt x="33" y="92"/>
                  </a:lnTo>
                  <a:lnTo>
                    <a:pt x="33" y="97"/>
                  </a:lnTo>
                  <a:lnTo>
                    <a:pt x="36" y="97"/>
                  </a:lnTo>
                  <a:lnTo>
                    <a:pt x="36" y="94"/>
                  </a:lnTo>
                  <a:lnTo>
                    <a:pt x="38" y="94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43" y="94"/>
                  </a:lnTo>
                  <a:lnTo>
                    <a:pt x="47" y="92"/>
                  </a:lnTo>
                  <a:lnTo>
                    <a:pt x="47" y="94"/>
                  </a:lnTo>
                  <a:lnTo>
                    <a:pt x="50" y="99"/>
                  </a:lnTo>
                  <a:lnTo>
                    <a:pt x="54" y="97"/>
                  </a:lnTo>
                  <a:lnTo>
                    <a:pt x="59" y="99"/>
                  </a:lnTo>
                  <a:lnTo>
                    <a:pt x="69" y="104"/>
                  </a:lnTo>
                  <a:lnTo>
                    <a:pt x="71" y="109"/>
                  </a:lnTo>
                  <a:lnTo>
                    <a:pt x="73" y="109"/>
                  </a:lnTo>
                  <a:lnTo>
                    <a:pt x="76" y="109"/>
                  </a:lnTo>
                  <a:lnTo>
                    <a:pt x="81" y="109"/>
                  </a:lnTo>
                  <a:lnTo>
                    <a:pt x="83" y="111"/>
                  </a:lnTo>
                  <a:lnTo>
                    <a:pt x="83" y="113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79" name="Freeform 65">
              <a:extLst>
                <a:ext uri="{FF2B5EF4-FFF2-40B4-BE49-F238E27FC236}">
                  <a16:creationId xmlns:a16="http://schemas.microsoft.com/office/drawing/2014/main" id="{AB67D6E2-BA49-4730-88C3-54248ADF6B73}"/>
                </a:ext>
              </a:extLst>
            </p:cNvPr>
            <p:cNvSpPr/>
            <p:nvPr/>
          </p:nvSpPr>
          <p:spPr bwMode="auto">
            <a:xfrm>
              <a:off x="9434523" y="12969046"/>
              <a:ext cx="488723" cy="225535"/>
            </a:xfrm>
            <a:custGeom>
              <a:avLst/>
              <a:gdLst>
                <a:gd name="T0" fmla="*/ 40 w 109"/>
                <a:gd name="T1" fmla="*/ 3 h 48"/>
                <a:gd name="T2" fmla="*/ 43 w 109"/>
                <a:gd name="T3" fmla="*/ 0 h 48"/>
                <a:gd name="T4" fmla="*/ 52 w 109"/>
                <a:gd name="T5" fmla="*/ 0 h 48"/>
                <a:gd name="T6" fmla="*/ 54 w 109"/>
                <a:gd name="T7" fmla="*/ 5 h 48"/>
                <a:gd name="T8" fmla="*/ 59 w 109"/>
                <a:gd name="T9" fmla="*/ 7 h 48"/>
                <a:gd name="T10" fmla="*/ 57 w 109"/>
                <a:gd name="T11" fmla="*/ 12 h 48"/>
                <a:gd name="T12" fmla="*/ 59 w 109"/>
                <a:gd name="T13" fmla="*/ 17 h 48"/>
                <a:gd name="T14" fmla="*/ 62 w 109"/>
                <a:gd name="T15" fmla="*/ 14 h 48"/>
                <a:gd name="T16" fmla="*/ 62 w 109"/>
                <a:gd name="T17" fmla="*/ 10 h 48"/>
                <a:gd name="T18" fmla="*/ 69 w 109"/>
                <a:gd name="T19" fmla="*/ 14 h 48"/>
                <a:gd name="T20" fmla="*/ 73 w 109"/>
                <a:gd name="T21" fmla="*/ 14 h 48"/>
                <a:gd name="T22" fmla="*/ 80 w 109"/>
                <a:gd name="T23" fmla="*/ 17 h 48"/>
                <a:gd name="T24" fmla="*/ 95 w 109"/>
                <a:gd name="T25" fmla="*/ 24 h 48"/>
                <a:gd name="T26" fmla="*/ 99 w 109"/>
                <a:gd name="T27" fmla="*/ 29 h 48"/>
                <a:gd name="T28" fmla="*/ 107 w 109"/>
                <a:gd name="T29" fmla="*/ 29 h 48"/>
                <a:gd name="T30" fmla="*/ 109 w 109"/>
                <a:gd name="T31" fmla="*/ 33 h 48"/>
                <a:gd name="T32" fmla="*/ 99 w 109"/>
                <a:gd name="T33" fmla="*/ 36 h 48"/>
                <a:gd name="T34" fmla="*/ 90 w 109"/>
                <a:gd name="T35" fmla="*/ 41 h 48"/>
                <a:gd name="T36" fmla="*/ 80 w 109"/>
                <a:gd name="T37" fmla="*/ 45 h 48"/>
                <a:gd name="T38" fmla="*/ 76 w 109"/>
                <a:gd name="T39" fmla="*/ 43 h 48"/>
                <a:gd name="T40" fmla="*/ 64 w 109"/>
                <a:gd name="T41" fmla="*/ 43 h 48"/>
                <a:gd name="T42" fmla="*/ 59 w 109"/>
                <a:gd name="T43" fmla="*/ 43 h 48"/>
                <a:gd name="T44" fmla="*/ 50 w 109"/>
                <a:gd name="T45" fmla="*/ 41 h 48"/>
                <a:gd name="T46" fmla="*/ 43 w 109"/>
                <a:gd name="T47" fmla="*/ 38 h 48"/>
                <a:gd name="T48" fmla="*/ 40 w 109"/>
                <a:gd name="T49" fmla="*/ 43 h 48"/>
                <a:gd name="T50" fmla="*/ 36 w 109"/>
                <a:gd name="T51" fmla="*/ 45 h 48"/>
                <a:gd name="T52" fmla="*/ 26 w 109"/>
                <a:gd name="T53" fmla="*/ 43 h 48"/>
                <a:gd name="T54" fmla="*/ 24 w 109"/>
                <a:gd name="T55" fmla="*/ 43 h 48"/>
                <a:gd name="T56" fmla="*/ 14 w 109"/>
                <a:gd name="T57" fmla="*/ 33 h 48"/>
                <a:gd name="T58" fmla="*/ 7 w 109"/>
                <a:gd name="T59" fmla="*/ 29 h 48"/>
                <a:gd name="T60" fmla="*/ 7 w 109"/>
                <a:gd name="T61" fmla="*/ 22 h 48"/>
                <a:gd name="T62" fmla="*/ 0 w 109"/>
                <a:gd name="T63" fmla="*/ 14 h 48"/>
                <a:gd name="T64" fmla="*/ 0 w 109"/>
                <a:gd name="T65" fmla="*/ 12 h 48"/>
                <a:gd name="T66" fmla="*/ 5 w 109"/>
                <a:gd name="T67" fmla="*/ 14 h 48"/>
                <a:gd name="T68" fmla="*/ 12 w 109"/>
                <a:gd name="T69" fmla="*/ 10 h 48"/>
                <a:gd name="T70" fmla="*/ 19 w 109"/>
                <a:gd name="T71" fmla="*/ 5 h 48"/>
                <a:gd name="T72" fmla="*/ 26 w 109"/>
                <a:gd name="T73" fmla="*/ 3 h 48"/>
                <a:gd name="T74" fmla="*/ 28 w 109"/>
                <a:gd name="T75" fmla="*/ 3 h 48"/>
                <a:gd name="T76" fmla="*/ 33 w 109"/>
                <a:gd name="T77" fmla="*/ 0 h 48"/>
                <a:gd name="T78" fmla="*/ 38 w 109"/>
                <a:gd name="T7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9" h="48">
                  <a:moveTo>
                    <a:pt x="38" y="0"/>
                  </a:moveTo>
                  <a:lnTo>
                    <a:pt x="40" y="3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3"/>
                  </a:lnTo>
                  <a:lnTo>
                    <a:pt x="54" y="5"/>
                  </a:lnTo>
                  <a:lnTo>
                    <a:pt x="57" y="5"/>
                  </a:lnTo>
                  <a:lnTo>
                    <a:pt x="59" y="7"/>
                  </a:lnTo>
                  <a:lnTo>
                    <a:pt x="57" y="10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7"/>
                  </a:lnTo>
                  <a:lnTo>
                    <a:pt x="62" y="17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9" y="14"/>
                  </a:lnTo>
                  <a:lnTo>
                    <a:pt x="73" y="12"/>
                  </a:lnTo>
                  <a:lnTo>
                    <a:pt x="73" y="14"/>
                  </a:lnTo>
                  <a:lnTo>
                    <a:pt x="76" y="19"/>
                  </a:lnTo>
                  <a:lnTo>
                    <a:pt x="80" y="17"/>
                  </a:lnTo>
                  <a:lnTo>
                    <a:pt x="85" y="19"/>
                  </a:lnTo>
                  <a:lnTo>
                    <a:pt x="95" y="24"/>
                  </a:lnTo>
                  <a:lnTo>
                    <a:pt x="97" y="29"/>
                  </a:lnTo>
                  <a:lnTo>
                    <a:pt x="99" y="29"/>
                  </a:lnTo>
                  <a:lnTo>
                    <a:pt x="102" y="29"/>
                  </a:lnTo>
                  <a:lnTo>
                    <a:pt x="107" y="29"/>
                  </a:lnTo>
                  <a:lnTo>
                    <a:pt x="109" y="31"/>
                  </a:lnTo>
                  <a:lnTo>
                    <a:pt x="109" y="33"/>
                  </a:lnTo>
                  <a:lnTo>
                    <a:pt x="102" y="33"/>
                  </a:lnTo>
                  <a:lnTo>
                    <a:pt x="99" y="36"/>
                  </a:lnTo>
                  <a:lnTo>
                    <a:pt x="95" y="38"/>
                  </a:lnTo>
                  <a:lnTo>
                    <a:pt x="90" y="41"/>
                  </a:lnTo>
                  <a:lnTo>
                    <a:pt x="85" y="43"/>
                  </a:lnTo>
                  <a:lnTo>
                    <a:pt x="80" y="45"/>
                  </a:lnTo>
                  <a:lnTo>
                    <a:pt x="78" y="43"/>
                  </a:lnTo>
                  <a:lnTo>
                    <a:pt x="76" y="43"/>
                  </a:lnTo>
                  <a:lnTo>
                    <a:pt x="71" y="45"/>
                  </a:lnTo>
                  <a:lnTo>
                    <a:pt x="64" y="43"/>
                  </a:lnTo>
                  <a:lnTo>
                    <a:pt x="62" y="43"/>
                  </a:lnTo>
                  <a:lnTo>
                    <a:pt x="59" y="43"/>
                  </a:lnTo>
                  <a:lnTo>
                    <a:pt x="54" y="43"/>
                  </a:lnTo>
                  <a:lnTo>
                    <a:pt x="50" y="41"/>
                  </a:lnTo>
                  <a:lnTo>
                    <a:pt x="45" y="41"/>
                  </a:lnTo>
                  <a:lnTo>
                    <a:pt x="43" y="38"/>
                  </a:lnTo>
                  <a:lnTo>
                    <a:pt x="40" y="41"/>
                  </a:lnTo>
                  <a:lnTo>
                    <a:pt x="40" y="43"/>
                  </a:lnTo>
                  <a:lnTo>
                    <a:pt x="38" y="45"/>
                  </a:lnTo>
                  <a:lnTo>
                    <a:pt x="36" y="45"/>
                  </a:lnTo>
                  <a:lnTo>
                    <a:pt x="33" y="48"/>
                  </a:lnTo>
                  <a:lnTo>
                    <a:pt x="26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19" y="36"/>
                  </a:lnTo>
                  <a:lnTo>
                    <a:pt x="14" y="33"/>
                  </a:lnTo>
                  <a:lnTo>
                    <a:pt x="10" y="31"/>
                  </a:lnTo>
                  <a:lnTo>
                    <a:pt x="7" y="29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19" y="3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8" y="3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0" name="Freeform 66">
              <a:extLst>
                <a:ext uri="{FF2B5EF4-FFF2-40B4-BE49-F238E27FC236}">
                  <a16:creationId xmlns:a16="http://schemas.microsoft.com/office/drawing/2014/main" id="{556741AB-A9E5-456D-982D-AE146525761D}"/>
                </a:ext>
              </a:extLst>
            </p:cNvPr>
            <p:cNvSpPr/>
            <p:nvPr/>
          </p:nvSpPr>
          <p:spPr bwMode="auto">
            <a:xfrm>
              <a:off x="9053408" y="12593154"/>
              <a:ext cx="560463" cy="700098"/>
            </a:xfrm>
            <a:custGeom>
              <a:avLst/>
              <a:gdLst>
                <a:gd name="T0" fmla="*/ 45 w 125"/>
                <a:gd name="T1" fmla="*/ 2 h 149"/>
                <a:gd name="T2" fmla="*/ 52 w 125"/>
                <a:gd name="T3" fmla="*/ 9 h 149"/>
                <a:gd name="T4" fmla="*/ 54 w 125"/>
                <a:gd name="T5" fmla="*/ 16 h 149"/>
                <a:gd name="T6" fmla="*/ 61 w 125"/>
                <a:gd name="T7" fmla="*/ 14 h 149"/>
                <a:gd name="T8" fmla="*/ 69 w 125"/>
                <a:gd name="T9" fmla="*/ 14 h 149"/>
                <a:gd name="T10" fmla="*/ 64 w 125"/>
                <a:gd name="T11" fmla="*/ 19 h 149"/>
                <a:gd name="T12" fmla="*/ 71 w 125"/>
                <a:gd name="T13" fmla="*/ 21 h 149"/>
                <a:gd name="T14" fmla="*/ 83 w 125"/>
                <a:gd name="T15" fmla="*/ 16 h 149"/>
                <a:gd name="T16" fmla="*/ 87 w 125"/>
                <a:gd name="T17" fmla="*/ 12 h 149"/>
                <a:gd name="T18" fmla="*/ 87 w 125"/>
                <a:gd name="T19" fmla="*/ 14 h 149"/>
                <a:gd name="T20" fmla="*/ 92 w 125"/>
                <a:gd name="T21" fmla="*/ 14 h 149"/>
                <a:gd name="T22" fmla="*/ 102 w 125"/>
                <a:gd name="T23" fmla="*/ 19 h 149"/>
                <a:gd name="T24" fmla="*/ 109 w 125"/>
                <a:gd name="T25" fmla="*/ 26 h 149"/>
                <a:gd name="T26" fmla="*/ 116 w 125"/>
                <a:gd name="T27" fmla="*/ 33 h 149"/>
                <a:gd name="T28" fmla="*/ 116 w 125"/>
                <a:gd name="T29" fmla="*/ 47 h 149"/>
                <a:gd name="T30" fmla="*/ 118 w 125"/>
                <a:gd name="T31" fmla="*/ 59 h 149"/>
                <a:gd name="T32" fmla="*/ 125 w 125"/>
                <a:gd name="T33" fmla="*/ 71 h 149"/>
                <a:gd name="T34" fmla="*/ 118 w 125"/>
                <a:gd name="T35" fmla="*/ 80 h 149"/>
                <a:gd name="T36" fmla="*/ 111 w 125"/>
                <a:gd name="T37" fmla="*/ 83 h 149"/>
                <a:gd name="T38" fmla="*/ 97 w 125"/>
                <a:gd name="T39" fmla="*/ 90 h 149"/>
                <a:gd name="T40" fmla="*/ 85 w 125"/>
                <a:gd name="T41" fmla="*/ 92 h 149"/>
                <a:gd name="T42" fmla="*/ 92 w 125"/>
                <a:gd name="T43" fmla="*/ 102 h 149"/>
                <a:gd name="T44" fmla="*/ 99 w 125"/>
                <a:gd name="T45" fmla="*/ 113 h 149"/>
                <a:gd name="T46" fmla="*/ 109 w 125"/>
                <a:gd name="T47" fmla="*/ 128 h 149"/>
                <a:gd name="T48" fmla="*/ 97 w 125"/>
                <a:gd name="T49" fmla="*/ 137 h 149"/>
                <a:gd name="T50" fmla="*/ 99 w 125"/>
                <a:gd name="T51" fmla="*/ 144 h 149"/>
                <a:gd name="T52" fmla="*/ 87 w 125"/>
                <a:gd name="T53" fmla="*/ 144 h 149"/>
                <a:gd name="T54" fmla="*/ 76 w 125"/>
                <a:gd name="T55" fmla="*/ 147 h 149"/>
                <a:gd name="T56" fmla="*/ 66 w 125"/>
                <a:gd name="T57" fmla="*/ 149 h 149"/>
                <a:gd name="T58" fmla="*/ 57 w 125"/>
                <a:gd name="T59" fmla="*/ 147 h 149"/>
                <a:gd name="T60" fmla="*/ 47 w 125"/>
                <a:gd name="T61" fmla="*/ 144 h 149"/>
                <a:gd name="T62" fmla="*/ 43 w 125"/>
                <a:gd name="T63" fmla="*/ 142 h 149"/>
                <a:gd name="T64" fmla="*/ 33 w 125"/>
                <a:gd name="T65" fmla="*/ 144 h 149"/>
                <a:gd name="T66" fmla="*/ 28 w 125"/>
                <a:gd name="T67" fmla="*/ 142 h 149"/>
                <a:gd name="T68" fmla="*/ 28 w 125"/>
                <a:gd name="T69" fmla="*/ 130 h 149"/>
                <a:gd name="T70" fmla="*/ 31 w 125"/>
                <a:gd name="T71" fmla="*/ 118 h 149"/>
                <a:gd name="T72" fmla="*/ 19 w 125"/>
                <a:gd name="T73" fmla="*/ 116 h 149"/>
                <a:gd name="T74" fmla="*/ 12 w 125"/>
                <a:gd name="T75" fmla="*/ 113 h 149"/>
                <a:gd name="T76" fmla="*/ 7 w 125"/>
                <a:gd name="T77" fmla="*/ 104 h 149"/>
                <a:gd name="T78" fmla="*/ 5 w 125"/>
                <a:gd name="T79" fmla="*/ 92 h 149"/>
                <a:gd name="T80" fmla="*/ 2 w 125"/>
                <a:gd name="T81" fmla="*/ 83 h 149"/>
                <a:gd name="T82" fmla="*/ 2 w 125"/>
                <a:gd name="T83" fmla="*/ 68 h 149"/>
                <a:gd name="T84" fmla="*/ 14 w 125"/>
                <a:gd name="T85" fmla="*/ 64 h 149"/>
                <a:gd name="T86" fmla="*/ 16 w 125"/>
                <a:gd name="T87" fmla="*/ 54 h 149"/>
                <a:gd name="T88" fmla="*/ 12 w 125"/>
                <a:gd name="T89" fmla="*/ 49 h 149"/>
                <a:gd name="T90" fmla="*/ 19 w 125"/>
                <a:gd name="T91" fmla="*/ 45 h 149"/>
                <a:gd name="T92" fmla="*/ 21 w 125"/>
                <a:gd name="T93" fmla="*/ 38 h 149"/>
                <a:gd name="T94" fmla="*/ 16 w 125"/>
                <a:gd name="T95" fmla="*/ 33 h 149"/>
                <a:gd name="T96" fmla="*/ 28 w 125"/>
                <a:gd name="T97" fmla="*/ 28 h 149"/>
                <a:gd name="T98" fmla="*/ 31 w 125"/>
                <a:gd name="T99" fmla="*/ 31 h 149"/>
                <a:gd name="T100" fmla="*/ 33 w 125"/>
                <a:gd name="T101" fmla="*/ 33 h 149"/>
                <a:gd name="T102" fmla="*/ 35 w 125"/>
                <a:gd name="T103" fmla="*/ 28 h 149"/>
                <a:gd name="T104" fmla="*/ 45 w 125"/>
                <a:gd name="T105" fmla="*/ 23 h 149"/>
                <a:gd name="T106" fmla="*/ 45 w 125"/>
                <a:gd name="T107" fmla="*/ 23 h 149"/>
                <a:gd name="T108" fmla="*/ 43 w 125"/>
                <a:gd name="T109" fmla="*/ 19 h 149"/>
                <a:gd name="T110" fmla="*/ 35 w 125"/>
                <a:gd name="T111" fmla="*/ 12 h 149"/>
                <a:gd name="T112" fmla="*/ 38 w 125"/>
                <a:gd name="T113" fmla="*/ 4 h 149"/>
                <a:gd name="T114" fmla="*/ 35 w 125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5" h="149">
                  <a:moveTo>
                    <a:pt x="35" y="0"/>
                  </a:moveTo>
                  <a:lnTo>
                    <a:pt x="38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4" y="4"/>
                  </a:lnTo>
                  <a:lnTo>
                    <a:pt x="52" y="9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7" y="14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61" y="14"/>
                  </a:lnTo>
                  <a:lnTo>
                    <a:pt x="64" y="16"/>
                  </a:lnTo>
                  <a:lnTo>
                    <a:pt x="66" y="14"/>
                  </a:lnTo>
                  <a:lnTo>
                    <a:pt x="69" y="12"/>
                  </a:lnTo>
                  <a:lnTo>
                    <a:pt x="69" y="14"/>
                  </a:lnTo>
                  <a:lnTo>
                    <a:pt x="69" y="16"/>
                  </a:lnTo>
                  <a:lnTo>
                    <a:pt x="66" y="19"/>
                  </a:lnTo>
                  <a:lnTo>
                    <a:pt x="66" y="19"/>
                  </a:lnTo>
                  <a:lnTo>
                    <a:pt x="64" y="19"/>
                  </a:lnTo>
                  <a:lnTo>
                    <a:pt x="66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1" y="21"/>
                  </a:lnTo>
                  <a:lnTo>
                    <a:pt x="76" y="21"/>
                  </a:lnTo>
                  <a:lnTo>
                    <a:pt x="76" y="19"/>
                  </a:lnTo>
                  <a:lnTo>
                    <a:pt x="78" y="16"/>
                  </a:lnTo>
                  <a:lnTo>
                    <a:pt x="83" y="16"/>
                  </a:lnTo>
                  <a:lnTo>
                    <a:pt x="83" y="14"/>
                  </a:lnTo>
                  <a:lnTo>
                    <a:pt x="85" y="14"/>
                  </a:lnTo>
                  <a:lnTo>
                    <a:pt x="85" y="12"/>
                  </a:lnTo>
                  <a:lnTo>
                    <a:pt x="87" y="12"/>
                  </a:lnTo>
                  <a:lnTo>
                    <a:pt x="92" y="12"/>
                  </a:lnTo>
                  <a:lnTo>
                    <a:pt x="87" y="12"/>
                  </a:lnTo>
                  <a:lnTo>
                    <a:pt x="87" y="14"/>
                  </a:lnTo>
                  <a:lnTo>
                    <a:pt x="87" y="14"/>
                  </a:lnTo>
                  <a:lnTo>
                    <a:pt x="85" y="14"/>
                  </a:lnTo>
                  <a:lnTo>
                    <a:pt x="85" y="16"/>
                  </a:lnTo>
                  <a:lnTo>
                    <a:pt x="90" y="14"/>
                  </a:lnTo>
                  <a:lnTo>
                    <a:pt x="92" y="14"/>
                  </a:lnTo>
                  <a:lnTo>
                    <a:pt x="95" y="14"/>
                  </a:lnTo>
                  <a:lnTo>
                    <a:pt x="95" y="14"/>
                  </a:lnTo>
                  <a:lnTo>
                    <a:pt x="97" y="14"/>
                  </a:lnTo>
                  <a:lnTo>
                    <a:pt x="102" y="19"/>
                  </a:lnTo>
                  <a:lnTo>
                    <a:pt x="104" y="19"/>
                  </a:lnTo>
                  <a:lnTo>
                    <a:pt x="106" y="21"/>
                  </a:lnTo>
                  <a:lnTo>
                    <a:pt x="104" y="23"/>
                  </a:lnTo>
                  <a:lnTo>
                    <a:pt x="109" y="26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6" y="26"/>
                  </a:lnTo>
                  <a:lnTo>
                    <a:pt x="116" y="33"/>
                  </a:lnTo>
                  <a:lnTo>
                    <a:pt x="116" y="38"/>
                  </a:lnTo>
                  <a:lnTo>
                    <a:pt x="111" y="40"/>
                  </a:lnTo>
                  <a:lnTo>
                    <a:pt x="111" y="42"/>
                  </a:lnTo>
                  <a:lnTo>
                    <a:pt x="116" y="47"/>
                  </a:lnTo>
                  <a:lnTo>
                    <a:pt x="116" y="49"/>
                  </a:lnTo>
                  <a:lnTo>
                    <a:pt x="118" y="54"/>
                  </a:lnTo>
                  <a:lnTo>
                    <a:pt x="118" y="57"/>
                  </a:lnTo>
                  <a:lnTo>
                    <a:pt x="118" y="59"/>
                  </a:lnTo>
                  <a:lnTo>
                    <a:pt x="118" y="61"/>
                  </a:lnTo>
                  <a:lnTo>
                    <a:pt x="121" y="66"/>
                  </a:lnTo>
                  <a:lnTo>
                    <a:pt x="123" y="68"/>
                  </a:lnTo>
                  <a:lnTo>
                    <a:pt x="125" y="71"/>
                  </a:lnTo>
                  <a:lnTo>
                    <a:pt x="125" y="78"/>
                  </a:lnTo>
                  <a:lnTo>
                    <a:pt x="123" y="80"/>
                  </a:lnTo>
                  <a:lnTo>
                    <a:pt x="121" y="80"/>
                  </a:lnTo>
                  <a:lnTo>
                    <a:pt x="118" y="80"/>
                  </a:lnTo>
                  <a:lnTo>
                    <a:pt x="113" y="80"/>
                  </a:lnTo>
                  <a:lnTo>
                    <a:pt x="113" y="83"/>
                  </a:lnTo>
                  <a:lnTo>
                    <a:pt x="111" y="85"/>
                  </a:lnTo>
                  <a:lnTo>
                    <a:pt x="111" y="83"/>
                  </a:lnTo>
                  <a:lnTo>
                    <a:pt x="104" y="83"/>
                  </a:lnTo>
                  <a:lnTo>
                    <a:pt x="104" y="85"/>
                  </a:lnTo>
                  <a:lnTo>
                    <a:pt x="99" y="85"/>
                  </a:lnTo>
                  <a:lnTo>
                    <a:pt x="97" y="90"/>
                  </a:lnTo>
                  <a:lnTo>
                    <a:pt x="95" y="90"/>
                  </a:lnTo>
                  <a:lnTo>
                    <a:pt x="90" y="94"/>
                  </a:lnTo>
                  <a:lnTo>
                    <a:pt x="87" y="94"/>
                  </a:lnTo>
                  <a:lnTo>
                    <a:pt x="85" y="92"/>
                  </a:lnTo>
                  <a:lnTo>
                    <a:pt x="85" y="92"/>
                  </a:lnTo>
                  <a:lnTo>
                    <a:pt x="85" y="94"/>
                  </a:lnTo>
                  <a:lnTo>
                    <a:pt x="87" y="97"/>
                  </a:lnTo>
                  <a:lnTo>
                    <a:pt x="92" y="102"/>
                  </a:lnTo>
                  <a:lnTo>
                    <a:pt x="92" y="106"/>
                  </a:lnTo>
                  <a:lnTo>
                    <a:pt x="92" y="109"/>
                  </a:lnTo>
                  <a:lnTo>
                    <a:pt x="95" y="111"/>
                  </a:lnTo>
                  <a:lnTo>
                    <a:pt x="99" y="113"/>
                  </a:lnTo>
                  <a:lnTo>
                    <a:pt x="104" y="116"/>
                  </a:lnTo>
                  <a:lnTo>
                    <a:pt x="109" y="123"/>
                  </a:lnTo>
                  <a:lnTo>
                    <a:pt x="109" y="125"/>
                  </a:lnTo>
                  <a:lnTo>
                    <a:pt x="109" y="128"/>
                  </a:lnTo>
                  <a:lnTo>
                    <a:pt x="106" y="128"/>
                  </a:lnTo>
                  <a:lnTo>
                    <a:pt x="104" y="130"/>
                  </a:lnTo>
                  <a:lnTo>
                    <a:pt x="102" y="132"/>
                  </a:lnTo>
                  <a:lnTo>
                    <a:pt x="97" y="137"/>
                  </a:lnTo>
                  <a:lnTo>
                    <a:pt x="97" y="139"/>
                  </a:lnTo>
                  <a:lnTo>
                    <a:pt x="102" y="142"/>
                  </a:lnTo>
                  <a:lnTo>
                    <a:pt x="102" y="144"/>
                  </a:lnTo>
                  <a:lnTo>
                    <a:pt x="99" y="144"/>
                  </a:lnTo>
                  <a:lnTo>
                    <a:pt x="97" y="144"/>
                  </a:lnTo>
                  <a:lnTo>
                    <a:pt x="92" y="144"/>
                  </a:lnTo>
                  <a:lnTo>
                    <a:pt x="90" y="144"/>
                  </a:lnTo>
                  <a:lnTo>
                    <a:pt x="87" y="144"/>
                  </a:lnTo>
                  <a:lnTo>
                    <a:pt x="83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3" y="147"/>
                  </a:lnTo>
                  <a:lnTo>
                    <a:pt x="69" y="144"/>
                  </a:lnTo>
                  <a:lnTo>
                    <a:pt x="64" y="147"/>
                  </a:lnTo>
                  <a:lnTo>
                    <a:pt x="66" y="149"/>
                  </a:lnTo>
                  <a:lnTo>
                    <a:pt x="64" y="149"/>
                  </a:lnTo>
                  <a:lnTo>
                    <a:pt x="61" y="149"/>
                  </a:lnTo>
                  <a:lnTo>
                    <a:pt x="59" y="147"/>
                  </a:lnTo>
                  <a:lnTo>
                    <a:pt x="57" y="147"/>
                  </a:lnTo>
                  <a:lnTo>
                    <a:pt x="54" y="147"/>
                  </a:lnTo>
                  <a:lnTo>
                    <a:pt x="54" y="147"/>
                  </a:lnTo>
                  <a:lnTo>
                    <a:pt x="52" y="147"/>
                  </a:lnTo>
                  <a:lnTo>
                    <a:pt x="47" y="144"/>
                  </a:lnTo>
                  <a:lnTo>
                    <a:pt x="45" y="144"/>
                  </a:lnTo>
                  <a:lnTo>
                    <a:pt x="45" y="144"/>
                  </a:lnTo>
                  <a:lnTo>
                    <a:pt x="43" y="144"/>
                  </a:lnTo>
                  <a:lnTo>
                    <a:pt x="43" y="142"/>
                  </a:lnTo>
                  <a:lnTo>
                    <a:pt x="38" y="142"/>
                  </a:lnTo>
                  <a:lnTo>
                    <a:pt x="38" y="144"/>
                  </a:lnTo>
                  <a:lnTo>
                    <a:pt x="38" y="147"/>
                  </a:lnTo>
                  <a:lnTo>
                    <a:pt x="33" y="144"/>
                  </a:lnTo>
                  <a:lnTo>
                    <a:pt x="31" y="147"/>
                  </a:lnTo>
                  <a:lnTo>
                    <a:pt x="28" y="147"/>
                  </a:lnTo>
                  <a:lnTo>
                    <a:pt x="28" y="147"/>
                  </a:lnTo>
                  <a:lnTo>
                    <a:pt x="28" y="142"/>
                  </a:lnTo>
                  <a:lnTo>
                    <a:pt x="26" y="142"/>
                  </a:lnTo>
                  <a:lnTo>
                    <a:pt x="26" y="137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28" y="128"/>
                  </a:lnTo>
                  <a:lnTo>
                    <a:pt x="31" y="123"/>
                  </a:lnTo>
                  <a:lnTo>
                    <a:pt x="33" y="121"/>
                  </a:lnTo>
                  <a:lnTo>
                    <a:pt x="31" y="118"/>
                  </a:lnTo>
                  <a:lnTo>
                    <a:pt x="28" y="118"/>
                  </a:lnTo>
                  <a:lnTo>
                    <a:pt x="24" y="116"/>
                  </a:lnTo>
                  <a:lnTo>
                    <a:pt x="21" y="116"/>
                  </a:lnTo>
                  <a:lnTo>
                    <a:pt x="19" y="116"/>
                  </a:lnTo>
                  <a:lnTo>
                    <a:pt x="16" y="116"/>
                  </a:lnTo>
                  <a:lnTo>
                    <a:pt x="14" y="118"/>
                  </a:lnTo>
                  <a:lnTo>
                    <a:pt x="12" y="116"/>
                  </a:lnTo>
                  <a:lnTo>
                    <a:pt x="12" y="113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9" y="106"/>
                  </a:lnTo>
                  <a:lnTo>
                    <a:pt x="7" y="104"/>
                  </a:lnTo>
                  <a:lnTo>
                    <a:pt x="7" y="102"/>
                  </a:lnTo>
                  <a:lnTo>
                    <a:pt x="5" y="97"/>
                  </a:lnTo>
                  <a:lnTo>
                    <a:pt x="2" y="97"/>
                  </a:lnTo>
                  <a:lnTo>
                    <a:pt x="5" y="92"/>
                  </a:lnTo>
                  <a:lnTo>
                    <a:pt x="2" y="90"/>
                  </a:lnTo>
                  <a:lnTo>
                    <a:pt x="2" y="87"/>
                  </a:lnTo>
                  <a:lnTo>
                    <a:pt x="0" y="85"/>
                  </a:lnTo>
                  <a:lnTo>
                    <a:pt x="2" y="83"/>
                  </a:lnTo>
                  <a:lnTo>
                    <a:pt x="0" y="83"/>
                  </a:lnTo>
                  <a:lnTo>
                    <a:pt x="2" y="78"/>
                  </a:lnTo>
                  <a:lnTo>
                    <a:pt x="2" y="73"/>
                  </a:lnTo>
                  <a:lnTo>
                    <a:pt x="2" y="68"/>
                  </a:lnTo>
                  <a:lnTo>
                    <a:pt x="5" y="66"/>
                  </a:lnTo>
                  <a:lnTo>
                    <a:pt x="7" y="64"/>
                  </a:lnTo>
                  <a:lnTo>
                    <a:pt x="9" y="64"/>
                  </a:lnTo>
                  <a:lnTo>
                    <a:pt x="14" y="64"/>
                  </a:lnTo>
                  <a:lnTo>
                    <a:pt x="16" y="61"/>
                  </a:lnTo>
                  <a:lnTo>
                    <a:pt x="14" y="59"/>
                  </a:lnTo>
                  <a:lnTo>
                    <a:pt x="16" y="59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49"/>
                  </a:lnTo>
                  <a:lnTo>
                    <a:pt x="14" y="47"/>
                  </a:lnTo>
                  <a:lnTo>
                    <a:pt x="16" y="49"/>
                  </a:lnTo>
                  <a:lnTo>
                    <a:pt x="19" y="47"/>
                  </a:lnTo>
                  <a:lnTo>
                    <a:pt x="19" y="45"/>
                  </a:lnTo>
                  <a:lnTo>
                    <a:pt x="19" y="42"/>
                  </a:lnTo>
                  <a:lnTo>
                    <a:pt x="19" y="40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1" y="35"/>
                  </a:lnTo>
                  <a:lnTo>
                    <a:pt x="16" y="35"/>
                  </a:lnTo>
                  <a:lnTo>
                    <a:pt x="16" y="33"/>
                  </a:lnTo>
                  <a:lnTo>
                    <a:pt x="16" y="28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8" y="28"/>
                  </a:lnTo>
                  <a:lnTo>
                    <a:pt x="28" y="33"/>
                  </a:lnTo>
                  <a:lnTo>
                    <a:pt x="31" y="35"/>
                  </a:lnTo>
                  <a:lnTo>
                    <a:pt x="31" y="33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8" y="38"/>
                  </a:lnTo>
                  <a:lnTo>
                    <a:pt x="35" y="35"/>
                  </a:lnTo>
                  <a:lnTo>
                    <a:pt x="35" y="31"/>
                  </a:lnTo>
                  <a:lnTo>
                    <a:pt x="35" y="28"/>
                  </a:lnTo>
                  <a:lnTo>
                    <a:pt x="38" y="26"/>
                  </a:lnTo>
                  <a:lnTo>
                    <a:pt x="40" y="23"/>
                  </a:lnTo>
                  <a:lnTo>
                    <a:pt x="43" y="26"/>
                  </a:lnTo>
                  <a:lnTo>
                    <a:pt x="45" y="23"/>
                  </a:lnTo>
                  <a:lnTo>
                    <a:pt x="50" y="31"/>
                  </a:lnTo>
                  <a:lnTo>
                    <a:pt x="57" y="31"/>
                  </a:lnTo>
                  <a:lnTo>
                    <a:pt x="50" y="28"/>
                  </a:lnTo>
                  <a:lnTo>
                    <a:pt x="45" y="23"/>
                  </a:lnTo>
                  <a:lnTo>
                    <a:pt x="43" y="23"/>
                  </a:lnTo>
                  <a:lnTo>
                    <a:pt x="40" y="21"/>
                  </a:lnTo>
                  <a:lnTo>
                    <a:pt x="40" y="19"/>
                  </a:lnTo>
                  <a:lnTo>
                    <a:pt x="43" y="19"/>
                  </a:lnTo>
                  <a:lnTo>
                    <a:pt x="40" y="16"/>
                  </a:lnTo>
                  <a:lnTo>
                    <a:pt x="40" y="14"/>
                  </a:lnTo>
                  <a:lnTo>
                    <a:pt x="35" y="14"/>
                  </a:lnTo>
                  <a:lnTo>
                    <a:pt x="35" y="12"/>
                  </a:lnTo>
                  <a:lnTo>
                    <a:pt x="38" y="12"/>
                  </a:lnTo>
                  <a:lnTo>
                    <a:pt x="43" y="9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5" y="4"/>
                  </a:lnTo>
                  <a:lnTo>
                    <a:pt x="35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1" name="Freeform 67">
              <a:extLst>
                <a:ext uri="{FF2B5EF4-FFF2-40B4-BE49-F238E27FC236}">
                  <a16:creationId xmlns:a16="http://schemas.microsoft.com/office/drawing/2014/main" id="{861B6FE8-C430-4877-A1E2-DC2E479B95FB}"/>
                </a:ext>
              </a:extLst>
            </p:cNvPr>
            <p:cNvSpPr/>
            <p:nvPr/>
          </p:nvSpPr>
          <p:spPr bwMode="auto">
            <a:xfrm>
              <a:off x="9295528" y="13302650"/>
              <a:ext cx="13451" cy="23493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0 h 5"/>
                <a:gd name="T4" fmla="*/ 3 w 3"/>
                <a:gd name="T5" fmla="*/ 5 h 5"/>
                <a:gd name="T6" fmla="*/ 0 w 3"/>
                <a:gd name="T7" fmla="*/ 5 h 5"/>
                <a:gd name="T8" fmla="*/ 0 w 3"/>
                <a:gd name="T9" fmla="*/ 3 h 5"/>
                <a:gd name="T10" fmla="*/ 0 w 3"/>
                <a:gd name="T11" fmla="*/ 0 h 5"/>
                <a:gd name="T12" fmla="*/ 0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3" y="0"/>
                  </a:lnTo>
                  <a:lnTo>
                    <a:pt x="3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2" name="Freeform 68">
              <a:extLst>
                <a:ext uri="{FF2B5EF4-FFF2-40B4-BE49-F238E27FC236}">
                  <a16:creationId xmlns:a16="http://schemas.microsoft.com/office/drawing/2014/main" id="{41DD4680-8EB4-4988-9D83-1FDFA504D464}"/>
                </a:ext>
              </a:extLst>
            </p:cNvPr>
            <p:cNvSpPr/>
            <p:nvPr/>
          </p:nvSpPr>
          <p:spPr bwMode="auto">
            <a:xfrm>
              <a:off x="9062376" y="13260363"/>
              <a:ext cx="309375" cy="178549"/>
            </a:xfrm>
            <a:custGeom>
              <a:avLst/>
              <a:gdLst>
                <a:gd name="T0" fmla="*/ 29 w 69"/>
                <a:gd name="T1" fmla="*/ 5 h 38"/>
                <a:gd name="T2" fmla="*/ 36 w 69"/>
                <a:gd name="T3" fmla="*/ 5 h 38"/>
                <a:gd name="T4" fmla="*/ 36 w 69"/>
                <a:gd name="T5" fmla="*/ 0 h 38"/>
                <a:gd name="T6" fmla="*/ 41 w 69"/>
                <a:gd name="T7" fmla="*/ 2 h 38"/>
                <a:gd name="T8" fmla="*/ 43 w 69"/>
                <a:gd name="T9" fmla="*/ 2 h 38"/>
                <a:gd name="T10" fmla="*/ 50 w 69"/>
                <a:gd name="T11" fmla="*/ 5 h 38"/>
                <a:gd name="T12" fmla="*/ 52 w 69"/>
                <a:gd name="T13" fmla="*/ 9 h 38"/>
                <a:gd name="T14" fmla="*/ 52 w 69"/>
                <a:gd name="T15" fmla="*/ 14 h 38"/>
                <a:gd name="T16" fmla="*/ 59 w 69"/>
                <a:gd name="T17" fmla="*/ 12 h 38"/>
                <a:gd name="T18" fmla="*/ 64 w 69"/>
                <a:gd name="T19" fmla="*/ 14 h 38"/>
                <a:gd name="T20" fmla="*/ 69 w 69"/>
                <a:gd name="T21" fmla="*/ 16 h 38"/>
                <a:gd name="T22" fmla="*/ 67 w 69"/>
                <a:gd name="T23" fmla="*/ 24 h 38"/>
                <a:gd name="T24" fmla="*/ 59 w 69"/>
                <a:gd name="T25" fmla="*/ 31 h 38"/>
                <a:gd name="T26" fmla="*/ 55 w 69"/>
                <a:gd name="T27" fmla="*/ 28 h 38"/>
                <a:gd name="T28" fmla="*/ 48 w 69"/>
                <a:gd name="T29" fmla="*/ 31 h 38"/>
                <a:gd name="T30" fmla="*/ 45 w 69"/>
                <a:gd name="T31" fmla="*/ 33 h 38"/>
                <a:gd name="T32" fmla="*/ 41 w 69"/>
                <a:gd name="T33" fmla="*/ 28 h 38"/>
                <a:gd name="T34" fmla="*/ 31 w 69"/>
                <a:gd name="T35" fmla="*/ 35 h 38"/>
                <a:gd name="T36" fmla="*/ 22 w 69"/>
                <a:gd name="T37" fmla="*/ 38 h 38"/>
                <a:gd name="T38" fmla="*/ 17 w 69"/>
                <a:gd name="T39" fmla="*/ 33 h 38"/>
                <a:gd name="T40" fmla="*/ 14 w 69"/>
                <a:gd name="T41" fmla="*/ 28 h 38"/>
                <a:gd name="T42" fmla="*/ 10 w 69"/>
                <a:gd name="T43" fmla="*/ 26 h 38"/>
                <a:gd name="T44" fmla="*/ 7 w 69"/>
                <a:gd name="T45" fmla="*/ 31 h 38"/>
                <a:gd name="T46" fmla="*/ 3 w 69"/>
                <a:gd name="T47" fmla="*/ 33 h 38"/>
                <a:gd name="T48" fmla="*/ 3 w 69"/>
                <a:gd name="T49" fmla="*/ 28 h 38"/>
                <a:gd name="T50" fmla="*/ 5 w 69"/>
                <a:gd name="T51" fmla="*/ 26 h 38"/>
                <a:gd name="T52" fmla="*/ 10 w 69"/>
                <a:gd name="T53" fmla="*/ 16 h 38"/>
                <a:gd name="T54" fmla="*/ 14 w 69"/>
                <a:gd name="T55" fmla="*/ 12 h 38"/>
                <a:gd name="T56" fmla="*/ 17 w 69"/>
                <a:gd name="T57" fmla="*/ 7 h 38"/>
                <a:gd name="T58" fmla="*/ 14 w 69"/>
                <a:gd name="T59" fmla="*/ 2 h 38"/>
                <a:gd name="T60" fmla="*/ 19 w 69"/>
                <a:gd name="T61" fmla="*/ 5 h 38"/>
                <a:gd name="T62" fmla="*/ 26 w 69"/>
                <a:gd name="T63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" h="38">
                  <a:moveTo>
                    <a:pt x="26" y="5"/>
                  </a:moveTo>
                  <a:lnTo>
                    <a:pt x="29" y="5"/>
                  </a:lnTo>
                  <a:lnTo>
                    <a:pt x="31" y="2"/>
                  </a:lnTo>
                  <a:lnTo>
                    <a:pt x="36" y="5"/>
                  </a:lnTo>
                  <a:lnTo>
                    <a:pt x="36" y="2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1" y="2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2"/>
                  </a:lnTo>
                  <a:lnTo>
                    <a:pt x="50" y="5"/>
                  </a:lnTo>
                  <a:lnTo>
                    <a:pt x="52" y="7"/>
                  </a:lnTo>
                  <a:lnTo>
                    <a:pt x="52" y="9"/>
                  </a:lnTo>
                  <a:lnTo>
                    <a:pt x="52" y="12"/>
                  </a:lnTo>
                  <a:lnTo>
                    <a:pt x="52" y="14"/>
                  </a:lnTo>
                  <a:lnTo>
                    <a:pt x="57" y="14"/>
                  </a:lnTo>
                  <a:lnTo>
                    <a:pt x="59" y="12"/>
                  </a:lnTo>
                  <a:lnTo>
                    <a:pt x="62" y="16"/>
                  </a:lnTo>
                  <a:lnTo>
                    <a:pt x="64" y="14"/>
                  </a:lnTo>
                  <a:lnTo>
                    <a:pt x="67" y="14"/>
                  </a:lnTo>
                  <a:lnTo>
                    <a:pt x="69" y="16"/>
                  </a:lnTo>
                  <a:lnTo>
                    <a:pt x="64" y="19"/>
                  </a:lnTo>
                  <a:lnTo>
                    <a:pt x="67" y="24"/>
                  </a:lnTo>
                  <a:lnTo>
                    <a:pt x="62" y="26"/>
                  </a:lnTo>
                  <a:lnTo>
                    <a:pt x="59" y="31"/>
                  </a:lnTo>
                  <a:lnTo>
                    <a:pt x="57" y="28"/>
                  </a:lnTo>
                  <a:lnTo>
                    <a:pt x="55" y="28"/>
                  </a:lnTo>
                  <a:lnTo>
                    <a:pt x="48" y="26"/>
                  </a:lnTo>
                  <a:lnTo>
                    <a:pt x="48" y="31"/>
                  </a:lnTo>
                  <a:lnTo>
                    <a:pt x="45" y="35"/>
                  </a:lnTo>
                  <a:lnTo>
                    <a:pt x="45" y="33"/>
                  </a:lnTo>
                  <a:lnTo>
                    <a:pt x="41" y="31"/>
                  </a:lnTo>
                  <a:lnTo>
                    <a:pt x="41" y="28"/>
                  </a:lnTo>
                  <a:lnTo>
                    <a:pt x="36" y="26"/>
                  </a:lnTo>
                  <a:lnTo>
                    <a:pt x="31" y="35"/>
                  </a:lnTo>
                  <a:lnTo>
                    <a:pt x="26" y="33"/>
                  </a:lnTo>
                  <a:lnTo>
                    <a:pt x="22" y="38"/>
                  </a:lnTo>
                  <a:lnTo>
                    <a:pt x="19" y="35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7" y="28"/>
                  </a:lnTo>
                  <a:lnTo>
                    <a:pt x="7" y="31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5" y="28"/>
                  </a:lnTo>
                  <a:lnTo>
                    <a:pt x="5" y="26"/>
                  </a:lnTo>
                  <a:lnTo>
                    <a:pt x="5" y="21"/>
                  </a:lnTo>
                  <a:lnTo>
                    <a:pt x="10" y="16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7" y="9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2"/>
                  </a:lnTo>
                  <a:lnTo>
                    <a:pt x="19" y="2"/>
                  </a:lnTo>
                  <a:lnTo>
                    <a:pt x="19" y="5"/>
                  </a:lnTo>
                  <a:lnTo>
                    <a:pt x="22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3" name="Freeform 69">
              <a:extLst>
                <a:ext uri="{FF2B5EF4-FFF2-40B4-BE49-F238E27FC236}">
                  <a16:creationId xmlns:a16="http://schemas.microsoft.com/office/drawing/2014/main" id="{40A9F32D-DB0A-427A-BC22-679CE40AC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05446" y="12748209"/>
              <a:ext cx="242120" cy="234932"/>
            </a:xfrm>
            <a:custGeom>
              <a:avLst/>
              <a:gdLst>
                <a:gd name="T0" fmla="*/ 35 w 54"/>
                <a:gd name="T1" fmla="*/ 45 h 50"/>
                <a:gd name="T2" fmla="*/ 35 w 54"/>
                <a:gd name="T3" fmla="*/ 35 h 50"/>
                <a:gd name="T4" fmla="*/ 40 w 54"/>
                <a:gd name="T5" fmla="*/ 31 h 50"/>
                <a:gd name="T6" fmla="*/ 47 w 54"/>
                <a:gd name="T7" fmla="*/ 31 h 50"/>
                <a:gd name="T8" fmla="*/ 47 w 54"/>
                <a:gd name="T9" fmla="*/ 26 h 50"/>
                <a:gd name="T10" fmla="*/ 49 w 54"/>
                <a:gd name="T11" fmla="*/ 21 h 50"/>
                <a:gd name="T12" fmla="*/ 49 w 54"/>
                <a:gd name="T13" fmla="*/ 19 h 50"/>
                <a:gd name="T14" fmla="*/ 45 w 54"/>
                <a:gd name="T15" fmla="*/ 16 h 50"/>
                <a:gd name="T16" fmla="*/ 49 w 54"/>
                <a:gd name="T17" fmla="*/ 16 h 50"/>
                <a:gd name="T18" fmla="*/ 52 w 54"/>
                <a:gd name="T19" fmla="*/ 12 h 50"/>
                <a:gd name="T20" fmla="*/ 52 w 54"/>
                <a:gd name="T21" fmla="*/ 7 h 50"/>
                <a:gd name="T22" fmla="*/ 54 w 54"/>
                <a:gd name="T23" fmla="*/ 5 h 50"/>
                <a:gd name="T24" fmla="*/ 49 w 54"/>
                <a:gd name="T25" fmla="*/ 2 h 50"/>
                <a:gd name="T26" fmla="*/ 40 w 54"/>
                <a:gd name="T27" fmla="*/ 0 h 50"/>
                <a:gd name="T28" fmla="*/ 35 w 54"/>
                <a:gd name="T29" fmla="*/ 2 h 50"/>
                <a:gd name="T30" fmla="*/ 31 w 54"/>
                <a:gd name="T31" fmla="*/ 2 h 50"/>
                <a:gd name="T32" fmla="*/ 21 w 54"/>
                <a:gd name="T33" fmla="*/ 9 h 50"/>
                <a:gd name="T34" fmla="*/ 16 w 54"/>
                <a:gd name="T35" fmla="*/ 9 h 50"/>
                <a:gd name="T36" fmla="*/ 14 w 54"/>
                <a:gd name="T37" fmla="*/ 16 h 50"/>
                <a:gd name="T38" fmla="*/ 14 w 54"/>
                <a:gd name="T39" fmla="*/ 24 h 50"/>
                <a:gd name="T40" fmla="*/ 12 w 54"/>
                <a:gd name="T41" fmla="*/ 26 h 50"/>
                <a:gd name="T42" fmla="*/ 9 w 54"/>
                <a:gd name="T43" fmla="*/ 31 h 50"/>
                <a:gd name="T44" fmla="*/ 16 w 54"/>
                <a:gd name="T45" fmla="*/ 35 h 50"/>
                <a:gd name="T46" fmla="*/ 12 w 54"/>
                <a:gd name="T47" fmla="*/ 35 h 50"/>
                <a:gd name="T48" fmla="*/ 12 w 54"/>
                <a:gd name="T49" fmla="*/ 38 h 50"/>
                <a:gd name="T50" fmla="*/ 14 w 54"/>
                <a:gd name="T51" fmla="*/ 40 h 50"/>
                <a:gd name="T52" fmla="*/ 7 w 54"/>
                <a:gd name="T53" fmla="*/ 38 h 50"/>
                <a:gd name="T54" fmla="*/ 2 w 54"/>
                <a:gd name="T55" fmla="*/ 38 h 50"/>
                <a:gd name="T56" fmla="*/ 7 w 54"/>
                <a:gd name="T57" fmla="*/ 40 h 50"/>
                <a:gd name="T58" fmla="*/ 9 w 54"/>
                <a:gd name="T59" fmla="*/ 40 h 50"/>
                <a:gd name="T60" fmla="*/ 9 w 54"/>
                <a:gd name="T61" fmla="*/ 43 h 50"/>
                <a:gd name="T62" fmla="*/ 5 w 54"/>
                <a:gd name="T63" fmla="*/ 40 h 50"/>
                <a:gd name="T64" fmla="*/ 0 w 54"/>
                <a:gd name="T65" fmla="*/ 40 h 50"/>
                <a:gd name="T66" fmla="*/ 5 w 54"/>
                <a:gd name="T67" fmla="*/ 45 h 50"/>
                <a:gd name="T68" fmla="*/ 7 w 54"/>
                <a:gd name="T69" fmla="*/ 45 h 50"/>
                <a:gd name="T70" fmla="*/ 12 w 54"/>
                <a:gd name="T71" fmla="*/ 43 h 50"/>
                <a:gd name="T72" fmla="*/ 14 w 54"/>
                <a:gd name="T73" fmla="*/ 43 h 50"/>
                <a:gd name="T74" fmla="*/ 21 w 54"/>
                <a:gd name="T75" fmla="*/ 40 h 50"/>
                <a:gd name="T76" fmla="*/ 26 w 54"/>
                <a:gd name="T77" fmla="*/ 43 h 50"/>
                <a:gd name="T78" fmla="*/ 31 w 54"/>
                <a:gd name="T79" fmla="*/ 43 h 50"/>
                <a:gd name="T80" fmla="*/ 31 w 54"/>
                <a:gd name="T81" fmla="*/ 47 h 50"/>
                <a:gd name="T82" fmla="*/ 33 w 54"/>
                <a:gd name="T83" fmla="*/ 50 h 50"/>
                <a:gd name="T84" fmla="*/ 9 w 54"/>
                <a:gd name="T85" fmla="*/ 35 h 50"/>
                <a:gd name="T86" fmla="*/ 7 w 54"/>
                <a:gd name="T87" fmla="*/ 38 h 50"/>
                <a:gd name="T88" fmla="*/ 5 w 54"/>
                <a:gd name="T89" fmla="*/ 35 h 50"/>
                <a:gd name="T90" fmla="*/ 7 w 54"/>
                <a:gd name="T91" fmla="*/ 33 h 50"/>
                <a:gd name="T92" fmla="*/ 12 w 54"/>
                <a:gd name="T93" fmla="*/ 33 h 50"/>
                <a:gd name="T94" fmla="*/ 9 w 54"/>
                <a:gd name="T95" fmla="*/ 35 h 50"/>
                <a:gd name="T96" fmla="*/ 7 w 54"/>
                <a:gd name="T9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" h="50">
                  <a:moveTo>
                    <a:pt x="33" y="50"/>
                  </a:moveTo>
                  <a:lnTo>
                    <a:pt x="35" y="45"/>
                  </a:lnTo>
                  <a:lnTo>
                    <a:pt x="35" y="40"/>
                  </a:lnTo>
                  <a:lnTo>
                    <a:pt x="35" y="35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42" y="31"/>
                  </a:lnTo>
                  <a:lnTo>
                    <a:pt x="47" y="31"/>
                  </a:lnTo>
                  <a:lnTo>
                    <a:pt x="49" y="28"/>
                  </a:lnTo>
                  <a:lnTo>
                    <a:pt x="47" y="26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5" y="16"/>
                  </a:lnTo>
                  <a:lnTo>
                    <a:pt x="47" y="14"/>
                  </a:lnTo>
                  <a:lnTo>
                    <a:pt x="49" y="16"/>
                  </a:lnTo>
                  <a:lnTo>
                    <a:pt x="52" y="14"/>
                  </a:lnTo>
                  <a:lnTo>
                    <a:pt x="52" y="12"/>
                  </a:lnTo>
                  <a:lnTo>
                    <a:pt x="52" y="9"/>
                  </a:lnTo>
                  <a:lnTo>
                    <a:pt x="52" y="7"/>
                  </a:lnTo>
                  <a:lnTo>
                    <a:pt x="54" y="5"/>
                  </a:lnTo>
                  <a:lnTo>
                    <a:pt x="54" y="5"/>
                  </a:lnTo>
                  <a:lnTo>
                    <a:pt x="52" y="5"/>
                  </a:lnTo>
                  <a:lnTo>
                    <a:pt x="49" y="2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5" y="2"/>
                  </a:lnTo>
                  <a:lnTo>
                    <a:pt x="33" y="2"/>
                  </a:lnTo>
                  <a:lnTo>
                    <a:pt x="31" y="2"/>
                  </a:lnTo>
                  <a:lnTo>
                    <a:pt x="26" y="7"/>
                  </a:lnTo>
                  <a:lnTo>
                    <a:pt x="21" y="9"/>
                  </a:lnTo>
                  <a:lnTo>
                    <a:pt x="19" y="9"/>
                  </a:lnTo>
                  <a:lnTo>
                    <a:pt x="16" y="9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4" y="19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9" y="28"/>
                  </a:lnTo>
                  <a:lnTo>
                    <a:pt x="9" y="31"/>
                  </a:lnTo>
                  <a:lnTo>
                    <a:pt x="14" y="33"/>
                  </a:lnTo>
                  <a:lnTo>
                    <a:pt x="16" y="35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9" y="38"/>
                  </a:lnTo>
                  <a:lnTo>
                    <a:pt x="12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9" y="40"/>
                  </a:lnTo>
                  <a:lnTo>
                    <a:pt x="7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5" y="40"/>
                  </a:lnTo>
                  <a:lnTo>
                    <a:pt x="7" y="40"/>
                  </a:lnTo>
                  <a:lnTo>
                    <a:pt x="9" y="43"/>
                  </a:lnTo>
                  <a:lnTo>
                    <a:pt x="9" y="40"/>
                  </a:lnTo>
                  <a:lnTo>
                    <a:pt x="12" y="43"/>
                  </a:lnTo>
                  <a:lnTo>
                    <a:pt x="9" y="43"/>
                  </a:lnTo>
                  <a:lnTo>
                    <a:pt x="7" y="43"/>
                  </a:lnTo>
                  <a:lnTo>
                    <a:pt x="5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3"/>
                  </a:lnTo>
                  <a:lnTo>
                    <a:pt x="5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9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4" y="43"/>
                  </a:lnTo>
                  <a:lnTo>
                    <a:pt x="16" y="40"/>
                  </a:lnTo>
                  <a:lnTo>
                    <a:pt x="21" y="40"/>
                  </a:lnTo>
                  <a:lnTo>
                    <a:pt x="23" y="43"/>
                  </a:lnTo>
                  <a:lnTo>
                    <a:pt x="26" y="43"/>
                  </a:lnTo>
                  <a:lnTo>
                    <a:pt x="26" y="45"/>
                  </a:lnTo>
                  <a:lnTo>
                    <a:pt x="31" y="43"/>
                  </a:lnTo>
                  <a:lnTo>
                    <a:pt x="31" y="45"/>
                  </a:lnTo>
                  <a:lnTo>
                    <a:pt x="31" y="47"/>
                  </a:lnTo>
                  <a:lnTo>
                    <a:pt x="33" y="50"/>
                  </a:lnTo>
                  <a:lnTo>
                    <a:pt x="33" y="50"/>
                  </a:lnTo>
                  <a:close/>
                  <a:moveTo>
                    <a:pt x="5" y="35"/>
                  </a:moveTo>
                  <a:lnTo>
                    <a:pt x="9" y="35"/>
                  </a:lnTo>
                  <a:lnTo>
                    <a:pt x="9" y="35"/>
                  </a:lnTo>
                  <a:lnTo>
                    <a:pt x="7" y="38"/>
                  </a:lnTo>
                  <a:lnTo>
                    <a:pt x="7" y="35"/>
                  </a:lnTo>
                  <a:lnTo>
                    <a:pt x="5" y="35"/>
                  </a:lnTo>
                  <a:lnTo>
                    <a:pt x="5" y="35"/>
                  </a:lnTo>
                  <a:close/>
                  <a:moveTo>
                    <a:pt x="7" y="33"/>
                  </a:moveTo>
                  <a:lnTo>
                    <a:pt x="9" y="33"/>
                  </a:lnTo>
                  <a:lnTo>
                    <a:pt x="12" y="33"/>
                  </a:lnTo>
                  <a:lnTo>
                    <a:pt x="12" y="35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7" y="33"/>
                  </a:lnTo>
                  <a:lnTo>
                    <a:pt x="7" y="3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4" name="Freeform 70">
              <a:extLst>
                <a:ext uri="{FF2B5EF4-FFF2-40B4-BE49-F238E27FC236}">
                  <a16:creationId xmlns:a16="http://schemas.microsoft.com/office/drawing/2014/main" id="{93F691CB-0911-49B8-BB8B-BDF87194FEC6}"/>
                </a:ext>
              </a:extLst>
            </p:cNvPr>
            <p:cNvSpPr/>
            <p:nvPr/>
          </p:nvSpPr>
          <p:spPr bwMode="auto">
            <a:xfrm>
              <a:off x="8883028" y="12936155"/>
              <a:ext cx="192799" cy="169151"/>
            </a:xfrm>
            <a:custGeom>
              <a:avLst/>
              <a:gdLst>
                <a:gd name="T0" fmla="*/ 40 w 43"/>
                <a:gd name="T1" fmla="*/ 24 h 36"/>
                <a:gd name="T2" fmla="*/ 43 w 43"/>
                <a:gd name="T3" fmla="*/ 19 h 36"/>
                <a:gd name="T4" fmla="*/ 40 w 43"/>
                <a:gd name="T5" fmla="*/ 17 h 36"/>
                <a:gd name="T6" fmla="*/ 40 w 43"/>
                <a:gd name="T7" fmla="*/ 14 h 36"/>
                <a:gd name="T8" fmla="*/ 38 w 43"/>
                <a:gd name="T9" fmla="*/ 12 h 36"/>
                <a:gd name="T10" fmla="*/ 40 w 43"/>
                <a:gd name="T11" fmla="*/ 10 h 36"/>
                <a:gd name="T12" fmla="*/ 36 w 43"/>
                <a:gd name="T13" fmla="*/ 7 h 36"/>
                <a:gd name="T14" fmla="*/ 36 w 43"/>
                <a:gd name="T15" fmla="*/ 5 h 36"/>
                <a:gd name="T16" fmla="*/ 36 w 43"/>
                <a:gd name="T17" fmla="*/ 3 h 36"/>
                <a:gd name="T18" fmla="*/ 31 w 43"/>
                <a:gd name="T19" fmla="*/ 5 h 36"/>
                <a:gd name="T20" fmla="*/ 31 w 43"/>
                <a:gd name="T21" fmla="*/ 3 h 36"/>
                <a:gd name="T22" fmla="*/ 28 w 43"/>
                <a:gd name="T23" fmla="*/ 3 h 36"/>
                <a:gd name="T24" fmla="*/ 26 w 43"/>
                <a:gd name="T25" fmla="*/ 0 h 36"/>
                <a:gd name="T26" fmla="*/ 21 w 43"/>
                <a:gd name="T27" fmla="*/ 0 h 36"/>
                <a:gd name="T28" fmla="*/ 19 w 43"/>
                <a:gd name="T29" fmla="*/ 3 h 36"/>
                <a:gd name="T30" fmla="*/ 17 w 43"/>
                <a:gd name="T31" fmla="*/ 3 h 36"/>
                <a:gd name="T32" fmla="*/ 17 w 43"/>
                <a:gd name="T33" fmla="*/ 3 h 36"/>
                <a:gd name="T34" fmla="*/ 14 w 43"/>
                <a:gd name="T35" fmla="*/ 5 h 36"/>
                <a:gd name="T36" fmla="*/ 12 w 43"/>
                <a:gd name="T37" fmla="*/ 5 h 36"/>
                <a:gd name="T38" fmla="*/ 12 w 43"/>
                <a:gd name="T39" fmla="*/ 5 h 36"/>
                <a:gd name="T40" fmla="*/ 10 w 43"/>
                <a:gd name="T41" fmla="*/ 5 h 36"/>
                <a:gd name="T42" fmla="*/ 7 w 43"/>
                <a:gd name="T43" fmla="*/ 3 h 36"/>
                <a:gd name="T44" fmla="*/ 5 w 43"/>
                <a:gd name="T45" fmla="*/ 0 h 36"/>
                <a:gd name="T46" fmla="*/ 2 w 43"/>
                <a:gd name="T47" fmla="*/ 3 h 36"/>
                <a:gd name="T48" fmla="*/ 0 w 43"/>
                <a:gd name="T49" fmla="*/ 7 h 36"/>
                <a:gd name="T50" fmla="*/ 2 w 43"/>
                <a:gd name="T51" fmla="*/ 7 h 36"/>
                <a:gd name="T52" fmla="*/ 2 w 43"/>
                <a:gd name="T53" fmla="*/ 14 h 36"/>
                <a:gd name="T54" fmla="*/ 7 w 43"/>
                <a:gd name="T55" fmla="*/ 14 h 36"/>
                <a:gd name="T56" fmla="*/ 7 w 43"/>
                <a:gd name="T57" fmla="*/ 17 h 36"/>
                <a:gd name="T58" fmla="*/ 12 w 43"/>
                <a:gd name="T59" fmla="*/ 21 h 36"/>
                <a:gd name="T60" fmla="*/ 12 w 43"/>
                <a:gd name="T61" fmla="*/ 21 h 36"/>
                <a:gd name="T62" fmla="*/ 14 w 43"/>
                <a:gd name="T63" fmla="*/ 21 h 36"/>
                <a:gd name="T64" fmla="*/ 17 w 43"/>
                <a:gd name="T65" fmla="*/ 24 h 36"/>
                <a:gd name="T66" fmla="*/ 17 w 43"/>
                <a:gd name="T67" fmla="*/ 26 h 36"/>
                <a:gd name="T68" fmla="*/ 19 w 43"/>
                <a:gd name="T69" fmla="*/ 29 h 36"/>
                <a:gd name="T70" fmla="*/ 21 w 43"/>
                <a:gd name="T71" fmla="*/ 29 h 36"/>
                <a:gd name="T72" fmla="*/ 24 w 43"/>
                <a:gd name="T73" fmla="*/ 29 h 36"/>
                <a:gd name="T74" fmla="*/ 24 w 43"/>
                <a:gd name="T75" fmla="*/ 29 h 36"/>
                <a:gd name="T76" fmla="*/ 26 w 43"/>
                <a:gd name="T77" fmla="*/ 29 h 36"/>
                <a:gd name="T78" fmla="*/ 31 w 43"/>
                <a:gd name="T79" fmla="*/ 33 h 36"/>
                <a:gd name="T80" fmla="*/ 33 w 43"/>
                <a:gd name="T81" fmla="*/ 33 h 36"/>
                <a:gd name="T82" fmla="*/ 36 w 43"/>
                <a:gd name="T83" fmla="*/ 36 h 36"/>
                <a:gd name="T84" fmla="*/ 38 w 43"/>
                <a:gd name="T85" fmla="*/ 36 h 36"/>
                <a:gd name="T86" fmla="*/ 40 w 43"/>
                <a:gd name="T87" fmla="*/ 36 h 36"/>
                <a:gd name="T88" fmla="*/ 40 w 43"/>
                <a:gd name="T89" fmla="*/ 33 h 36"/>
                <a:gd name="T90" fmla="*/ 38 w 43"/>
                <a:gd name="T91" fmla="*/ 33 h 36"/>
                <a:gd name="T92" fmla="*/ 38 w 43"/>
                <a:gd name="T93" fmla="*/ 31 h 36"/>
                <a:gd name="T94" fmla="*/ 38 w 43"/>
                <a:gd name="T95" fmla="*/ 29 h 36"/>
                <a:gd name="T96" fmla="*/ 38 w 43"/>
                <a:gd name="T97" fmla="*/ 26 h 36"/>
                <a:gd name="T98" fmla="*/ 40 w 43"/>
                <a:gd name="T99" fmla="*/ 24 h 36"/>
                <a:gd name="T100" fmla="*/ 40 w 43"/>
                <a:gd name="T10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" h="36">
                  <a:moveTo>
                    <a:pt x="40" y="24"/>
                  </a:moveTo>
                  <a:lnTo>
                    <a:pt x="43" y="19"/>
                  </a:lnTo>
                  <a:lnTo>
                    <a:pt x="40" y="17"/>
                  </a:lnTo>
                  <a:lnTo>
                    <a:pt x="40" y="14"/>
                  </a:lnTo>
                  <a:lnTo>
                    <a:pt x="38" y="12"/>
                  </a:lnTo>
                  <a:lnTo>
                    <a:pt x="40" y="10"/>
                  </a:lnTo>
                  <a:lnTo>
                    <a:pt x="36" y="7"/>
                  </a:lnTo>
                  <a:lnTo>
                    <a:pt x="36" y="5"/>
                  </a:lnTo>
                  <a:lnTo>
                    <a:pt x="36" y="3"/>
                  </a:lnTo>
                  <a:lnTo>
                    <a:pt x="31" y="5"/>
                  </a:lnTo>
                  <a:lnTo>
                    <a:pt x="31" y="3"/>
                  </a:lnTo>
                  <a:lnTo>
                    <a:pt x="28" y="3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9" y="3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14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5"/>
                  </a:lnTo>
                  <a:lnTo>
                    <a:pt x="7" y="3"/>
                  </a:lnTo>
                  <a:lnTo>
                    <a:pt x="5" y="0"/>
                  </a:lnTo>
                  <a:lnTo>
                    <a:pt x="2" y="3"/>
                  </a:lnTo>
                  <a:lnTo>
                    <a:pt x="0" y="7"/>
                  </a:lnTo>
                  <a:lnTo>
                    <a:pt x="2" y="7"/>
                  </a:lnTo>
                  <a:lnTo>
                    <a:pt x="2" y="14"/>
                  </a:lnTo>
                  <a:lnTo>
                    <a:pt x="7" y="14"/>
                  </a:lnTo>
                  <a:lnTo>
                    <a:pt x="7" y="17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7" y="24"/>
                  </a:lnTo>
                  <a:lnTo>
                    <a:pt x="17" y="26"/>
                  </a:lnTo>
                  <a:lnTo>
                    <a:pt x="19" y="29"/>
                  </a:lnTo>
                  <a:lnTo>
                    <a:pt x="21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26" y="29"/>
                  </a:lnTo>
                  <a:lnTo>
                    <a:pt x="31" y="33"/>
                  </a:lnTo>
                  <a:lnTo>
                    <a:pt x="33" y="33"/>
                  </a:lnTo>
                  <a:lnTo>
                    <a:pt x="36" y="36"/>
                  </a:lnTo>
                  <a:lnTo>
                    <a:pt x="38" y="36"/>
                  </a:lnTo>
                  <a:lnTo>
                    <a:pt x="40" y="36"/>
                  </a:lnTo>
                  <a:lnTo>
                    <a:pt x="40" y="33"/>
                  </a:lnTo>
                  <a:lnTo>
                    <a:pt x="38" y="33"/>
                  </a:lnTo>
                  <a:lnTo>
                    <a:pt x="38" y="31"/>
                  </a:lnTo>
                  <a:lnTo>
                    <a:pt x="38" y="29"/>
                  </a:lnTo>
                  <a:lnTo>
                    <a:pt x="38" y="26"/>
                  </a:lnTo>
                  <a:lnTo>
                    <a:pt x="40" y="24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5" name="Freeform 71">
              <a:extLst>
                <a:ext uri="{FF2B5EF4-FFF2-40B4-BE49-F238E27FC236}">
                  <a16:creationId xmlns:a16="http://schemas.microsoft.com/office/drawing/2014/main" id="{DCF61BA3-1A47-445D-9583-61D9620D559F}"/>
                </a:ext>
              </a:extLst>
            </p:cNvPr>
            <p:cNvSpPr/>
            <p:nvPr/>
          </p:nvSpPr>
          <p:spPr bwMode="auto">
            <a:xfrm>
              <a:off x="9053408" y="13048923"/>
              <a:ext cx="40353" cy="65781"/>
            </a:xfrm>
            <a:custGeom>
              <a:avLst/>
              <a:gdLst>
                <a:gd name="T0" fmla="*/ 2 w 9"/>
                <a:gd name="T1" fmla="*/ 12 h 14"/>
                <a:gd name="T2" fmla="*/ 2 w 9"/>
                <a:gd name="T3" fmla="*/ 9 h 14"/>
                <a:gd name="T4" fmla="*/ 0 w 9"/>
                <a:gd name="T5" fmla="*/ 9 h 14"/>
                <a:gd name="T6" fmla="*/ 0 w 9"/>
                <a:gd name="T7" fmla="*/ 7 h 14"/>
                <a:gd name="T8" fmla="*/ 0 w 9"/>
                <a:gd name="T9" fmla="*/ 5 h 14"/>
                <a:gd name="T10" fmla="*/ 0 w 9"/>
                <a:gd name="T11" fmla="*/ 2 h 14"/>
                <a:gd name="T12" fmla="*/ 2 w 9"/>
                <a:gd name="T13" fmla="*/ 0 h 14"/>
                <a:gd name="T14" fmla="*/ 5 w 9"/>
                <a:gd name="T15" fmla="*/ 0 h 14"/>
                <a:gd name="T16" fmla="*/ 7 w 9"/>
                <a:gd name="T17" fmla="*/ 5 h 14"/>
                <a:gd name="T18" fmla="*/ 7 w 9"/>
                <a:gd name="T19" fmla="*/ 7 h 14"/>
                <a:gd name="T20" fmla="*/ 9 w 9"/>
                <a:gd name="T21" fmla="*/ 9 h 14"/>
                <a:gd name="T22" fmla="*/ 9 w 9"/>
                <a:gd name="T23" fmla="*/ 14 h 14"/>
                <a:gd name="T24" fmla="*/ 7 w 9"/>
                <a:gd name="T25" fmla="*/ 14 h 14"/>
                <a:gd name="T26" fmla="*/ 2 w 9"/>
                <a:gd name="T27" fmla="*/ 14 h 14"/>
                <a:gd name="T28" fmla="*/ 2 w 9"/>
                <a:gd name="T29" fmla="*/ 12 h 14"/>
                <a:gd name="T30" fmla="*/ 2 w 9"/>
                <a:gd name="T3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4">
                  <a:moveTo>
                    <a:pt x="2" y="12"/>
                  </a:moveTo>
                  <a:lnTo>
                    <a:pt x="2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5"/>
                  </a:lnTo>
                  <a:lnTo>
                    <a:pt x="7" y="7"/>
                  </a:lnTo>
                  <a:lnTo>
                    <a:pt x="9" y="9"/>
                  </a:lnTo>
                  <a:lnTo>
                    <a:pt x="9" y="14"/>
                  </a:lnTo>
                  <a:lnTo>
                    <a:pt x="7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6" name="Freeform 72">
              <a:extLst>
                <a:ext uri="{FF2B5EF4-FFF2-40B4-BE49-F238E27FC236}">
                  <a16:creationId xmlns:a16="http://schemas.microsoft.com/office/drawing/2014/main" id="{A3CDBFF6-38C0-4206-B7D7-646BF8866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9114" y="11813179"/>
              <a:ext cx="44837" cy="112768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10 h 10"/>
                <a:gd name="T4" fmla="*/ 3 w 4"/>
                <a:gd name="T5" fmla="*/ 9 h 10"/>
                <a:gd name="T6" fmla="*/ 3 w 4"/>
                <a:gd name="T7" fmla="*/ 8 h 10"/>
                <a:gd name="T8" fmla="*/ 2 w 4"/>
                <a:gd name="T9" fmla="*/ 8 h 10"/>
                <a:gd name="T10" fmla="*/ 3 w 4"/>
                <a:gd name="T11" fmla="*/ 5 h 10"/>
                <a:gd name="T12" fmla="*/ 2 w 4"/>
                <a:gd name="T13" fmla="*/ 5 h 10"/>
                <a:gd name="T14" fmla="*/ 3 w 4"/>
                <a:gd name="T15" fmla="*/ 6 h 10"/>
                <a:gd name="T16" fmla="*/ 3 w 4"/>
                <a:gd name="T17" fmla="*/ 5 h 10"/>
                <a:gd name="T18" fmla="*/ 3 w 4"/>
                <a:gd name="T19" fmla="*/ 5 h 10"/>
                <a:gd name="T20" fmla="*/ 0 w 4"/>
                <a:gd name="T21" fmla="*/ 1 h 10"/>
                <a:gd name="T22" fmla="*/ 0 w 4"/>
                <a:gd name="T23" fmla="*/ 2 h 10"/>
                <a:gd name="T24" fmla="*/ 1 w 4"/>
                <a:gd name="T25" fmla="*/ 3 h 10"/>
                <a:gd name="T26" fmla="*/ 0 w 4"/>
                <a:gd name="T27" fmla="*/ 1 h 10"/>
                <a:gd name="T28" fmla="*/ 3 w 4"/>
                <a:gd name="T29" fmla="*/ 0 h 10"/>
                <a:gd name="T30" fmla="*/ 4 w 4"/>
                <a:gd name="T31" fmla="*/ 1 h 10"/>
                <a:gd name="T32" fmla="*/ 4 w 4"/>
                <a:gd name="T33" fmla="*/ 0 h 10"/>
                <a:gd name="T34" fmla="*/ 3 w 4"/>
                <a:gd name="T35" fmla="*/ 0 h 10"/>
                <a:gd name="T36" fmla="*/ 1 w 4"/>
                <a:gd name="T37" fmla="*/ 0 h 10"/>
                <a:gd name="T38" fmla="*/ 2 w 4"/>
                <a:gd name="T39" fmla="*/ 0 h 10"/>
                <a:gd name="T40" fmla="*/ 3 w 4"/>
                <a:gd name="T41" fmla="*/ 1 h 10"/>
                <a:gd name="T42" fmla="*/ 3 w 4"/>
                <a:gd name="T43" fmla="*/ 2 h 10"/>
                <a:gd name="T44" fmla="*/ 2 w 4"/>
                <a:gd name="T45" fmla="*/ 1 h 10"/>
                <a:gd name="T46" fmla="*/ 1 w 4"/>
                <a:gd name="T47" fmla="*/ 0 h 10"/>
                <a:gd name="T48" fmla="*/ 1 w 4"/>
                <a:gd name="T49" fmla="*/ 0 h 10"/>
                <a:gd name="T50" fmla="*/ 3 w 4"/>
                <a:gd name="T51" fmla="*/ 3 h 10"/>
                <a:gd name="T52" fmla="*/ 4 w 4"/>
                <a:gd name="T53" fmla="*/ 4 h 10"/>
                <a:gd name="T54" fmla="*/ 3 w 4"/>
                <a:gd name="T55" fmla="*/ 4 h 10"/>
                <a:gd name="T56" fmla="*/ 1 w 4"/>
                <a:gd name="T57" fmla="*/ 2 h 10"/>
                <a:gd name="T58" fmla="*/ 1 w 4"/>
                <a:gd name="T59" fmla="*/ 1 h 10"/>
                <a:gd name="T60" fmla="*/ 1 w 4"/>
                <a:gd name="T6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7" name="Freeform 73">
              <a:extLst>
                <a:ext uri="{FF2B5EF4-FFF2-40B4-BE49-F238E27FC236}">
                  <a16:creationId xmlns:a16="http://schemas.microsoft.com/office/drawing/2014/main" id="{1F456B96-D12B-4AAD-B08F-A3E8758BB625}"/>
                </a:ext>
              </a:extLst>
            </p:cNvPr>
            <p:cNvSpPr/>
            <p:nvPr/>
          </p:nvSpPr>
          <p:spPr bwMode="auto">
            <a:xfrm>
              <a:off x="8098380" y="12546168"/>
              <a:ext cx="264538" cy="380590"/>
            </a:xfrm>
            <a:custGeom>
              <a:avLst/>
              <a:gdLst>
                <a:gd name="T0" fmla="*/ 26 w 59"/>
                <a:gd name="T1" fmla="*/ 78 h 81"/>
                <a:gd name="T2" fmla="*/ 31 w 59"/>
                <a:gd name="T3" fmla="*/ 74 h 81"/>
                <a:gd name="T4" fmla="*/ 36 w 59"/>
                <a:gd name="T5" fmla="*/ 71 h 81"/>
                <a:gd name="T6" fmla="*/ 45 w 59"/>
                <a:gd name="T7" fmla="*/ 69 h 81"/>
                <a:gd name="T8" fmla="*/ 50 w 59"/>
                <a:gd name="T9" fmla="*/ 67 h 81"/>
                <a:gd name="T10" fmla="*/ 52 w 59"/>
                <a:gd name="T11" fmla="*/ 64 h 81"/>
                <a:gd name="T12" fmla="*/ 57 w 59"/>
                <a:gd name="T13" fmla="*/ 57 h 81"/>
                <a:gd name="T14" fmla="*/ 59 w 59"/>
                <a:gd name="T15" fmla="*/ 45 h 81"/>
                <a:gd name="T16" fmla="*/ 59 w 59"/>
                <a:gd name="T17" fmla="*/ 41 h 81"/>
                <a:gd name="T18" fmla="*/ 54 w 59"/>
                <a:gd name="T19" fmla="*/ 31 h 81"/>
                <a:gd name="T20" fmla="*/ 54 w 59"/>
                <a:gd name="T21" fmla="*/ 29 h 81"/>
                <a:gd name="T22" fmla="*/ 45 w 59"/>
                <a:gd name="T23" fmla="*/ 19 h 81"/>
                <a:gd name="T24" fmla="*/ 40 w 59"/>
                <a:gd name="T25" fmla="*/ 26 h 81"/>
                <a:gd name="T26" fmla="*/ 40 w 59"/>
                <a:gd name="T27" fmla="*/ 12 h 81"/>
                <a:gd name="T28" fmla="*/ 45 w 59"/>
                <a:gd name="T29" fmla="*/ 7 h 81"/>
                <a:gd name="T30" fmla="*/ 50 w 59"/>
                <a:gd name="T31" fmla="*/ 5 h 81"/>
                <a:gd name="T32" fmla="*/ 45 w 59"/>
                <a:gd name="T33" fmla="*/ 3 h 81"/>
                <a:gd name="T34" fmla="*/ 40 w 59"/>
                <a:gd name="T35" fmla="*/ 10 h 81"/>
                <a:gd name="T36" fmla="*/ 40 w 59"/>
                <a:gd name="T37" fmla="*/ 3 h 81"/>
                <a:gd name="T38" fmla="*/ 38 w 59"/>
                <a:gd name="T39" fmla="*/ 5 h 81"/>
                <a:gd name="T40" fmla="*/ 33 w 59"/>
                <a:gd name="T41" fmla="*/ 7 h 81"/>
                <a:gd name="T42" fmla="*/ 33 w 59"/>
                <a:gd name="T43" fmla="*/ 10 h 81"/>
                <a:gd name="T44" fmla="*/ 31 w 59"/>
                <a:gd name="T45" fmla="*/ 12 h 81"/>
                <a:gd name="T46" fmla="*/ 31 w 59"/>
                <a:gd name="T47" fmla="*/ 17 h 81"/>
                <a:gd name="T48" fmla="*/ 36 w 59"/>
                <a:gd name="T49" fmla="*/ 17 h 81"/>
                <a:gd name="T50" fmla="*/ 28 w 59"/>
                <a:gd name="T51" fmla="*/ 22 h 81"/>
                <a:gd name="T52" fmla="*/ 21 w 59"/>
                <a:gd name="T53" fmla="*/ 24 h 81"/>
                <a:gd name="T54" fmla="*/ 12 w 59"/>
                <a:gd name="T55" fmla="*/ 22 h 81"/>
                <a:gd name="T56" fmla="*/ 10 w 59"/>
                <a:gd name="T57" fmla="*/ 24 h 81"/>
                <a:gd name="T58" fmla="*/ 12 w 59"/>
                <a:gd name="T59" fmla="*/ 29 h 81"/>
                <a:gd name="T60" fmla="*/ 7 w 59"/>
                <a:gd name="T61" fmla="*/ 26 h 81"/>
                <a:gd name="T62" fmla="*/ 14 w 59"/>
                <a:gd name="T63" fmla="*/ 31 h 81"/>
                <a:gd name="T64" fmla="*/ 12 w 59"/>
                <a:gd name="T65" fmla="*/ 36 h 81"/>
                <a:gd name="T66" fmla="*/ 7 w 59"/>
                <a:gd name="T67" fmla="*/ 38 h 81"/>
                <a:gd name="T68" fmla="*/ 10 w 59"/>
                <a:gd name="T69" fmla="*/ 41 h 81"/>
                <a:gd name="T70" fmla="*/ 21 w 59"/>
                <a:gd name="T71" fmla="*/ 43 h 81"/>
                <a:gd name="T72" fmla="*/ 14 w 59"/>
                <a:gd name="T73" fmla="*/ 50 h 81"/>
                <a:gd name="T74" fmla="*/ 7 w 59"/>
                <a:gd name="T75" fmla="*/ 57 h 81"/>
                <a:gd name="T76" fmla="*/ 14 w 59"/>
                <a:gd name="T77" fmla="*/ 57 h 81"/>
                <a:gd name="T78" fmla="*/ 21 w 59"/>
                <a:gd name="T79" fmla="*/ 55 h 81"/>
                <a:gd name="T80" fmla="*/ 12 w 59"/>
                <a:gd name="T81" fmla="*/ 57 h 81"/>
                <a:gd name="T82" fmla="*/ 10 w 59"/>
                <a:gd name="T83" fmla="*/ 62 h 81"/>
                <a:gd name="T84" fmla="*/ 7 w 59"/>
                <a:gd name="T85" fmla="*/ 64 h 81"/>
                <a:gd name="T86" fmla="*/ 5 w 59"/>
                <a:gd name="T87" fmla="*/ 62 h 81"/>
                <a:gd name="T88" fmla="*/ 10 w 59"/>
                <a:gd name="T89" fmla="*/ 67 h 81"/>
                <a:gd name="T90" fmla="*/ 2 w 59"/>
                <a:gd name="T91" fmla="*/ 71 h 81"/>
                <a:gd name="T92" fmla="*/ 12 w 59"/>
                <a:gd name="T93" fmla="*/ 71 h 81"/>
                <a:gd name="T94" fmla="*/ 7 w 59"/>
                <a:gd name="T95" fmla="*/ 76 h 81"/>
                <a:gd name="T96" fmla="*/ 7 w 59"/>
                <a:gd name="T97" fmla="*/ 78 h 81"/>
                <a:gd name="T98" fmla="*/ 14 w 59"/>
                <a:gd name="T9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9" h="81">
                  <a:moveTo>
                    <a:pt x="14" y="81"/>
                  </a:moveTo>
                  <a:lnTo>
                    <a:pt x="21" y="78"/>
                  </a:lnTo>
                  <a:lnTo>
                    <a:pt x="26" y="78"/>
                  </a:lnTo>
                  <a:lnTo>
                    <a:pt x="28" y="76"/>
                  </a:lnTo>
                  <a:lnTo>
                    <a:pt x="28" y="71"/>
                  </a:lnTo>
                  <a:lnTo>
                    <a:pt x="31" y="74"/>
                  </a:lnTo>
                  <a:lnTo>
                    <a:pt x="28" y="74"/>
                  </a:lnTo>
                  <a:lnTo>
                    <a:pt x="33" y="74"/>
                  </a:lnTo>
                  <a:lnTo>
                    <a:pt x="36" y="71"/>
                  </a:lnTo>
                  <a:lnTo>
                    <a:pt x="38" y="71"/>
                  </a:lnTo>
                  <a:lnTo>
                    <a:pt x="38" y="69"/>
                  </a:lnTo>
                  <a:lnTo>
                    <a:pt x="45" y="69"/>
                  </a:lnTo>
                  <a:lnTo>
                    <a:pt x="47" y="67"/>
                  </a:lnTo>
                  <a:lnTo>
                    <a:pt x="47" y="69"/>
                  </a:lnTo>
                  <a:lnTo>
                    <a:pt x="50" y="67"/>
                  </a:lnTo>
                  <a:lnTo>
                    <a:pt x="52" y="67"/>
                  </a:lnTo>
                  <a:lnTo>
                    <a:pt x="57" y="67"/>
                  </a:lnTo>
                  <a:lnTo>
                    <a:pt x="52" y="64"/>
                  </a:lnTo>
                  <a:lnTo>
                    <a:pt x="54" y="62"/>
                  </a:lnTo>
                  <a:lnTo>
                    <a:pt x="57" y="59"/>
                  </a:lnTo>
                  <a:lnTo>
                    <a:pt x="57" y="57"/>
                  </a:lnTo>
                  <a:lnTo>
                    <a:pt x="59" y="55"/>
                  </a:lnTo>
                  <a:lnTo>
                    <a:pt x="59" y="52"/>
                  </a:lnTo>
                  <a:lnTo>
                    <a:pt x="59" y="45"/>
                  </a:lnTo>
                  <a:lnTo>
                    <a:pt x="57" y="43"/>
                  </a:lnTo>
                  <a:lnTo>
                    <a:pt x="59" y="43"/>
                  </a:lnTo>
                  <a:lnTo>
                    <a:pt x="59" y="41"/>
                  </a:lnTo>
                  <a:lnTo>
                    <a:pt x="57" y="36"/>
                  </a:lnTo>
                  <a:lnTo>
                    <a:pt x="57" y="33"/>
                  </a:lnTo>
                  <a:lnTo>
                    <a:pt x="54" y="31"/>
                  </a:lnTo>
                  <a:lnTo>
                    <a:pt x="57" y="31"/>
                  </a:lnTo>
                  <a:lnTo>
                    <a:pt x="59" y="31"/>
                  </a:lnTo>
                  <a:lnTo>
                    <a:pt x="54" y="29"/>
                  </a:lnTo>
                  <a:lnTo>
                    <a:pt x="52" y="29"/>
                  </a:lnTo>
                  <a:lnTo>
                    <a:pt x="50" y="22"/>
                  </a:lnTo>
                  <a:lnTo>
                    <a:pt x="45" y="19"/>
                  </a:lnTo>
                  <a:lnTo>
                    <a:pt x="45" y="22"/>
                  </a:lnTo>
                  <a:lnTo>
                    <a:pt x="43" y="26"/>
                  </a:lnTo>
                  <a:lnTo>
                    <a:pt x="40" y="26"/>
                  </a:lnTo>
                  <a:lnTo>
                    <a:pt x="36" y="19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3" y="10"/>
                  </a:lnTo>
                  <a:lnTo>
                    <a:pt x="45" y="10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47" y="3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3" y="3"/>
                  </a:lnTo>
                  <a:lnTo>
                    <a:pt x="43" y="5"/>
                  </a:lnTo>
                  <a:lnTo>
                    <a:pt x="40" y="10"/>
                  </a:lnTo>
                  <a:lnTo>
                    <a:pt x="40" y="7"/>
                  </a:lnTo>
                  <a:lnTo>
                    <a:pt x="43" y="5"/>
                  </a:lnTo>
                  <a:lnTo>
                    <a:pt x="40" y="3"/>
                  </a:lnTo>
                  <a:lnTo>
                    <a:pt x="38" y="3"/>
                  </a:lnTo>
                  <a:lnTo>
                    <a:pt x="40" y="5"/>
                  </a:lnTo>
                  <a:lnTo>
                    <a:pt x="38" y="5"/>
                  </a:lnTo>
                  <a:lnTo>
                    <a:pt x="36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1" y="7"/>
                  </a:lnTo>
                  <a:lnTo>
                    <a:pt x="31" y="10"/>
                  </a:lnTo>
                  <a:lnTo>
                    <a:pt x="33" y="10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31" y="12"/>
                  </a:lnTo>
                  <a:lnTo>
                    <a:pt x="26" y="14"/>
                  </a:lnTo>
                  <a:lnTo>
                    <a:pt x="28" y="17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3" y="17"/>
                  </a:lnTo>
                  <a:lnTo>
                    <a:pt x="36" y="17"/>
                  </a:lnTo>
                  <a:lnTo>
                    <a:pt x="31" y="19"/>
                  </a:lnTo>
                  <a:lnTo>
                    <a:pt x="26" y="22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1" y="22"/>
                  </a:lnTo>
                  <a:lnTo>
                    <a:pt x="21" y="24"/>
                  </a:lnTo>
                  <a:lnTo>
                    <a:pt x="19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2"/>
                  </a:lnTo>
                  <a:lnTo>
                    <a:pt x="7" y="24"/>
                  </a:lnTo>
                  <a:lnTo>
                    <a:pt x="10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9"/>
                  </a:lnTo>
                  <a:lnTo>
                    <a:pt x="10" y="29"/>
                  </a:lnTo>
                  <a:lnTo>
                    <a:pt x="10" y="26"/>
                  </a:lnTo>
                  <a:lnTo>
                    <a:pt x="7" y="26"/>
                  </a:lnTo>
                  <a:lnTo>
                    <a:pt x="12" y="31"/>
                  </a:lnTo>
                  <a:lnTo>
                    <a:pt x="14" y="29"/>
                  </a:lnTo>
                  <a:lnTo>
                    <a:pt x="14" y="31"/>
                  </a:lnTo>
                  <a:lnTo>
                    <a:pt x="12" y="33"/>
                  </a:lnTo>
                  <a:lnTo>
                    <a:pt x="10" y="33"/>
                  </a:lnTo>
                  <a:lnTo>
                    <a:pt x="12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14" y="41"/>
                  </a:lnTo>
                  <a:lnTo>
                    <a:pt x="14" y="43"/>
                  </a:lnTo>
                  <a:lnTo>
                    <a:pt x="21" y="43"/>
                  </a:lnTo>
                  <a:lnTo>
                    <a:pt x="19" y="48"/>
                  </a:lnTo>
                  <a:lnTo>
                    <a:pt x="17" y="45"/>
                  </a:lnTo>
                  <a:lnTo>
                    <a:pt x="14" y="50"/>
                  </a:lnTo>
                  <a:lnTo>
                    <a:pt x="17" y="50"/>
                  </a:lnTo>
                  <a:lnTo>
                    <a:pt x="14" y="55"/>
                  </a:lnTo>
                  <a:lnTo>
                    <a:pt x="7" y="57"/>
                  </a:lnTo>
                  <a:lnTo>
                    <a:pt x="10" y="57"/>
                  </a:lnTo>
                  <a:lnTo>
                    <a:pt x="14" y="55"/>
                  </a:lnTo>
                  <a:lnTo>
                    <a:pt x="14" y="57"/>
                  </a:lnTo>
                  <a:lnTo>
                    <a:pt x="19" y="57"/>
                  </a:lnTo>
                  <a:lnTo>
                    <a:pt x="21" y="55"/>
                  </a:lnTo>
                  <a:lnTo>
                    <a:pt x="21" y="55"/>
                  </a:lnTo>
                  <a:lnTo>
                    <a:pt x="24" y="55"/>
                  </a:lnTo>
                  <a:lnTo>
                    <a:pt x="17" y="57"/>
                  </a:lnTo>
                  <a:lnTo>
                    <a:pt x="12" y="57"/>
                  </a:lnTo>
                  <a:lnTo>
                    <a:pt x="12" y="59"/>
                  </a:lnTo>
                  <a:lnTo>
                    <a:pt x="7" y="59"/>
                  </a:lnTo>
                  <a:lnTo>
                    <a:pt x="10" y="62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5" y="62"/>
                  </a:lnTo>
                  <a:lnTo>
                    <a:pt x="5" y="64"/>
                  </a:lnTo>
                  <a:lnTo>
                    <a:pt x="5" y="62"/>
                  </a:lnTo>
                  <a:lnTo>
                    <a:pt x="0" y="64"/>
                  </a:lnTo>
                  <a:lnTo>
                    <a:pt x="0" y="67"/>
                  </a:lnTo>
                  <a:lnTo>
                    <a:pt x="10" y="67"/>
                  </a:lnTo>
                  <a:lnTo>
                    <a:pt x="7" y="69"/>
                  </a:lnTo>
                  <a:lnTo>
                    <a:pt x="2" y="69"/>
                  </a:lnTo>
                  <a:lnTo>
                    <a:pt x="2" y="71"/>
                  </a:lnTo>
                  <a:lnTo>
                    <a:pt x="5" y="71"/>
                  </a:lnTo>
                  <a:lnTo>
                    <a:pt x="5" y="74"/>
                  </a:lnTo>
                  <a:lnTo>
                    <a:pt x="12" y="71"/>
                  </a:lnTo>
                  <a:lnTo>
                    <a:pt x="7" y="76"/>
                  </a:lnTo>
                  <a:lnTo>
                    <a:pt x="5" y="76"/>
                  </a:lnTo>
                  <a:lnTo>
                    <a:pt x="7" y="76"/>
                  </a:lnTo>
                  <a:lnTo>
                    <a:pt x="12" y="74"/>
                  </a:lnTo>
                  <a:lnTo>
                    <a:pt x="12" y="76"/>
                  </a:lnTo>
                  <a:lnTo>
                    <a:pt x="7" y="78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4" y="78"/>
                  </a:lnTo>
                  <a:lnTo>
                    <a:pt x="14" y="81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8" name="Freeform 74">
              <a:extLst>
                <a:ext uri="{FF2B5EF4-FFF2-40B4-BE49-F238E27FC236}">
                  <a16:creationId xmlns:a16="http://schemas.microsoft.com/office/drawing/2014/main" id="{3E7BECC1-1EA7-4DD8-A3E2-8EF8991507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9793" y="11977631"/>
              <a:ext cx="569430" cy="1104182"/>
            </a:xfrm>
            <a:custGeom>
              <a:avLst/>
              <a:gdLst>
                <a:gd name="T0" fmla="*/ 2 w 54"/>
                <a:gd name="T1" fmla="*/ 56 h 99"/>
                <a:gd name="T2" fmla="*/ 12 w 54"/>
                <a:gd name="T3" fmla="*/ 57 h 99"/>
                <a:gd name="T4" fmla="*/ 11 w 54"/>
                <a:gd name="T5" fmla="*/ 62 h 99"/>
                <a:gd name="T6" fmla="*/ 39 w 54"/>
                <a:gd name="T7" fmla="*/ 0 h 99"/>
                <a:gd name="T8" fmla="*/ 38 w 54"/>
                <a:gd name="T9" fmla="*/ 1 h 99"/>
                <a:gd name="T10" fmla="*/ 36 w 54"/>
                <a:gd name="T11" fmla="*/ 4 h 99"/>
                <a:gd name="T12" fmla="*/ 50 w 54"/>
                <a:gd name="T13" fmla="*/ 86 h 99"/>
                <a:gd name="T14" fmla="*/ 36 w 54"/>
                <a:gd name="T15" fmla="*/ 93 h 99"/>
                <a:gd name="T16" fmla="*/ 6 w 54"/>
                <a:gd name="T17" fmla="*/ 41 h 99"/>
                <a:gd name="T18" fmla="*/ 9 w 54"/>
                <a:gd name="T19" fmla="*/ 37 h 99"/>
                <a:gd name="T20" fmla="*/ 26 w 54"/>
                <a:gd name="T21" fmla="*/ 19 h 99"/>
                <a:gd name="T22" fmla="*/ 25 w 54"/>
                <a:gd name="T23" fmla="*/ 22 h 99"/>
                <a:gd name="T24" fmla="*/ 11 w 54"/>
                <a:gd name="T25" fmla="*/ 26 h 99"/>
                <a:gd name="T26" fmla="*/ 7 w 54"/>
                <a:gd name="T27" fmla="*/ 29 h 99"/>
                <a:gd name="T28" fmla="*/ 4 w 54"/>
                <a:gd name="T29" fmla="*/ 33 h 99"/>
                <a:gd name="T30" fmla="*/ 5 w 54"/>
                <a:gd name="T31" fmla="*/ 35 h 99"/>
                <a:gd name="T32" fmla="*/ 9 w 54"/>
                <a:gd name="T33" fmla="*/ 34 h 99"/>
                <a:gd name="T34" fmla="*/ 11 w 54"/>
                <a:gd name="T35" fmla="*/ 34 h 99"/>
                <a:gd name="T36" fmla="*/ 12 w 54"/>
                <a:gd name="T37" fmla="*/ 42 h 99"/>
                <a:gd name="T38" fmla="*/ 12 w 54"/>
                <a:gd name="T39" fmla="*/ 47 h 99"/>
                <a:gd name="T40" fmla="*/ 16 w 54"/>
                <a:gd name="T41" fmla="*/ 52 h 99"/>
                <a:gd name="T42" fmla="*/ 17 w 54"/>
                <a:gd name="T43" fmla="*/ 63 h 99"/>
                <a:gd name="T44" fmla="*/ 16 w 54"/>
                <a:gd name="T45" fmla="*/ 98 h 99"/>
                <a:gd name="T46" fmla="*/ 24 w 54"/>
                <a:gd name="T47" fmla="*/ 97 h 99"/>
                <a:gd name="T48" fmla="*/ 31 w 54"/>
                <a:gd name="T49" fmla="*/ 93 h 99"/>
                <a:gd name="T50" fmla="*/ 40 w 54"/>
                <a:gd name="T51" fmla="*/ 92 h 99"/>
                <a:gd name="T52" fmla="*/ 51 w 54"/>
                <a:gd name="T53" fmla="*/ 89 h 99"/>
                <a:gd name="T54" fmla="*/ 48 w 54"/>
                <a:gd name="T55" fmla="*/ 86 h 99"/>
                <a:gd name="T56" fmla="*/ 50 w 54"/>
                <a:gd name="T57" fmla="*/ 82 h 99"/>
                <a:gd name="T58" fmla="*/ 53 w 54"/>
                <a:gd name="T59" fmla="*/ 80 h 99"/>
                <a:gd name="T60" fmla="*/ 44 w 54"/>
                <a:gd name="T61" fmla="*/ 73 h 99"/>
                <a:gd name="T62" fmla="*/ 40 w 54"/>
                <a:gd name="T63" fmla="*/ 66 h 99"/>
                <a:gd name="T64" fmla="*/ 42 w 54"/>
                <a:gd name="T65" fmla="*/ 62 h 99"/>
                <a:gd name="T66" fmla="*/ 33 w 54"/>
                <a:gd name="T67" fmla="*/ 50 h 99"/>
                <a:gd name="T68" fmla="*/ 23 w 54"/>
                <a:gd name="T69" fmla="*/ 45 h 99"/>
                <a:gd name="T70" fmla="*/ 25 w 54"/>
                <a:gd name="T71" fmla="*/ 43 h 99"/>
                <a:gd name="T72" fmla="*/ 31 w 54"/>
                <a:gd name="T73" fmla="*/ 34 h 99"/>
                <a:gd name="T74" fmla="*/ 24 w 54"/>
                <a:gd name="T75" fmla="*/ 32 h 99"/>
                <a:gd name="T76" fmla="*/ 21 w 54"/>
                <a:gd name="T77" fmla="*/ 29 h 99"/>
                <a:gd name="T78" fmla="*/ 22 w 54"/>
                <a:gd name="T79" fmla="*/ 24 h 99"/>
                <a:gd name="T80" fmla="*/ 16 w 54"/>
                <a:gd name="T81" fmla="*/ 24 h 99"/>
                <a:gd name="T82" fmla="*/ 14 w 54"/>
                <a:gd name="T83" fmla="*/ 30 h 99"/>
                <a:gd name="T84" fmla="*/ 13 w 54"/>
                <a:gd name="T85" fmla="*/ 33 h 99"/>
                <a:gd name="T86" fmla="*/ 13 w 54"/>
                <a:gd name="T87" fmla="*/ 35 h 99"/>
                <a:gd name="T88" fmla="*/ 12 w 54"/>
                <a:gd name="T89" fmla="*/ 39 h 99"/>
                <a:gd name="T90" fmla="*/ 13 w 54"/>
                <a:gd name="T91" fmla="*/ 42 h 99"/>
                <a:gd name="T92" fmla="*/ 13 w 54"/>
                <a:gd name="T93" fmla="*/ 48 h 99"/>
                <a:gd name="T94" fmla="*/ 14 w 54"/>
                <a:gd name="T95" fmla="*/ 48 h 99"/>
                <a:gd name="T96" fmla="*/ 17 w 54"/>
                <a:gd name="T97" fmla="*/ 45 h 99"/>
                <a:gd name="T98" fmla="*/ 16 w 54"/>
                <a:gd name="T99" fmla="*/ 56 h 99"/>
                <a:gd name="T100" fmla="*/ 22 w 54"/>
                <a:gd name="T101" fmla="*/ 57 h 99"/>
                <a:gd name="T102" fmla="*/ 28 w 54"/>
                <a:gd name="T103" fmla="*/ 62 h 99"/>
                <a:gd name="T104" fmla="*/ 27 w 54"/>
                <a:gd name="T105" fmla="*/ 69 h 99"/>
                <a:gd name="T106" fmla="*/ 17 w 54"/>
                <a:gd name="T107" fmla="*/ 74 h 99"/>
                <a:gd name="T108" fmla="*/ 19 w 54"/>
                <a:gd name="T109" fmla="*/ 80 h 99"/>
                <a:gd name="T110" fmla="*/ 16 w 54"/>
                <a:gd name="T111" fmla="*/ 85 h 99"/>
                <a:gd name="T112" fmla="*/ 24 w 54"/>
                <a:gd name="T113" fmla="*/ 86 h 99"/>
                <a:gd name="T114" fmla="*/ 27 w 54"/>
                <a:gd name="T115" fmla="*/ 89 h 99"/>
                <a:gd name="T116" fmla="*/ 16 w 54"/>
                <a:gd name="T117" fmla="*/ 94 h 99"/>
                <a:gd name="T118" fmla="*/ 15 w 54"/>
                <a:gd name="T11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" h="99">
                  <a:moveTo>
                    <a:pt x="10" y="64"/>
                  </a:moveTo>
                  <a:cubicBezTo>
                    <a:pt x="8" y="63"/>
                    <a:pt x="8" y="63"/>
                    <a:pt x="8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lose/>
                  <a:moveTo>
                    <a:pt x="36" y="9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9"/>
                    <a:pt x="36" y="9"/>
                    <a:pt x="36" y="9"/>
                  </a:cubicBezTo>
                  <a:close/>
                  <a:moveTo>
                    <a:pt x="38" y="1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1"/>
                    <a:pt x="38" y="1"/>
                    <a:pt x="38" y="1"/>
                  </a:cubicBezTo>
                  <a:close/>
                  <a:moveTo>
                    <a:pt x="36" y="4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6" y="4"/>
                    <a:pt x="36" y="4"/>
                  </a:cubicBezTo>
                  <a:close/>
                  <a:moveTo>
                    <a:pt x="37" y="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37" y="7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7"/>
                    <a:pt x="37" y="7"/>
                    <a:pt x="37" y="7"/>
                  </a:cubicBezTo>
                  <a:close/>
                  <a:moveTo>
                    <a:pt x="49" y="86"/>
                  </a:move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6"/>
                    <a:pt x="49" y="86"/>
                    <a:pt x="49" y="86"/>
                  </a:cubicBezTo>
                  <a:close/>
                  <a:moveTo>
                    <a:pt x="36" y="93"/>
                  </a:move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6" y="93"/>
                    <a:pt x="36" y="93"/>
                    <a:pt x="36" y="93"/>
                  </a:cubicBezTo>
                  <a:close/>
                  <a:moveTo>
                    <a:pt x="16" y="47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6" y="47"/>
                    <a:pt x="16" y="47"/>
                  </a:cubicBezTo>
                  <a:close/>
                  <a:moveTo>
                    <a:pt x="10" y="46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lose/>
                  <a:moveTo>
                    <a:pt x="6" y="42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lose/>
                  <a:moveTo>
                    <a:pt x="8" y="41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lose/>
                  <a:moveTo>
                    <a:pt x="10" y="39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lose/>
                  <a:moveTo>
                    <a:pt x="9" y="37"/>
                  </a:move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7"/>
                  </a:cubicBezTo>
                  <a:close/>
                  <a:moveTo>
                    <a:pt x="25" y="18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8"/>
                    <a:pt x="25" y="18"/>
                    <a:pt x="25" y="18"/>
                  </a:cubicBezTo>
                  <a:close/>
                  <a:moveTo>
                    <a:pt x="24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9"/>
                    <a:pt x="24" y="19"/>
                    <a:pt x="24" y="19"/>
                  </a:cubicBezTo>
                  <a:close/>
                  <a:moveTo>
                    <a:pt x="24" y="21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1"/>
                    <a:pt x="24" y="21"/>
                    <a:pt x="24" y="21"/>
                  </a:cubicBezTo>
                  <a:close/>
                  <a:moveTo>
                    <a:pt x="6" y="28"/>
                  </a:moveTo>
                  <a:cubicBezTo>
                    <a:pt x="7" y="28"/>
                    <a:pt x="7" y="28"/>
                    <a:pt x="7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6" y="30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lose/>
                  <a:moveTo>
                    <a:pt x="6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lose/>
                  <a:moveTo>
                    <a:pt x="5" y="34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4"/>
                    <a:pt x="5" y="34"/>
                    <a:pt x="5" y="34"/>
                  </a:cubicBezTo>
                  <a:close/>
                  <a:moveTo>
                    <a:pt x="4" y="37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" y="37"/>
                    <a:pt x="4" y="37"/>
                    <a:pt x="4" y="37"/>
                  </a:cubicBezTo>
                  <a:close/>
                  <a:moveTo>
                    <a:pt x="5" y="36"/>
                  </a:move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lose/>
                  <a:moveTo>
                    <a:pt x="11" y="37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9" y="44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4"/>
                    <a:pt x="9" y="44"/>
                    <a:pt x="9" y="44"/>
                  </a:cubicBezTo>
                  <a:close/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8"/>
                    <a:pt x="11" y="48"/>
                    <a:pt x="11" y="48"/>
                  </a:cubicBezTo>
                  <a:close/>
                  <a:moveTo>
                    <a:pt x="9" y="50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50"/>
                    <a:pt x="9" y="50"/>
                    <a:pt x="9" y="50"/>
                  </a:cubicBezTo>
                  <a:close/>
                  <a:moveTo>
                    <a:pt x="14" y="49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lose/>
                  <a:moveTo>
                    <a:pt x="18" y="70"/>
                  </a:moveTo>
                  <a:cubicBezTo>
                    <a:pt x="20" y="71"/>
                    <a:pt x="20" y="71"/>
                    <a:pt x="20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70"/>
                    <a:pt x="18" y="70"/>
                  </a:cubicBezTo>
                  <a:close/>
                  <a:moveTo>
                    <a:pt x="17" y="63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lose/>
                  <a:moveTo>
                    <a:pt x="15" y="99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1" y="94"/>
                    <a:pt x="31" y="94"/>
                    <a:pt x="31" y="94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0" y="92"/>
                    <a:pt x="40" y="92"/>
                    <a:pt x="40" y="92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15" y="9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89" name="Freeform 75">
              <a:extLst>
                <a:ext uri="{FF2B5EF4-FFF2-40B4-BE49-F238E27FC236}">
                  <a16:creationId xmlns:a16="http://schemas.microsoft.com/office/drawing/2014/main" id="{66AE1F43-D40D-41A4-B06A-1C2E247204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9141" y="12969046"/>
              <a:ext cx="869838" cy="845756"/>
            </a:xfrm>
            <a:custGeom>
              <a:avLst/>
              <a:gdLst>
                <a:gd name="T0" fmla="*/ 153 w 194"/>
                <a:gd name="T1" fmla="*/ 88 h 180"/>
                <a:gd name="T2" fmla="*/ 142 w 194"/>
                <a:gd name="T3" fmla="*/ 95 h 180"/>
                <a:gd name="T4" fmla="*/ 144 w 194"/>
                <a:gd name="T5" fmla="*/ 83 h 180"/>
                <a:gd name="T6" fmla="*/ 156 w 194"/>
                <a:gd name="T7" fmla="*/ 69 h 180"/>
                <a:gd name="T8" fmla="*/ 161 w 194"/>
                <a:gd name="T9" fmla="*/ 67 h 180"/>
                <a:gd name="T10" fmla="*/ 163 w 194"/>
                <a:gd name="T11" fmla="*/ 52 h 180"/>
                <a:gd name="T12" fmla="*/ 168 w 194"/>
                <a:gd name="T13" fmla="*/ 38 h 180"/>
                <a:gd name="T14" fmla="*/ 153 w 194"/>
                <a:gd name="T15" fmla="*/ 36 h 180"/>
                <a:gd name="T16" fmla="*/ 144 w 194"/>
                <a:gd name="T17" fmla="*/ 31 h 180"/>
                <a:gd name="T18" fmla="*/ 132 w 194"/>
                <a:gd name="T19" fmla="*/ 26 h 180"/>
                <a:gd name="T20" fmla="*/ 120 w 194"/>
                <a:gd name="T21" fmla="*/ 22 h 180"/>
                <a:gd name="T22" fmla="*/ 111 w 194"/>
                <a:gd name="T23" fmla="*/ 14 h 180"/>
                <a:gd name="T24" fmla="*/ 101 w 194"/>
                <a:gd name="T25" fmla="*/ 0 h 180"/>
                <a:gd name="T26" fmla="*/ 87 w 194"/>
                <a:gd name="T27" fmla="*/ 5 h 180"/>
                <a:gd name="T28" fmla="*/ 83 w 194"/>
                <a:gd name="T29" fmla="*/ 22 h 180"/>
                <a:gd name="T30" fmla="*/ 66 w 194"/>
                <a:gd name="T31" fmla="*/ 29 h 180"/>
                <a:gd name="T32" fmla="*/ 57 w 194"/>
                <a:gd name="T33" fmla="*/ 33 h 180"/>
                <a:gd name="T34" fmla="*/ 49 w 194"/>
                <a:gd name="T35" fmla="*/ 26 h 180"/>
                <a:gd name="T36" fmla="*/ 40 w 194"/>
                <a:gd name="T37" fmla="*/ 29 h 180"/>
                <a:gd name="T38" fmla="*/ 45 w 194"/>
                <a:gd name="T39" fmla="*/ 43 h 180"/>
                <a:gd name="T40" fmla="*/ 38 w 194"/>
                <a:gd name="T41" fmla="*/ 45 h 180"/>
                <a:gd name="T42" fmla="*/ 23 w 194"/>
                <a:gd name="T43" fmla="*/ 43 h 180"/>
                <a:gd name="T44" fmla="*/ 12 w 194"/>
                <a:gd name="T45" fmla="*/ 45 h 180"/>
                <a:gd name="T46" fmla="*/ 2 w 194"/>
                <a:gd name="T47" fmla="*/ 52 h 180"/>
                <a:gd name="T48" fmla="*/ 4 w 194"/>
                <a:gd name="T49" fmla="*/ 52 h 180"/>
                <a:gd name="T50" fmla="*/ 7 w 194"/>
                <a:gd name="T51" fmla="*/ 57 h 180"/>
                <a:gd name="T52" fmla="*/ 7 w 194"/>
                <a:gd name="T53" fmla="*/ 64 h 180"/>
                <a:gd name="T54" fmla="*/ 19 w 194"/>
                <a:gd name="T55" fmla="*/ 64 h 180"/>
                <a:gd name="T56" fmla="*/ 28 w 194"/>
                <a:gd name="T57" fmla="*/ 67 h 180"/>
                <a:gd name="T58" fmla="*/ 33 w 194"/>
                <a:gd name="T59" fmla="*/ 74 h 180"/>
                <a:gd name="T60" fmla="*/ 40 w 194"/>
                <a:gd name="T61" fmla="*/ 74 h 180"/>
                <a:gd name="T62" fmla="*/ 35 w 194"/>
                <a:gd name="T63" fmla="*/ 81 h 180"/>
                <a:gd name="T64" fmla="*/ 49 w 194"/>
                <a:gd name="T65" fmla="*/ 90 h 180"/>
                <a:gd name="T66" fmla="*/ 49 w 194"/>
                <a:gd name="T67" fmla="*/ 102 h 180"/>
                <a:gd name="T68" fmla="*/ 54 w 194"/>
                <a:gd name="T69" fmla="*/ 107 h 180"/>
                <a:gd name="T70" fmla="*/ 52 w 194"/>
                <a:gd name="T71" fmla="*/ 121 h 180"/>
                <a:gd name="T72" fmla="*/ 45 w 194"/>
                <a:gd name="T73" fmla="*/ 145 h 180"/>
                <a:gd name="T74" fmla="*/ 52 w 194"/>
                <a:gd name="T75" fmla="*/ 149 h 180"/>
                <a:gd name="T76" fmla="*/ 71 w 194"/>
                <a:gd name="T77" fmla="*/ 157 h 180"/>
                <a:gd name="T78" fmla="*/ 87 w 194"/>
                <a:gd name="T79" fmla="*/ 157 h 180"/>
                <a:gd name="T80" fmla="*/ 106 w 194"/>
                <a:gd name="T81" fmla="*/ 161 h 180"/>
                <a:gd name="T82" fmla="*/ 116 w 194"/>
                <a:gd name="T83" fmla="*/ 140 h 180"/>
                <a:gd name="T84" fmla="*/ 127 w 194"/>
                <a:gd name="T85" fmla="*/ 145 h 180"/>
                <a:gd name="T86" fmla="*/ 151 w 194"/>
                <a:gd name="T87" fmla="*/ 149 h 180"/>
                <a:gd name="T88" fmla="*/ 165 w 194"/>
                <a:gd name="T89" fmla="*/ 135 h 180"/>
                <a:gd name="T90" fmla="*/ 156 w 194"/>
                <a:gd name="T91" fmla="*/ 116 h 180"/>
                <a:gd name="T92" fmla="*/ 156 w 194"/>
                <a:gd name="T93" fmla="*/ 102 h 180"/>
                <a:gd name="T94" fmla="*/ 189 w 194"/>
                <a:gd name="T95" fmla="*/ 180 h 180"/>
                <a:gd name="T96" fmla="*/ 184 w 194"/>
                <a:gd name="T97" fmla="*/ 173 h 180"/>
                <a:gd name="T98" fmla="*/ 182 w 194"/>
                <a:gd name="T99" fmla="*/ 168 h 180"/>
                <a:gd name="T100" fmla="*/ 182 w 194"/>
                <a:gd name="T101" fmla="*/ 164 h 180"/>
                <a:gd name="T102" fmla="*/ 189 w 194"/>
                <a:gd name="T103" fmla="*/ 157 h 180"/>
                <a:gd name="T104" fmla="*/ 191 w 194"/>
                <a:gd name="T105" fmla="*/ 149 h 180"/>
                <a:gd name="T106" fmla="*/ 194 w 194"/>
                <a:gd name="T107" fmla="*/ 17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4" h="180">
                  <a:moveTo>
                    <a:pt x="158" y="97"/>
                  </a:moveTo>
                  <a:lnTo>
                    <a:pt x="156" y="95"/>
                  </a:lnTo>
                  <a:lnTo>
                    <a:pt x="156" y="95"/>
                  </a:lnTo>
                  <a:lnTo>
                    <a:pt x="153" y="90"/>
                  </a:lnTo>
                  <a:lnTo>
                    <a:pt x="153" y="88"/>
                  </a:lnTo>
                  <a:lnTo>
                    <a:pt x="149" y="88"/>
                  </a:lnTo>
                  <a:lnTo>
                    <a:pt x="146" y="90"/>
                  </a:lnTo>
                  <a:lnTo>
                    <a:pt x="146" y="93"/>
                  </a:lnTo>
                  <a:lnTo>
                    <a:pt x="144" y="95"/>
                  </a:lnTo>
                  <a:lnTo>
                    <a:pt x="142" y="95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4" y="90"/>
                  </a:lnTo>
                  <a:lnTo>
                    <a:pt x="144" y="88"/>
                  </a:lnTo>
                  <a:lnTo>
                    <a:pt x="144" y="83"/>
                  </a:lnTo>
                  <a:lnTo>
                    <a:pt x="149" y="78"/>
                  </a:lnTo>
                  <a:lnTo>
                    <a:pt x="151" y="76"/>
                  </a:lnTo>
                  <a:lnTo>
                    <a:pt x="153" y="74"/>
                  </a:lnTo>
                  <a:lnTo>
                    <a:pt x="156" y="71"/>
                  </a:lnTo>
                  <a:lnTo>
                    <a:pt x="156" y="69"/>
                  </a:lnTo>
                  <a:lnTo>
                    <a:pt x="153" y="67"/>
                  </a:lnTo>
                  <a:lnTo>
                    <a:pt x="153" y="64"/>
                  </a:lnTo>
                  <a:lnTo>
                    <a:pt x="158" y="64"/>
                  </a:lnTo>
                  <a:lnTo>
                    <a:pt x="158" y="67"/>
                  </a:lnTo>
                  <a:lnTo>
                    <a:pt x="161" y="67"/>
                  </a:lnTo>
                  <a:lnTo>
                    <a:pt x="165" y="67"/>
                  </a:lnTo>
                  <a:lnTo>
                    <a:pt x="165" y="62"/>
                  </a:lnTo>
                  <a:lnTo>
                    <a:pt x="163" y="62"/>
                  </a:lnTo>
                  <a:lnTo>
                    <a:pt x="163" y="57"/>
                  </a:lnTo>
                  <a:lnTo>
                    <a:pt x="163" y="52"/>
                  </a:lnTo>
                  <a:lnTo>
                    <a:pt x="165" y="50"/>
                  </a:lnTo>
                  <a:lnTo>
                    <a:pt x="165" y="48"/>
                  </a:lnTo>
                  <a:lnTo>
                    <a:pt x="168" y="43"/>
                  </a:lnTo>
                  <a:lnTo>
                    <a:pt x="170" y="41"/>
                  </a:lnTo>
                  <a:lnTo>
                    <a:pt x="168" y="38"/>
                  </a:lnTo>
                  <a:lnTo>
                    <a:pt x="165" y="38"/>
                  </a:lnTo>
                  <a:lnTo>
                    <a:pt x="161" y="36"/>
                  </a:lnTo>
                  <a:lnTo>
                    <a:pt x="158" y="36"/>
                  </a:lnTo>
                  <a:lnTo>
                    <a:pt x="156" y="36"/>
                  </a:lnTo>
                  <a:lnTo>
                    <a:pt x="153" y="36"/>
                  </a:lnTo>
                  <a:lnTo>
                    <a:pt x="151" y="38"/>
                  </a:lnTo>
                  <a:lnTo>
                    <a:pt x="149" y="36"/>
                  </a:lnTo>
                  <a:lnTo>
                    <a:pt x="149" y="33"/>
                  </a:lnTo>
                  <a:lnTo>
                    <a:pt x="146" y="31"/>
                  </a:lnTo>
                  <a:lnTo>
                    <a:pt x="144" y="31"/>
                  </a:lnTo>
                  <a:lnTo>
                    <a:pt x="139" y="31"/>
                  </a:lnTo>
                  <a:lnTo>
                    <a:pt x="139" y="29"/>
                  </a:lnTo>
                  <a:lnTo>
                    <a:pt x="137" y="29"/>
                  </a:lnTo>
                  <a:lnTo>
                    <a:pt x="135" y="29"/>
                  </a:lnTo>
                  <a:lnTo>
                    <a:pt x="132" y="26"/>
                  </a:lnTo>
                  <a:lnTo>
                    <a:pt x="130" y="26"/>
                  </a:lnTo>
                  <a:lnTo>
                    <a:pt x="125" y="22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6" y="19"/>
                  </a:lnTo>
                  <a:lnTo>
                    <a:pt x="116" y="17"/>
                  </a:lnTo>
                  <a:lnTo>
                    <a:pt x="113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6" y="10"/>
                  </a:lnTo>
                  <a:lnTo>
                    <a:pt x="106" y="7"/>
                  </a:lnTo>
                  <a:lnTo>
                    <a:pt x="101" y="7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4" y="3"/>
                  </a:lnTo>
                  <a:lnTo>
                    <a:pt x="92" y="3"/>
                  </a:lnTo>
                  <a:lnTo>
                    <a:pt x="87" y="5"/>
                  </a:lnTo>
                  <a:lnTo>
                    <a:pt x="87" y="7"/>
                  </a:lnTo>
                  <a:lnTo>
                    <a:pt x="87" y="10"/>
                  </a:lnTo>
                  <a:lnTo>
                    <a:pt x="87" y="17"/>
                  </a:lnTo>
                  <a:lnTo>
                    <a:pt x="83" y="19"/>
                  </a:lnTo>
                  <a:lnTo>
                    <a:pt x="83" y="22"/>
                  </a:lnTo>
                  <a:lnTo>
                    <a:pt x="78" y="24"/>
                  </a:lnTo>
                  <a:lnTo>
                    <a:pt x="75" y="24"/>
                  </a:lnTo>
                  <a:lnTo>
                    <a:pt x="73" y="22"/>
                  </a:lnTo>
                  <a:lnTo>
                    <a:pt x="68" y="26"/>
                  </a:lnTo>
                  <a:lnTo>
                    <a:pt x="66" y="29"/>
                  </a:lnTo>
                  <a:lnTo>
                    <a:pt x="66" y="29"/>
                  </a:lnTo>
                  <a:lnTo>
                    <a:pt x="71" y="31"/>
                  </a:lnTo>
                  <a:lnTo>
                    <a:pt x="66" y="33"/>
                  </a:lnTo>
                  <a:lnTo>
                    <a:pt x="61" y="33"/>
                  </a:lnTo>
                  <a:lnTo>
                    <a:pt x="57" y="33"/>
                  </a:lnTo>
                  <a:lnTo>
                    <a:pt x="54" y="31"/>
                  </a:lnTo>
                  <a:lnTo>
                    <a:pt x="52" y="33"/>
                  </a:lnTo>
                  <a:lnTo>
                    <a:pt x="49" y="31"/>
                  </a:lnTo>
                  <a:lnTo>
                    <a:pt x="49" y="29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5" y="26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40" y="29"/>
                  </a:lnTo>
                  <a:lnTo>
                    <a:pt x="40" y="31"/>
                  </a:lnTo>
                  <a:lnTo>
                    <a:pt x="45" y="36"/>
                  </a:lnTo>
                  <a:lnTo>
                    <a:pt x="45" y="38"/>
                  </a:lnTo>
                  <a:lnTo>
                    <a:pt x="45" y="41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47" y="45"/>
                  </a:lnTo>
                  <a:lnTo>
                    <a:pt x="40" y="45"/>
                  </a:lnTo>
                  <a:lnTo>
                    <a:pt x="38" y="48"/>
                  </a:lnTo>
                  <a:lnTo>
                    <a:pt x="38" y="45"/>
                  </a:lnTo>
                  <a:lnTo>
                    <a:pt x="33" y="48"/>
                  </a:lnTo>
                  <a:lnTo>
                    <a:pt x="33" y="45"/>
                  </a:lnTo>
                  <a:lnTo>
                    <a:pt x="30" y="48"/>
                  </a:lnTo>
                  <a:lnTo>
                    <a:pt x="26" y="43"/>
                  </a:lnTo>
                  <a:lnTo>
                    <a:pt x="23" y="43"/>
                  </a:lnTo>
                  <a:lnTo>
                    <a:pt x="19" y="43"/>
                  </a:lnTo>
                  <a:lnTo>
                    <a:pt x="16" y="45"/>
                  </a:lnTo>
                  <a:lnTo>
                    <a:pt x="16" y="45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9" y="45"/>
                  </a:lnTo>
                  <a:lnTo>
                    <a:pt x="7" y="48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5"/>
                  </a:lnTo>
                  <a:lnTo>
                    <a:pt x="4" y="52"/>
                  </a:lnTo>
                  <a:lnTo>
                    <a:pt x="7" y="55"/>
                  </a:lnTo>
                  <a:lnTo>
                    <a:pt x="7" y="55"/>
                  </a:lnTo>
                  <a:lnTo>
                    <a:pt x="7" y="57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7" y="57"/>
                  </a:lnTo>
                  <a:lnTo>
                    <a:pt x="7" y="62"/>
                  </a:lnTo>
                  <a:lnTo>
                    <a:pt x="7" y="64"/>
                  </a:lnTo>
                  <a:lnTo>
                    <a:pt x="9" y="62"/>
                  </a:lnTo>
                  <a:lnTo>
                    <a:pt x="12" y="62"/>
                  </a:lnTo>
                  <a:lnTo>
                    <a:pt x="14" y="62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21" y="64"/>
                  </a:lnTo>
                  <a:lnTo>
                    <a:pt x="23" y="67"/>
                  </a:lnTo>
                  <a:lnTo>
                    <a:pt x="26" y="64"/>
                  </a:lnTo>
                  <a:lnTo>
                    <a:pt x="28" y="64"/>
                  </a:lnTo>
                  <a:lnTo>
                    <a:pt x="28" y="67"/>
                  </a:lnTo>
                  <a:lnTo>
                    <a:pt x="28" y="69"/>
                  </a:lnTo>
                  <a:lnTo>
                    <a:pt x="30" y="67"/>
                  </a:lnTo>
                  <a:lnTo>
                    <a:pt x="33" y="69"/>
                  </a:lnTo>
                  <a:lnTo>
                    <a:pt x="30" y="71"/>
                  </a:lnTo>
                  <a:lnTo>
                    <a:pt x="33" y="74"/>
                  </a:lnTo>
                  <a:lnTo>
                    <a:pt x="35" y="74"/>
                  </a:lnTo>
                  <a:lnTo>
                    <a:pt x="38" y="71"/>
                  </a:lnTo>
                  <a:lnTo>
                    <a:pt x="40" y="71"/>
                  </a:lnTo>
                  <a:lnTo>
                    <a:pt x="42" y="74"/>
                  </a:lnTo>
                  <a:lnTo>
                    <a:pt x="40" y="74"/>
                  </a:lnTo>
                  <a:lnTo>
                    <a:pt x="38" y="74"/>
                  </a:lnTo>
                  <a:lnTo>
                    <a:pt x="35" y="76"/>
                  </a:lnTo>
                  <a:lnTo>
                    <a:pt x="38" y="76"/>
                  </a:lnTo>
                  <a:lnTo>
                    <a:pt x="38" y="78"/>
                  </a:lnTo>
                  <a:lnTo>
                    <a:pt x="35" y="81"/>
                  </a:lnTo>
                  <a:lnTo>
                    <a:pt x="38" y="83"/>
                  </a:lnTo>
                  <a:lnTo>
                    <a:pt x="40" y="83"/>
                  </a:lnTo>
                  <a:lnTo>
                    <a:pt x="42" y="88"/>
                  </a:lnTo>
                  <a:lnTo>
                    <a:pt x="47" y="88"/>
                  </a:lnTo>
                  <a:lnTo>
                    <a:pt x="49" y="90"/>
                  </a:lnTo>
                  <a:lnTo>
                    <a:pt x="49" y="93"/>
                  </a:lnTo>
                  <a:lnTo>
                    <a:pt x="52" y="95"/>
                  </a:lnTo>
                  <a:lnTo>
                    <a:pt x="49" y="100"/>
                  </a:lnTo>
                  <a:lnTo>
                    <a:pt x="49" y="100"/>
                  </a:lnTo>
                  <a:lnTo>
                    <a:pt x="49" y="102"/>
                  </a:lnTo>
                  <a:lnTo>
                    <a:pt x="52" y="102"/>
                  </a:lnTo>
                  <a:lnTo>
                    <a:pt x="57" y="104"/>
                  </a:lnTo>
                  <a:lnTo>
                    <a:pt x="59" y="114"/>
                  </a:lnTo>
                  <a:lnTo>
                    <a:pt x="57" y="109"/>
                  </a:lnTo>
                  <a:lnTo>
                    <a:pt x="54" y="107"/>
                  </a:lnTo>
                  <a:lnTo>
                    <a:pt x="52" y="104"/>
                  </a:lnTo>
                  <a:lnTo>
                    <a:pt x="49" y="107"/>
                  </a:lnTo>
                  <a:lnTo>
                    <a:pt x="49" y="114"/>
                  </a:lnTo>
                  <a:lnTo>
                    <a:pt x="49" y="119"/>
                  </a:lnTo>
                  <a:lnTo>
                    <a:pt x="52" y="121"/>
                  </a:lnTo>
                  <a:lnTo>
                    <a:pt x="49" y="121"/>
                  </a:lnTo>
                  <a:lnTo>
                    <a:pt x="47" y="133"/>
                  </a:lnTo>
                  <a:lnTo>
                    <a:pt x="45" y="140"/>
                  </a:lnTo>
                  <a:lnTo>
                    <a:pt x="42" y="142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7" y="145"/>
                  </a:lnTo>
                  <a:lnTo>
                    <a:pt x="47" y="149"/>
                  </a:lnTo>
                  <a:lnTo>
                    <a:pt x="47" y="152"/>
                  </a:lnTo>
                  <a:lnTo>
                    <a:pt x="52" y="149"/>
                  </a:lnTo>
                  <a:lnTo>
                    <a:pt x="57" y="152"/>
                  </a:lnTo>
                  <a:lnTo>
                    <a:pt x="59" y="157"/>
                  </a:lnTo>
                  <a:lnTo>
                    <a:pt x="64" y="154"/>
                  </a:lnTo>
                  <a:lnTo>
                    <a:pt x="66" y="159"/>
                  </a:lnTo>
                  <a:lnTo>
                    <a:pt x="71" y="157"/>
                  </a:lnTo>
                  <a:lnTo>
                    <a:pt x="73" y="159"/>
                  </a:lnTo>
                  <a:lnTo>
                    <a:pt x="75" y="157"/>
                  </a:lnTo>
                  <a:lnTo>
                    <a:pt x="83" y="157"/>
                  </a:lnTo>
                  <a:lnTo>
                    <a:pt x="85" y="157"/>
                  </a:lnTo>
                  <a:lnTo>
                    <a:pt x="87" y="157"/>
                  </a:lnTo>
                  <a:lnTo>
                    <a:pt x="92" y="159"/>
                  </a:lnTo>
                  <a:lnTo>
                    <a:pt x="99" y="159"/>
                  </a:lnTo>
                  <a:lnTo>
                    <a:pt x="104" y="161"/>
                  </a:lnTo>
                  <a:lnTo>
                    <a:pt x="106" y="161"/>
                  </a:lnTo>
                  <a:lnTo>
                    <a:pt x="106" y="161"/>
                  </a:lnTo>
                  <a:lnTo>
                    <a:pt x="106" y="157"/>
                  </a:lnTo>
                  <a:lnTo>
                    <a:pt x="106" y="152"/>
                  </a:lnTo>
                  <a:lnTo>
                    <a:pt x="106" y="149"/>
                  </a:lnTo>
                  <a:lnTo>
                    <a:pt x="111" y="145"/>
                  </a:lnTo>
                  <a:lnTo>
                    <a:pt x="116" y="140"/>
                  </a:lnTo>
                  <a:lnTo>
                    <a:pt x="116" y="140"/>
                  </a:lnTo>
                  <a:lnTo>
                    <a:pt x="118" y="142"/>
                  </a:lnTo>
                  <a:lnTo>
                    <a:pt x="123" y="142"/>
                  </a:lnTo>
                  <a:lnTo>
                    <a:pt x="125" y="145"/>
                  </a:lnTo>
                  <a:lnTo>
                    <a:pt x="127" y="145"/>
                  </a:lnTo>
                  <a:lnTo>
                    <a:pt x="130" y="142"/>
                  </a:lnTo>
                  <a:lnTo>
                    <a:pt x="132" y="142"/>
                  </a:lnTo>
                  <a:lnTo>
                    <a:pt x="142" y="147"/>
                  </a:lnTo>
                  <a:lnTo>
                    <a:pt x="144" y="149"/>
                  </a:lnTo>
                  <a:lnTo>
                    <a:pt x="151" y="149"/>
                  </a:lnTo>
                  <a:lnTo>
                    <a:pt x="153" y="147"/>
                  </a:lnTo>
                  <a:lnTo>
                    <a:pt x="153" y="147"/>
                  </a:lnTo>
                  <a:lnTo>
                    <a:pt x="156" y="142"/>
                  </a:lnTo>
                  <a:lnTo>
                    <a:pt x="165" y="135"/>
                  </a:lnTo>
                  <a:lnTo>
                    <a:pt x="165" y="135"/>
                  </a:lnTo>
                  <a:lnTo>
                    <a:pt x="163" y="133"/>
                  </a:lnTo>
                  <a:lnTo>
                    <a:pt x="165" y="128"/>
                  </a:lnTo>
                  <a:lnTo>
                    <a:pt x="161" y="128"/>
                  </a:lnTo>
                  <a:lnTo>
                    <a:pt x="156" y="126"/>
                  </a:lnTo>
                  <a:lnTo>
                    <a:pt x="156" y="116"/>
                  </a:lnTo>
                  <a:lnTo>
                    <a:pt x="153" y="114"/>
                  </a:lnTo>
                  <a:lnTo>
                    <a:pt x="153" y="112"/>
                  </a:lnTo>
                  <a:lnTo>
                    <a:pt x="158" y="112"/>
                  </a:lnTo>
                  <a:lnTo>
                    <a:pt x="158" y="107"/>
                  </a:lnTo>
                  <a:lnTo>
                    <a:pt x="156" y="102"/>
                  </a:lnTo>
                  <a:lnTo>
                    <a:pt x="156" y="100"/>
                  </a:lnTo>
                  <a:lnTo>
                    <a:pt x="156" y="97"/>
                  </a:lnTo>
                  <a:lnTo>
                    <a:pt x="158" y="97"/>
                  </a:lnTo>
                  <a:lnTo>
                    <a:pt x="158" y="97"/>
                  </a:lnTo>
                  <a:close/>
                  <a:moveTo>
                    <a:pt x="189" y="180"/>
                  </a:moveTo>
                  <a:lnTo>
                    <a:pt x="184" y="178"/>
                  </a:lnTo>
                  <a:lnTo>
                    <a:pt x="182" y="176"/>
                  </a:lnTo>
                  <a:lnTo>
                    <a:pt x="184" y="176"/>
                  </a:lnTo>
                  <a:lnTo>
                    <a:pt x="184" y="176"/>
                  </a:lnTo>
                  <a:lnTo>
                    <a:pt x="184" y="173"/>
                  </a:lnTo>
                  <a:lnTo>
                    <a:pt x="184" y="173"/>
                  </a:lnTo>
                  <a:lnTo>
                    <a:pt x="184" y="171"/>
                  </a:lnTo>
                  <a:lnTo>
                    <a:pt x="182" y="171"/>
                  </a:lnTo>
                  <a:lnTo>
                    <a:pt x="180" y="168"/>
                  </a:lnTo>
                  <a:lnTo>
                    <a:pt x="182" y="168"/>
                  </a:lnTo>
                  <a:lnTo>
                    <a:pt x="182" y="168"/>
                  </a:lnTo>
                  <a:lnTo>
                    <a:pt x="180" y="166"/>
                  </a:lnTo>
                  <a:lnTo>
                    <a:pt x="180" y="164"/>
                  </a:lnTo>
                  <a:lnTo>
                    <a:pt x="180" y="164"/>
                  </a:lnTo>
                  <a:lnTo>
                    <a:pt x="182" y="164"/>
                  </a:lnTo>
                  <a:lnTo>
                    <a:pt x="180" y="161"/>
                  </a:lnTo>
                  <a:lnTo>
                    <a:pt x="182" y="157"/>
                  </a:lnTo>
                  <a:lnTo>
                    <a:pt x="187" y="157"/>
                  </a:lnTo>
                  <a:lnTo>
                    <a:pt x="187" y="154"/>
                  </a:lnTo>
                  <a:lnTo>
                    <a:pt x="189" y="157"/>
                  </a:lnTo>
                  <a:lnTo>
                    <a:pt x="191" y="157"/>
                  </a:lnTo>
                  <a:lnTo>
                    <a:pt x="191" y="154"/>
                  </a:lnTo>
                  <a:lnTo>
                    <a:pt x="191" y="152"/>
                  </a:lnTo>
                  <a:lnTo>
                    <a:pt x="191" y="149"/>
                  </a:lnTo>
                  <a:lnTo>
                    <a:pt x="191" y="149"/>
                  </a:lnTo>
                  <a:lnTo>
                    <a:pt x="194" y="154"/>
                  </a:lnTo>
                  <a:lnTo>
                    <a:pt x="194" y="157"/>
                  </a:lnTo>
                  <a:lnTo>
                    <a:pt x="194" y="164"/>
                  </a:lnTo>
                  <a:lnTo>
                    <a:pt x="191" y="171"/>
                  </a:lnTo>
                  <a:lnTo>
                    <a:pt x="194" y="173"/>
                  </a:lnTo>
                  <a:lnTo>
                    <a:pt x="191" y="178"/>
                  </a:lnTo>
                  <a:lnTo>
                    <a:pt x="189" y="18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0" name="Freeform 76">
              <a:extLst>
                <a:ext uri="{FF2B5EF4-FFF2-40B4-BE49-F238E27FC236}">
                  <a16:creationId xmlns:a16="http://schemas.microsoft.com/office/drawing/2014/main" id="{F85962AA-660D-46D8-899D-6650C98197D9}"/>
                </a:ext>
              </a:extLst>
            </p:cNvPr>
            <p:cNvSpPr/>
            <p:nvPr/>
          </p:nvSpPr>
          <p:spPr bwMode="auto">
            <a:xfrm>
              <a:off x="9636290" y="14270571"/>
              <a:ext cx="22419" cy="23493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3 h 5"/>
                <a:gd name="T4" fmla="*/ 2 w 5"/>
                <a:gd name="T5" fmla="*/ 5 h 5"/>
                <a:gd name="T6" fmla="*/ 5 w 5"/>
                <a:gd name="T7" fmla="*/ 3 h 5"/>
                <a:gd name="T8" fmla="*/ 5 w 5"/>
                <a:gd name="T9" fmla="*/ 0 h 5"/>
                <a:gd name="T10" fmla="*/ 0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5" y="3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1" name="Freeform 77">
              <a:extLst>
                <a:ext uri="{FF2B5EF4-FFF2-40B4-BE49-F238E27FC236}">
                  <a16:creationId xmlns:a16="http://schemas.microsoft.com/office/drawing/2014/main" id="{CE2B6CED-2EE3-46CB-8151-4FFD97C008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25148" y="13326143"/>
              <a:ext cx="753262" cy="892743"/>
            </a:xfrm>
            <a:custGeom>
              <a:avLst/>
              <a:gdLst>
                <a:gd name="T0" fmla="*/ 3 w 168"/>
                <a:gd name="T1" fmla="*/ 50 h 190"/>
                <a:gd name="T2" fmla="*/ 5 w 168"/>
                <a:gd name="T3" fmla="*/ 31 h 190"/>
                <a:gd name="T4" fmla="*/ 12 w 168"/>
                <a:gd name="T5" fmla="*/ 19 h 190"/>
                <a:gd name="T6" fmla="*/ 31 w 168"/>
                <a:gd name="T7" fmla="*/ 19 h 190"/>
                <a:gd name="T8" fmla="*/ 43 w 168"/>
                <a:gd name="T9" fmla="*/ 14 h 190"/>
                <a:gd name="T10" fmla="*/ 55 w 168"/>
                <a:gd name="T11" fmla="*/ 2 h 190"/>
                <a:gd name="T12" fmla="*/ 74 w 168"/>
                <a:gd name="T13" fmla="*/ 2 h 190"/>
                <a:gd name="T14" fmla="*/ 95 w 168"/>
                <a:gd name="T15" fmla="*/ 14 h 190"/>
                <a:gd name="T16" fmla="*/ 88 w 168"/>
                <a:gd name="T17" fmla="*/ 26 h 190"/>
                <a:gd name="T18" fmla="*/ 76 w 168"/>
                <a:gd name="T19" fmla="*/ 33 h 190"/>
                <a:gd name="T20" fmla="*/ 79 w 168"/>
                <a:gd name="T21" fmla="*/ 47 h 190"/>
                <a:gd name="T22" fmla="*/ 93 w 168"/>
                <a:gd name="T23" fmla="*/ 62 h 190"/>
                <a:gd name="T24" fmla="*/ 105 w 168"/>
                <a:gd name="T25" fmla="*/ 81 h 190"/>
                <a:gd name="T26" fmla="*/ 119 w 168"/>
                <a:gd name="T27" fmla="*/ 92 h 190"/>
                <a:gd name="T28" fmla="*/ 135 w 168"/>
                <a:gd name="T29" fmla="*/ 95 h 190"/>
                <a:gd name="T30" fmla="*/ 135 w 168"/>
                <a:gd name="T31" fmla="*/ 104 h 190"/>
                <a:gd name="T32" fmla="*/ 166 w 168"/>
                <a:gd name="T33" fmla="*/ 118 h 190"/>
                <a:gd name="T34" fmla="*/ 168 w 168"/>
                <a:gd name="T35" fmla="*/ 130 h 190"/>
                <a:gd name="T36" fmla="*/ 161 w 168"/>
                <a:gd name="T37" fmla="*/ 126 h 190"/>
                <a:gd name="T38" fmla="*/ 149 w 168"/>
                <a:gd name="T39" fmla="*/ 121 h 190"/>
                <a:gd name="T40" fmla="*/ 145 w 168"/>
                <a:gd name="T41" fmla="*/ 128 h 190"/>
                <a:gd name="T42" fmla="*/ 145 w 168"/>
                <a:gd name="T43" fmla="*/ 135 h 190"/>
                <a:gd name="T44" fmla="*/ 149 w 168"/>
                <a:gd name="T45" fmla="*/ 149 h 190"/>
                <a:gd name="T46" fmla="*/ 140 w 168"/>
                <a:gd name="T47" fmla="*/ 166 h 190"/>
                <a:gd name="T48" fmla="*/ 131 w 168"/>
                <a:gd name="T49" fmla="*/ 161 h 190"/>
                <a:gd name="T50" fmla="*/ 135 w 168"/>
                <a:gd name="T51" fmla="*/ 152 h 190"/>
                <a:gd name="T52" fmla="*/ 135 w 168"/>
                <a:gd name="T53" fmla="*/ 140 h 190"/>
                <a:gd name="T54" fmla="*/ 128 w 168"/>
                <a:gd name="T55" fmla="*/ 128 h 190"/>
                <a:gd name="T56" fmla="*/ 119 w 168"/>
                <a:gd name="T57" fmla="*/ 123 h 190"/>
                <a:gd name="T58" fmla="*/ 112 w 168"/>
                <a:gd name="T59" fmla="*/ 114 h 190"/>
                <a:gd name="T60" fmla="*/ 100 w 168"/>
                <a:gd name="T61" fmla="*/ 107 h 190"/>
                <a:gd name="T62" fmla="*/ 90 w 168"/>
                <a:gd name="T63" fmla="*/ 104 h 190"/>
                <a:gd name="T64" fmla="*/ 71 w 168"/>
                <a:gd name="T65" fmla="*/ 88 h 190"/>
                <a:gd name="T66" fmla="*/ 57 w 168"/>
                <a:gd name="T67" fmla="*/ 76 h 190"/>
                <a:gd name="T68" fmla="*/ 50 w 168"/>
                <a:gd name="T69" fmla="*/ 62 h 190"/>
                <a:gd name="T70" fmla="*/ 38 w 168"/>
                <a:gd name="T71" fmla="*/ 52 h 190"/>
                <a:gd name="T72" fmla="*/ 12 w 168"/>
                <a:gd name="T73" fmla="*/ 59 h 190"/>
                <a:gd name="T74" fmla="*/ 27 w 168"/>
                <a:gd name="T75" fmla="*/ 107 h 190"/>
                <a:gd name="T76" fmla="*/ 22 w 168"/>
                <a:gd name="T77" fmla="*/ 109 h 190"/>
                <a:gd name="T78" fmla="*/ 60 w 168"/>
                <a:gd name="T79" fmla="*/ 85 h 190"/>
                <a:gd name="T80" fmla="*/ 55 w 168"/>
                <a:gd name="T81" fmla="*/ 78 h 190"/>
                <a:gd name="T82" fmla="*/ 48 w 168"/>
                <a:gd name="T83" fmla="*/ 78 h 190"/>
                <a:gd name="T84" fmla="*/ 36 w 168"/>
                <a:gd name="T85" fmla="*/ 147 h 190"/>
                <a:gd name="T86" fmla="*/ 43 w 168"/>
                <a:gd name="T87" fmla="*/ 145 h 190"/>
                <a:gd name="T88" fmla="*/ 41 w 168"/>
                <a:gd name="T89" fmla="*/ 121 h 190"/>
                <a:gd name="T90" fmla="*/ 41 w 168"/>
                <a:gd name="T91" fmla="*/ 109 h 190"/>
                <a:gd name="T92" fmla="*/ 27 w 168"/>
                <a:gd name="T93" fmla="*/ 114 h 190"/>
                <a:gd name="T94" fmla="*/ 24 w 168"/>
                <a:gd name="T95" fmla="*/ 121 h 190"/>
                <a:gd name="T96" fmla="*/ 29 w 168"/>
                <a:gd name="T97" fmla="*/ 130 h 190"/>
                <a:gd name="T98" fmla="*/ 29 w 168"/>
                <a:gd name="T99" fmla="*/ 147 h 190"/>
                <a:gd name="T100" fmla="*/ 126 w 168"/>
                <a:gd name="T101" fmla="*/ 185 h 190"/>
                <a:gd name="T102" fmla="*/ 128 w 168"/>
                <a:gd name="T103" fmla="*/ 163 h 190"/>
                <a:gd name="T104" fmla="*/ 114 w 168"/>
                <a:gd name="T105" fmla="*/ 166 h 190"/>
                <a:gd name="T106" fmla="*/ 93 w 168"/>
                <a:gd name="T107" fmla="*/ 163 h 190"/>
                <a:gd name="T108" fmla="*/ 88 w 168"/>
                <a:gd name="T109" fmla="*/ 173 h 190"/>
                <a:gd name="T110" fmla="*/ 109 w 168"/>
                <a:gd name="T111" fmla="*/ 182 h 190"/>
                <a:gd name="T112" fmla="*/ 123 w 168"/>
                <a:gd name="T113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" h="190">
                  <a:moveTo>
                    <a:pt x="12" y="59"/>
                  </a:moveTo>
                  <a:lnTo>
                    <a:pt x="10" y="57"/>
                  </a:lnTo>
                  <a:lnTo>
                    <a:pt x="12" y="52"/>
                  </a:lnTo>
                  <a:lnTo>
                    <a:pt x="8" y="52"/>
                  </a:lnTo>
                  <a:lnTo>
                    <a:pt x="3" y="50"/>
                  </a:lnTo>
                  <a:lnTo>
                    <a:pt x="3" y="40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5" y="36"/>
                  </a:lnTo>
                  <a:lnTo>
                    <a:pt x="5" y="31"/>
                  </a:lnTo>
                  <a:lnTo>
                    <a:pt x="3" y="26"/>
                  </a:lnTo>
                  <a:lnTo>
                    <a:pt x="3" y="24"/>
                  </a:lnTo>
                  <a:lnTo>
                    <a:pt x="3" y="21"/>
                  </a:lnTo>
                  <a:lnTo>
                    <a:pt x="8" y="24"/>
                  </a:lnTo>
                  <a:lnTo>
                    <a:pt x="12" y="19"/>
                  </a:lnTo>
                  <a:lnTo>
                    <a:pt x="17" y="21"/>
                  </a:lnTo>
                  <a:lnTo>
                    <a:pt x="22" y="12"/>
                  </a:lnTo>
                  <a:lnTo>
                    <a:pt x="27" y="14"/>
                  </a:lnTo>
                  <a:lnTo>
                    <a:pt x="27" y="17"/>
                  </a:lnTo>
                  <a:lnTo>
                    <a:pt x="31" y="19"/>
                  </a:lnTo>
                  <a:lnTo>
                    <a:pt x="31" y="21"/>
                  </a:lnTo>
                  <a:lnTo>
                    <a:pt x="34" y="17"/>
                  </a:lnTo>
                  <a:lnTo>
                    <a:pt x="34" y="12"/>
                  </a:lnTo>
                  <a:lnTo>
                    <a:pt x="41" y="14"/>
                  </a:lnTo>
                  <a:lnTo>
                    <a:pt x="43" y="14"/>
                  </a:lnTo>
                  <a:lnTo>
                    <a:pt x="45" y="17"/>
                  </a:lnTo>
                  <a:lnTo>
                    <a:pt x="48" y="12"/>
                  </a:lnTo>
                  <a:lnTo>
                    <a:pt x="53" y="10"/>
                  </a:lnTo>
                  <a:lnTo>
                    <a:pt x="50" y="5"/>
                  </a:lnTo>
                  <a:lnTo>
                    <a:pt x="55" y="2"/>
                  </a:lnTo>
                  <a:lnTo>
                    <a:pt x="60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74" y="2"/>
                  </a:lnTo>
                  <a:lnTo>
                    <a:pt x="81" y="7"/>
                  </a:lnTo>
                  <a:lnTo>
                    <a:pt x="90" y="10"/>
                  </a:lnTo>
                  <a:lnTo>
                    <a:pt x="95" y="7"/>
                  </a:lnTo>
                  <a:lnTo>
                    <a:pt x="97" y="10"/>
                  </a:lnTo>
                  <a:lnTo>
                    <a:pt x="95" y="14"/>
                  </a:lnTo>
                  <a:lnTo>
                    <a:pt x="95" y="17"/>
                  </a:lnTo>
                  <a:lnTo>
                    <a:pt x="93" y="21"/>
                  </a:lnTo>
                  <a:lnTo>
                    <a:pt x="95" y="26"/>
                  </a:lnTo>
                  <a:lnTo>
                    <a:pt x="90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3" y="28"/>
                  </a:lnTo>
                  <a:lnTo>
                    <a:pt x="81" y="31"/>
                  </a:lnTo>
                  <a:lnTo>
                    <a:pt x="79" y="31"/>
                  </a:lnTo>
                  <a:lnTo>
                    <a:pt x="76" y="33"/>
                  </a:lnTo>
                  <a:lnTo>
                    <a:pt x="79" y="36"/>
                  </a:lnTo>
                  <a:lnTo>
                    <a:pt x="81" y="38"/>
                  </a:lnTo>
                  <a:lnTo>
                    <a:pt x="79" y="43"/>
                  </a:lnTo>
                  <a:lnTo>
                    <a:pt x="76" y="43"/>
                  </a:lnTo>
                  <a:lnTo>
                    <a:pt x="79" y="47"/>
                  </a:lnTo>
                  <a:lnTo>
                    <a:pt x="79" y="52"/>
                  </a:lnTo>
                  <a:lnTo>
                    <a:pt x="81" y="55"/>
                  </a:lnTo>
                  <a:lnTo>
                    <a:pt x="86" y="57"/>
                  </a:lnTo>
                  <a:lnTo>
                    <a:pt x="90" y="59"/>
                  </a:lnTo>
                  <a:lnTo>
                    <a:pt x="93" y="62"/>
                  </a:lnTo>
                  <a:lnTo>
                    <a:pt x="102" y="71"/>
                  </a:lnTo>
                  <a:lnTo>
                    <a:pt x="102" y="73"/>
                  </a:lnTo>
                  <a:lnTo>
                    <a:pt x="102" y="73"/>
                  </a:lnTo>
                  <a:lnTo>
                    <a:pt x="102" y="78"/>
                  </a:lnTo>
                  <a:lnTo>
                    <a:pt x="105" y="81"/>
                  </a:lnTo>
                  <a:lnTo>
                    <a:pt x="107" y="83"/>
                  </a:lnTo>
                  <a:lnTo>
                    <a:pt x="109" y="88"/>
                  </a:lnTo>
                  <a:lnTo>
                    <a:pt x="114" y="90"/>
                  </a:lnTo>
                  <a:lnTo>
                    <a:pt x="116" y="92"/>
                  </a:lnTo>
                  <a:lnTo>
                    <a:pt x="119" y="92"/>
                  </a:lnTo>
                  <a:lnTo>
                    <a:pt x="121" y="95"/>
                  </a:lnTo>
                  <a:lnTo>
                    <a:pt x="126" y="95"/>
                  </a:lnTo>
                  <a:lnTo>
                    <a:pt x="128" y="95"/>
                  </a:lnTo>
                  <a:lnTo>
                    <a:pt x="133" y="95"/>
                  </a:lnTo>
                  <a:lnTo>
                    <a:pt x="135" y="95"/>
                  </a:lnTo>
                  <a:lnTo>
                    <a:pt x="135" y="97"/>
                  </a:lnTo>
                  <a:lnTo>
                    <a:pt x="131" y="100"/>
                  </a:lnTo>
                  <a:lnTo>
                    <a:pt x="131" y="102"/>
                  </a:lnTo>
                  <a:lnTo>
                    <a:pt x="133" y="104"/>
                  </a:lnTo>
                  <a:lnTo>
                    <a:pt x="135" y="104"/>
                  </a:lnTo>
                  <a:lnTo>
                    <a:pt x="140" y="104"/>
                  </a:lnTo>
                  <a:lnTo>
                    <a:pt x="152" y="111"/>
                  </a:lnTo>
                  <a:lnTo>
                    <a:pt x="157" y="114"/>
                  </a:lnTo>
                  <a:lnTo>
                    <a:pt x="161" y="118"/>
                  </a:lnTo>
                  <a:lnTo>
                    <a:pt x="166" y="118"/>
                  </a:lnTo>
                  <a:lnTo>
                    <a:pt x="168" y="121"/>
                  </a:lnTo>
                  <a:lnTo>
                    <a:pt x="168" y="123"/>
                  </a:lnTo>
                  <a:lnTo>
                    <a:pt x="168" y="126"/>
                  </a:lnTo>
                  <a:lnTo>
                    <a:pt x="166" y="128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6" y="133"/>
                  </a:lnTo>
                  <a:lnTo>
                    <a:pt x="164" y="130"/>
                  </a:lnTo>
                  <a:lnTo>
                    <a:pt x="161" y="128"/>
                  </a:lnTo>
                  <a:lnTo>
                    <a:pt x="161" y="126"/>
                  </a:lnTo>
                  <a:lnTo>
                    <a:pt x="161" y="123"/>
                  </a:lnTo>
                  <a:lnTo>
                    <a:pt x="159" y="123"/>
                  </a:lnTo>
                  <a:lnTo>
                    <a:pt x="154" y="123"/>
                  </a:lnTo>
                  <a:lnTo>
                    <a:pt x="154" y="121"/>
                  </a:lnTo>
                  <a:lnTo>
                    <a:pt x="149" y="121"/>
                  </a:lnTo>
                  <a:lnTo>
                    <a:pt x="149" y="121"/>
                  </a:lnTo>
                  <a:lnTo>
                    <a:pt x="147" y="121"/>
                  </a:lnTo>
                  <a:lnTo>
                    <a:pt x="147" y="126"/>
                  </a:lnTo>
                  <a:lnTo>
                    <a:pt x="145" y="126"/>
                  </a:lnTo>
                  <a:lnTo>
                    <a:pt x="145" y="128"/>
                  </a:lnTo>
                  <a:lnTo>
                    <a:pt x="145" y="130"/>
                  </a:lnTo>
                  <a:lnTo>
                    <a:pt x="142" y="133"/>
                  </a:lnTo>
                  <a:lnTo>
                    <a:pt x="142" y="135"/>
                  </a:lnTo>
                  <a:lnTo>
                    <a:pt x="142" y="135"/>
                  </a:lnTo>
                  <a:lnTo>
                    <a:pt x="145" y="135"/>
                  </a:lnTo>
                  <a:lnTo>
                    <a:pt x="149" y="140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2" y="147"/>
                  </a:lnTo>
                  <a:lnTo>
                    <a:pt x="149" y="149"/>
                  </a:lnTo>
                  <a:lnTo>
                    <a:pt x="147" y="149"/>
                  </a:lnTo>
                  <a:lnTo>
                    <a:pt x="145" y="152"/>
                  </a:lnTo>
                  <a:lnTo>
                    <a:pt x="145" y="159"/>
                  </a:lnTo>
                  <a:lnTo>
                    <a:pt x="140" y="161"/>
                  </a:lnTo>
                  <a:lnTo>
                    <a:pt x="140" y="166"/>
                  </a:lnTo>
                  <a:lnTo>
                    <a:pt x="138" y="168"/>
                  </a:lnTo>
                  <a:lnTo>
                    <a:pt x="133" y="168"/>
                  </a:lnTo>
                  <a:lnTo>
                    <a:pt x="131" y="166"/>
                  </a:lnTo>
                  <a:lnTo>
                    <a:pt x="131" y="163"/>
                  </a:lnTo>
                  <a:lnTo>
                    <a:pt x="131" y="161"/>
                  </a:lnTo>
                  <a:lnTo>
                    <a:pt x="133" y="161"/>
                  </a:lnTo>
                  <a:lnTo>
                    <a:pt x="135" y="159"/>
                  </a:lnTo>
                  <a:lnTo>
                    <a:pt x="135" y="156"/>
                  </a:lnTo>
                  <a:lnTo>
                    <a:pt x="135" y="154"/>
                  </a:lnTo>
                  <a:lnTo>
                    <a:pt x="135" y="152"/>
                  </a:lnTo>
                  <a:lnTo>
                    <a:pt x="135" y="152"/>
                  </a:lnTo>
                  <a:lnTo>
                    <a:pt x="138" y="152"/>
                  </a:lnTo>
                  <a:lnTo>
                    <a:pt x="138" y="147"/>
                  </a:lnTo>
                  <a:lnTo>
                    <a:pt x="135" y="145"/>
                  </a:lnTo>
                  <a:lnTo>
                    <a:pt x="135" y="140"/>
                  </a:lnTo>
                  <a:lnTo>
                    <a:pt x="133" y="137"/>
                  </a:lnTo>
                  <a:lnTo>
                    <a:pt x="133" y="133"/>
                  </a:lnTo>
                  <a:lnTo>
                    <a:pt x="131" y="128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3" y="128"/>
                  </a:lnTo>
                  <a:lnTo>
                    <a:pt x="123" y="126"/>
                  </a:lnTo>
                  <a:lnTo>
                    <a:pt x="119" y="126"/>
                  </a:lnTo>
                  <a:lnTo>
                    <a:pt x="119" y="123"/>
                  </a:lnTo>
                  <a:lnTo>
                    <a:pt x="119" y="123"/>
                  </a:lnTo>
                  <a:lnTo>
                    <a:pt x="119" y="118"/>
                  </a:lnTo>
                  <a:lnTo>
                    <a:pt x="116" y="116"/>
                  </a:lnTo>
                  <a:lnTo>
                    <a:pt x="114" y="116"/>
                  </a:lnTo>
                  <a:lnTo>
                    <a:pt x="112" y="116"/>
                  </a:lnTo>
                  <a:lnTo>
                    <a:pt x="112" y="114"/>
                  </a:lnTo>
                  <a:lnTo>
                    <a:pt x="109" y="114"/>
                  </a:lnTo>
                  <a:lnTo>
                    <a:pt x="107" y="114"/>
                  </a:lnTo>
                  <a:lnTo>
                    <a:pt x="107" y="114"/>
                  </a:lnTo>
                  <a:lnTo>
                    <a:pt x="102" y="107"/>
                  </a:lnTo>
                  <a:lnTo>
                    <a:pt x="100" y="107"/>
                  </a:lnTo>
                  <a:lnTo>
                    <a:pt x="97" y="107"/>
                  </a:lnTo>
                  <a:lnTo>
                    <a:pt x="95" y="109"/>
                  </a:lnTo>
                  <a:lnTo>
                    <a:pt x="93" y="109"/>
                  </a:lnTo>
                  <a:lnTo>
                    <a:pt x="93" y="104"/>
                  </a:lnTo>
                  <a:lnTo>
                    <a:pt x="90" y="104"/>
                  </a:lnTo>
                  <a:lnTo>
                    <a:pt x="86" y="104"/>
                  </a:lnTo>
                  <a:lnTo>
                    <a:pt x="81" y="100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71" y="88"/>
                  </a:lnTo>
                  <a:lnTo>
                    <a:pt x="69" y="85"/>
                  </a:lnTo>
                  <a:lnTo>
                    <a:pt x="64" y="85"/>
                  </a:lnTo>
                  <a:lnTo>
                    <a:pt x="64" y="81"/>
                  </a:lnTo>
                  <a:lnTo>
                    <a:pt x="60" y="78"/>
                  </a:lnTo>
                  <a:lnTo>
                    <a:pt x="57" y="76"/>
                  </a:lnTo>
                  <a:lnTo>
                    <a:pt x="55" y="73"/>
                  </a:lnTo>
                  <a:lnTo>
                    <a:pt x="55" y="69"/>
                  </a:lnTo>
                  <a:lnTo>
                    <a:pt x="53" y="69"/>
                  </a:lnTo>
                  <a:lnTo>
                    <a:pt x="53" y="64"/>
                  </a:lnTo>
                  <a:lnTo>
                    <a:pt x="50" y="62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5" y="55"/>
                  </a:lnTo>
                  <a:lnTo>
                    <a:pt x="43" y="52"/>
                  </a:lnTo>
                  <a:lnTo>
                    <a:pt x="38" y="52"/>
                  </a:lnTo>
                  <a:lnTo>
                    <a:pt x="29" y="50"/>
                  </a:lnTo>
                  <a:lnTo>
                    <a:pt x="22" y="52"/>
                  </a:lnTo>
                  <a:lnTo>
                    <a:pt x="22" y="55"/>
                  </a:lnTo>
                  <a:lnTo>
                    <a:pt x="19" y="59"/>
                  </a:lnTo>
                  <a:lnTo>
                    <a:pt x="12" y="59"/>
                  </a:lnTo>
                  <a:lnTo>
                    <a:pt x="12" y="59"/>
                  </a:lnTo>
                  <a:close/>
                  <a:moveTo>
                    <a:pt x="22" y="109"/>
                  </a:moveTo>
                  <a:lnTo>
                    <a:pt x="24" y="109"/>
                  </a:lnTo>
                  <a:lnTo>
                    <a:pt x="24" y="109"/>
                  </a:lnTo>
                  <a:lnTo>
                    <a:pt x="27" y="107"/>
                  </a:lnTo>
                  <a:lnTo>
                    <a:pt x="24" y="107"/>
                  </a:lnTo>
                  <a:lnTo>
                    <a:pt x="24" y="107"/>
                  </a:lnTo>
                  <a:lnTo>
                    <a:pt x="22" y="109"/>
                  </a:lnTo>
                  <a:lnTo>
                    <a:pt x="22" y="109"/>
                  </a:lnTo>
                  <a:lnTo>
                    <a:pt x="22" y="109"/>
                  </a:lnTo>
                  <a:close/>
                  <a:moveTo>
                    <a:pt x="60" y="85"/>
                  </a:moveTo>
                  <a:lnTo>
                    <a:pt x="62" y="88"/>
                  </a:lnTo>
                  <a:lnTo>
                    <a:pt x="62" y="85"/>
                  </a:lnTo>
                  <a:lnTo>
                    <a:pt x="60" y="85"/>
                  </a:lnTo>
                  <a:lnTo>
                    <a:pt x="60" y="85"/>
                  </a:lnTo>
                  <a:close/>
                  <a:moveTo>
                    <a:pt x="48" y="78"/>
                  </a:moveTo>
                  <a:lnTo>
                    <a:pt x="48" y="78"/>
                  </a:lnTo>
                  <a:lnTo>
                    <a:pt x="50" y="81"/>
                  </a:lnTo>
                  <a:lnTo>
                    <a:pt x="53" y="78"/>
                  </a:lnTo>
                  <a:lnTo>
                    <a:pt x="55" y="78"/>
                  </a:lnTo>
                  <a:lnTo>
                    <a:pt x="55" y="76"/>
                  </a:lnTo>
                  <a:lnTo>
                    <a:pt x="53" y="76"/>
                  </a:lnTo>
                  <a:lnTo>
                    <a:pt x="53" y="76"/>
                  </a:lnTo>
                  <a:lnTo>
                    <a:pt x="48" y="78"/>
                  </a:lnTo>
                  <a:lnTo>
                    <a:pt x="48" y="78"/>
                  </a:lnTo>
                  <a:close/>
                  <a:moveTo>
                    <a:pt x="31" y="149"/>
                  </a:moveTo>
                  <a:lnTo>
                    <a:pt x="31" y="149"/>
                  </a:lnTo>
                  <a:lnTo>
                    <a:pt x="34" y="149"/>
                  </a:lnTo>
                  <a:lnTo>
                    <a:pt x="36" y="149"/>
                  </a:lnTo>
                  <a:lnTo>
                    <a:pt x="36" y="147"/>
                  </a:lnTo>
                  <a:lnTo>
                    <a:pt x="36" y="145"/>
                  </a:lnTo>
                  <a:lnTo>
                    <a:pt x="38" y="145"/>
                  </a:lnTo>
                  <a:lnTo>
                    <a:pt x="41" y="147"/>
                  </a:lnTo>
                  <a:lnTo>
                    <a:pt x="43" y="147"/>
                  </a:lnTo>
                  <a:lnTo>
                    <a:pt x="43" y="145"/>
                  </a:lnTo>
                  <a:lnTo>
                    <a:pt x="43" y="137"/>
                  </a:lnTo>
                  <a:lnTo>
                    <a:pt x="45" y="137"/>
                  </a:lnTo>
                  <a:lnTo>
                    <a:pt x="43" y="130"/>
                  </a:lnTo>
                  <a:lnTo>
                    <a:pt x="45" y="126"/>
                  </a:lnTo>
                  <a:lnTo>
                    <a:pt x="41" y="121"/>
                  </a:lnTo>
                  <a:lnTo>
                    <a:pt x="45" y="121"/>
                  </a:lnTo>
                  <a:lnTo>
                    <a:pt x="45" y="118"/>
                  </a:lnTo>
                  <a:lnTo>
                    <a:pt x="43" y="114"/>
                  </a:lnTo>
                  <a:lnTo>
                    <a:pt x="43" y="111"/>
                  </a:lnTo>
                  <a:lnTo>
                    <a:pt x="41" y="109"/>
                  </a:lnTo>
                  <a:lnTo>
                    <a:pt x="38" y="109"/>
                  </a:lnTo>
                  <a:lnTo>
                    <a:pt x="36" y="107"/>
                  </a:lnTo>
                  <a:lnTo>
                    <a:pt x="34" y="107"/>
                  </a:lnTo>
                  <a:lnTo>
                    <a:pt x="29" y="114"/>
                  </a:lnTo>
                  <a:lnTo>
                    <a:pt x="27" y="114"/>
                  </a:lnTo>
                  <a:lnTo>
                    <a:pt x="22" y="111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4" y="118"/>
                  </a:lnTo>
                  <a:lnTo>
                    <a:pt x="24" y="121"/>
                  </a:lnTo>
                  <a:lnTo>
                    <a:pt x="27" y="123"/>
                  </a:lnTo>
                  <a:lnTo>
                    <a:pt x="27" y="128"/>
                  </a:lnTo>
                  <a:lnTo>
                    <a:pt x="24" y="130"/>
                  </a:lnTo>
                  <a:lnTo>
                    <a:pt x="27" y="130"/>
                  </a:lnTo>
                  <a:lnTo>
                    <a:pt x="29" y="130"/>
                  </a:lnTo>
                  <a:lnTo>
                    <a:pt x="29" y="133"/>
                  </a:lnTo>
                  <a:lnTo>
                    <a:pt x="27" y="135"/>
                  </a:lnTo>
                  <a:lnTo>
                    <a:pt x="27" y="140"/>
                  </a:lnTo>
                  <a:lnTo>
                    <a:pt x="27" y="142"/>
                  </a:lnTo>
                  <a:lnTo>
                    <a:pt x="29" y="147"/>
                  </a:lnTo>
                  <a:lnTo>
                    <a:pt x="31" y="149"/>
                  </a:lnTo>
                  <a:lnTo>
                    <a:pt x="31" y="149"/>
                  </a:lnTo>
                  <a:close/>
                  <a:moveTo>
                    <a:pt x="123" y="190"/>
                  </a:moveTo>
                  <a:lnTo>
                    <a:pt x="123" y="185"/>
                  </a:lnTo>
                  <a:lnTo>
                    <a:pt x="126" y="185"/>
                  </a:lnTo>
                  <a:lnTo>
                    <a:pt x="126" y="180"/>
                  </a:lnTo>
                  <a:lnTo>
                    <a:pt x="123" y="178"/>
                  </a:lnTo>
                  <a:lnTo>
                    <a:pt x="126" y="171"/>
                  </a:lnTo>
                  <a:lnTo>
                    <a:pt x="128" y="168"/>
                  </a:lnTo>
                  <a:lnTo>
                    <a:pt x="128" y="163"/>
                  </a:lnTo>
                  <a:lnTo>
                    <a:pt x="126" y="161"/>
                  </a:lnTo>
                  <a:lnTo>
                    <a:pt x="123" y="163"/>
                  </a:lnTo>
                  <a:lnTo>
                    <a:pt x="121" y="163"/>
                  </a:lnTo>
                  <a:lnTo>
                    <a:pt x="119" y="161"/>
                  </a:lnTo>
                  <a:lnTo>
                    <a:pt x="114" y="166"/>
                  </a:lnTo>
                  <a:lnTo>
                    <a:pt x="107" y="166"/>
                  </a:lnTo>
                  <a:lnTo>
                    <a:pt x="102" y="166"/>
                  </a:lnTo>
                  <a:lnTo>
                    <a:pt x="97" y="166"/>
                  </a:lnTo>
                  <a:lnTo>
                    <a:pt x="95" y="163"/>
                  </a:lnTo>
                  <a:lnTo>
                    <a:pt x="93" y="163"/>
                  </a:lnTo>
                  <a:lnTo>
                    <a:pt x="90" y="166"/>
                  </a:lnTo>
                  <a:lnTo>
                    <a:pt x="90" y="163"/>
                  </a:lnTo>
                  <a:lnTo>
                    <a:pt x="86" y="166"/>
                  </a:lnTo>
                  <a:lnTo>
                    <a:pt x="86" y="171"/>
                  </a:lnTo>
                  <a:lnTo>
                    <a:pt x="88" y="173"/>
                  </a:lnTo>
                  <a:lnTo>
                    <a:pt x="93" y="173"/>
                  </a:lnTo>
                  <a:lnTo>
                    <a:pt x="97" y="178"/>
                  </a:lnTo>
                  <a:lnTo>
                    <a:pt x="100" y="178"/>
                  </a:lnTo>
                  <a:lnTo>
                    <a:pt x="105" y="180"/>
                  </a:lnTo>
                  <a:lnTo>
                    <a:pt x="109" y="182"/>
                  </a:lnTo>
                  <a:lnTo>
                    <a:pt x="112" y="182"/>
                  </a:lnTo>
                  <a:lnTo>
                    <a:pt x="114" y="185"/>
                  </a:lnTo>
                  <a:lnTo>
                    <a:pt x="114" y="187"/>
                  </a:lnTo>
                  <a:lnTo>
                    <a:pt x="121" y="190"/>
                  </a:lnTo>
                  <a:lnTo>
                    <a:pt x="123" y="19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2" name="Freeform 78">
              <a:extLst>
                <a:ext uri="{FF2B5EF4-FFF2-40B4-BE49-F238E27FC236}">
                  <a16:creationId xmlns:a16="http://schemas.microsoft.com/office/drawing/2014/main" id="{8CAF2FD7-951B-4803-A1AD-15B980906C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61152" y="13603363"/>
              <a:ext cx="829485" cy="657811"/>
            </a:xfrm>
            <a:custGeom>
              <a:avLst/>
              <a:gdLst>
                <a:gd name="T0" fmla="*/ 45 w 78"/>
                <a:gd name="T1" fmla="*/ 4 h 59"/>
                <a:gd name="T2" fmla="*/ 46 w 78"/>
                <a:gd name="T3" fmla="*/ 7 h 59"/>
                <a:gd name="T4" fmla="*/ 51 w 78"/>
                <a:gd name="T5" fmla="*/ 9 h 59"/>
                <a:gd name="T6" fmla="*/ 56 w 78"/>
                <a:gd name="T7" fmla="*/ 9 h 59"/>
                <a:gd name="T8" fmla="*/ 61 w 78"/>
                <a:gd name="T9" fmla="*/ 9 h 59"/>
                <a:gd name="T10" fmla="*/ 65 w 78"/>
                <a:gd name="T11" fmla="*/ 10 h 59"/>
                <a:gd name="T12" fmla="*/ 71 w 78"/>
                <a:gd name="T13" fmla="*/ 11 h 59"/>
                <a:gd name="T14" fmla="*/ 70 w 78"/>
                <a:gd name="T15" fmla="*/ 15 h 59"/>
                <a:gd name="T16" fmla="*/ 67 w 78"/>
                <a:gd name="T17" fmla="*/ 19 h 59"/>
                <a:gd name="T18" fmla="*/ 62 w 78"/>
                <a:gd name="T19" fmla="*/ 21 h 59"/>
                <a:gd name="T20" fmla="*/ 60 w 78"/>
                <a:gd name="T21" fmla="*/ 23 h 59"/>
                <a:gd name="T22" fmla="*/ 58 w 78"/>
                <a:gd name="T23" fmla="*/ 25 h 59"/>
                <a:gd name="T24" fmla="*/ 56 w 78"/>
                <a:gd name="T25" fmla="*/ 28 h 59"/>
                <a:gd name="T26" fmla="*/ 52 w 78"/>
                <a:gd name="T27" fmla="*/ 33 h 59"/>
                <a:gd name="T28" fmla="*/ 54 w 78"/>
                <a:gd name="T29" fmla="*/ 37 h 59"/>
                <a:gd name="T30" fmla="*/ 52 w 78"/>
                <a:gd name="T31" fmla="*/ 41 h 59"/>
                <a:gd name="T32" fmla="*/ 50 w 78"/>
                <a:gd name="T33" fmla="*/ 47 h 59"/>
                <a:gd name="T34" fmla="*/ 48 w 78"/>
                <a:gd name="T35" fmla="*/ 49 h 59"/>
                <a:gd name="T36" fmla="*/ 42 w 78"/>
                <a:gd name="T37" fmla="*/ 54 h 59"/>
                <a:gd name="T38" fmla="*/ 39 w 78"/>
                <a:gd name="T39" fmla="*/ 53 h 59"/>
                <a:gd name="T40" fmla="*/ 36 w 78"/>
                <a:gd name="T41" fmla="*/ 53 h 59"/>
                <a:gd name="T42" fmla="*/ 31 w 78"/>
                <a:gd name="T43" fmla="*/ 53 h 59"/>
                <a:gd name="T44" fmla="*/ 26 w 78"/>
                <a:gd name="T45" fmla="*/ 56 h 59"/>
                <a:gd name="T46" fmla="*/ 23 w 78"/>
                <a:gd name="T47" fmla="*/ 58 h 59"/>
                <a:gd name="T48" fmla="*/ 17 w 78"/>
                <a:gd name="T49" fmla="*/ 57 h 59"/>
                <a:gd name="T50" fmla="*/ 13 w 78"/>
                <a:gd name="T51" fmla="*/ 51 h 59"/>
                <a:gd name="T52" fmla="*/ 10 w 78"/>
                <a:gd name="T53" fmla="*/ 49 h 59"/>
                <a:gd name="T54" fmla="*/ 13 w 78"/>
                <a:gd name="T55" fmla="*/ 43 h 59"/>
                <a:gd name="T56" fmla="*/ 10 w 78"/>
                <a:gd name="T57" fmla="*/ 40 h 59"/>
                <a:gd name="T58" fmla="*/ 11 w 78"/>
                <a:gd name="T59" fmla="*/ 35 h 59"/>
                <a:gd name="T60" fmla="*/ 12 w 78"/>
                <a:gd name="T61" fmla="*/ 32 h 59"/>
                <a:gd name="T62" fmla="*/ 14 w 78"/>
                <a:gd name="T63" fmla="*/ 27 h 59"/>
                <a:gd name="T64" fmla="*/ 16 w 78"/>
                <a:gd name="T65" fmla="*/ 19 h 59"/>
                <a:gd name="T66" fmla="*/ 16 w 78"/>
                <a:gd name="T67" fmla="*/ 16 h 59"/>
                <a:gd name="T68" fmla="*/ 12 w 78"/>
                <a:gd name="T69" fmla="*/ 15 h 59"/>
                <a:gd name="T70" fmla="*/ 6 w 78"/>
                <a:gd name="T71" fmla="*/ 15 h 59"/>
                <a:gd name="T72" fmla="*/ 2 w 78"/>
                <a:gd name="T73" fmla="*/ 13 h 59"/>
                <a:gd name="T74" fmla="*/ 2 w 78"/>
                <a:gd name="T75" fmla="*/ 12 h 59"/>
                <a:gd name="T76" fmla="*/ 3 w 78"/>
                <a:gd name="T77" fmla="*/ 9 h 59"/>
                <a:gd name="T78" fmla="*/ 2 w 78"/>
                <a:gd name="T79" fmla="*/ 8 h 59"/>
                <a:gd name="T80" fmla="*/ 0 w 78"/>
                <a:gd name="T81" fmla="*/ 7 h 59"/>
                <a:gd name="T82" fmla="*/ 3 w 78"/>
                <a:gd name="T83" fmla="*/ 4 h 59"/>
                <a:gd name="T84" fmla="*/ 7 w 78"/>
                <a:gd name="T85" fmla="*/ 3 h 59"/>
                <a:gd name="T86" fmla="*/ 8 w 78"/>
                <a:gd name="T87" fmla="*/ 1 h 59"/>
                <a:gd name="T88" fmla="*/ 11 w 78"/>
                <a:gd name="T89" fmla="*/ 1 h 59"/>
                <a:gd name="T90" fmla="*/ 15 w 78"/>
                <a:gd name="T91" fmla="*/ 1 h 59"/>
                <a:gd name="T92" fmla="*/ 20 w 78"/>
                <a:gd name="T93" fmla="*/ 1 h 59"/>
                <a:gd name="T94" fmla="*/ 26 w 78"/>
                <a:gd name="T95" fmla="*/ 3 h 59"/>
                <a:gd name="T96" fmla="*/ 34 w 78"/>
                <a:gd name="T97" fmla="*/ 2 h 59"/>
                <a:gd name="T98" fmla="*/ 37 w 78"/>
                <a:gd name="T99" fmla="*/ 3 h 59"/>
                <a:gd name="T100" fmla="*/ 42 w 78"/>
                <a:gd name="T101" fmla="*/ 4 h 59"/>
                <a:gd name="T102" fmla="*/ 74 w 78"/>
                <a:gd name="T103" fmla="*/ 31 h 59"/>
                <a:gd name="T104" fmla="*/ 78 w 78"/>
                <a:gd name="T105" fmla="*/ 31 h 59"/>
                <a:gd name="T106" fmla="*/ 74 w 78"/>
                <a:gd name="T107" fmla="*/ 31 h 59"/>
                <a:gd name="T108" fmla="*/ 73 w 78"/>
                <a:gd name="T109" fmla="*/ 32 h 59"/>
                <a:gd name="T110" fmla="*/ 69 w 78"/>
                <a:gd name="T111" fmla="*/ 33 h 59"/>
                <a:gd name="T112" fmla="*/ 71 w 78"/>
                <a:gd name="T113" fmla="*/ 35 h 59"/>
                <a:gd name="T114" fmla="*/ 64 w 78"/>
                <a:gd name="T115" fmla="*/ 37 h 59"/>
                <a:gd name="T116" fmla="*/ 62 w 78"/>
                <a:gd name="T117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59">
                  <a:moveTo>
                    <a:pt x="44" y="3"/>
                  </a:move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66" y="20"/>
                    <a:pt x="66" y="20"/>
                  </a:cubicBezTo>
                  <a:cubicBezTo>
                    <a:pt x="66" y="20"/>
                    <a:pt x="64" y="21"/>
                    <a:pt x="64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74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1"/>
                    <a:pt x="74" y="31"/>
                    <a:pt x="74" y="31"/>
                  </a:cubicBezTo>
                  <a:close/>
                  <a:moveTo>
                    <a:pt x="71" y="35"/>
                  </a:moveTo>
                  <a:cubicBezTo>
                    <a:pt x="71" y="33"/>
                    <a:pt x="71" y="33"/>
                    <a:pt x="71" y="33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1" y="35"/>
                    <a:pt x="71" y="35"/>
                    <a:pt x="71" y="35"/>
                  </a:cubicBezTo>
                  <a:close/>
                  <a:moveTo>
                    <a:pt x="63" y="39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63" y="3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3" name="Freeform 79">
              <a:extLst>
                <a:ext uri="{FF2B5EF4-FFF2-40B4-BE49-F238E27FC236}">
                  <a16:creationId xmlns:a16="http://schemas.microsoft.com/office/drawing/2014/main" id="{11F2EAD5-15A5-4E0E-AFB4-27AE7EC57C95}"/>
                </a:ext>
              </a:extLst>
            </p:cNvPr>
            <p:cNvSpPr/>
            <p:nvPr/>
          </p:nvSpPr>
          <p:spPr bwMode="auto">
            <a:xfrm>
              <a:off x="8143217" y="13749021"/>
              <a:ext cx="197283" cy="432275"/>
            </a:xfrm>
            <a:custGeom>
              <a:avLst/>
              <a:gdLst>
                <a:gd name="T0" fmla="*/ 28 w 44"/>
                <a:gd name="T1" fmla="*/ 85 h 92"/>
                <a:gd name="T2" fmla="*/ 30 w 44"/>
                <a:gd name="T3" fmla="*/ 76 h 92"/>
                <a:gd name="T4" fmla="*/ 35 w 44"/>
                <a:gd name="T5" fmla="*/ 69 h 92"/>
                <a:gd name="T6" fmla="*/ 28 w 44"/>
                <a:gd name="T7" fmla="*/ 64 h 92"/>
                <a:gd name="T8" fmla="*/ 33 w 44"/>
                <a:gd name="T9" fmla="*/ 55 h 92"/>
                <a:gd name="T10" fmla="*/ 26 w 44"/>
                <a:gd name="T11" fmla="*/ 45 h 92"/>
                <a:gd name="T12" fmla="*/ 33 w 44"/>
                <a:gd name="T13" fmla="*/ 45 h 92"/>
                <a:gd name="T14" fmla="*/ 33 w 44"/>
                <a:gd name="T15" fmla="*/ 36 h 92"/>
                <a:gd name="T16" fmla="*/ 37 w 44"/>
                <a:gd name="T17" fmla="*/ 24 h 92"/>
                <a:gd name="T18" fmla="*/ 42 w 44"/>
                <a:gd name="T19" fmla="*/ 14 h 92"/>
                <a:gd name="T20" fmla="*/ 44 w 44"/>
                <a:gd name="T21" fmla="*/ 12 h 92"/>
                <a:gd name="T22" fmla="*/ 42 w 44"/>
                <a:gd name="T23" fmla="*/ 2 h 92"/>
                <a:gd name="T24" fmla="*/ 33 w 44"/>
                <a:gd name="T25" fmla="*/ 5 h 92"/>
                <a:gd name="T26" fmla="*/ 18 w 44"/>
                <a:gd name="T27" fmla="*/ 7 h 92"/>
                <a:gd name="T28" fmla="*/ 18 w 44"/>
                <a:gd name="T29" fmla="*/ 0 h 92"/>
                <a:gd name="T30" fmla="*/ 9 w 44"/>
                <a:gd name="T31" fmla="*/ 0 h 92"/>
                <a:gd name="T32" fmla="*/ 11 w 44"/>
                <a:gd name="T33" fmla="*/ 10 h 92"/>
                <a:gd name="T34" fmla="*/ 11 w 44"/>
                <a:gd name="T35" fmla="*/ 19 h 92"/>
                <a:gd name="T36" fmla="*/ 11 w 44"/>
                <a:gd name="T37" fmla="*/ 26 h 92"/>
                <a:gd name="T38" fmla="*/ 9 w 44"/>
                <a:gd name="T39" fmla="*/ 33 h 92"/>
                <a:gd name="T40" fmla="*/ 4 w 44"/>
                <a:gd name="T41" fmla="*/ 43 h 92"/>
                <a:gd name="T42" fmla="*/ 2 w 44"/>
                <a:gd name="T43" fmla="*/ 50 h 92"/>
                <a:gd name="T44" fmla="*/ 0 w 44"/>
                <a:gd name="T45" fmla="*/ 62 h 92"/>
                <a:gd name="T46" fmla="*/ 4 w 44"/>
                <a:gd name="T47" fmla="*/ 59 h 92"/>
                <a:gd name="T48" fmla="*/ 7 w 44"/>
                <a:gd name="T49" fmla="*/ 59 h 92"/>
                <a:gd name="T50" fmla="*/ 2 w 44"/>
                <a:gd name="T51" fmla="*/ 64 h 92"/>
                <a:gd name="T52" fmla="*/ 4 w 44"/>
                <a:gd name="T53" fmla="*/ 69 h 92"/>
                <a:gd name="T54" fmla="*/ 9 w 44"/>
                <a:gd name="T55" fmla="*/ 66 h 92"/>
                <a:gd name="T56" fmla="*/ 9 w 44"/>
                <a:gd name="T57" fmla="*/ 71 h 92"/>
                <a:gd name="T58" fmla="*/ 9 w 44"/>
                <a:gd name="T59" fmla="*/ 83 h 92"/>
                <a:gd name="T60" fmla="*/ 7 w 44"/>
                <a:gd name="T61" fmla="*/ 90 h 92"/>
                <a:gd name="T62" fmla="*/ 11 w 44"/>
                <a:gd name="T63" fmla="*/ 88 h 92"/>
                <a:gd name="T64" fmla="*/ 21 w 44"/>
                <a:gd name="T65" fmla="*/ 92 h 92"/>
                <a:gd name="T66" fmla="*/ 28 w 44"/>
                <a:gd name="T67" fmla="*/ 90 h 92"/>
                <a:gd name="T68" fmla="*/ 30 w 44"/>
                <a:gd name="T69" fmla="*/ 8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92">
                  <a:moveTo>
                    <a:pt x="30" y="88"/>
                  </a:moveTo>
                  <a:lnTo>
                    <a:pt x="28" y="85"/>
                  </a:lnTo>
                  <a:lnTo>
                    <a:pt x="28" y="81"/>
                  </a:lnTo>
                  <a:lnTo>
                    <a:pt x="30" y="76"/>
                  </a:lnTo>
                  <a:lnTo>
                    <a:pt x="35" y="71"/>
                  </a:lnTo>
                  <a:lnTo>
                    <a:pt x="35" y="69"/>
                  </a:lnTo>
                  <a:lnTo>
                    <a:pt x="30" y="69"/>
                  </a:lnTo>
                  <a:lnTo>
                    <a:pt x="28" y="64"/>
                  </a:lnTo>
                  <a:lnTo>
                    <a:pt x="33" y="59"/>
                  </a:lnTo>
                  <a:lnTo>
                    <a:pt x="33" y="55"/>
                  </a:lnTo>
                  <a:lnTo>
                    <a:pt x="30" y="52"/>
                  </a:lnTo>
                  <a:lnTo>
                    <a:pt x="26" y="45"/>
                  </a:lnTo>
                  <a:lnTo>
                    <a:pt x="30" y="43"/>
                  </a:lnTo>
                  <a:lnTo>
                    <a:pt x="33" y="45"/>
                  </a:lnTo>
                  <a:lnTo>
                    <a:pt x="37" y="38"/>
                  </a:lnTo>
                  <a:lnTo>
                    <a:pt x="33" y="36"/>
                  </a:lnTo>
                  <a:lnTo>
                    <a:pt x="37" y="33"/>
                  </a:lnTo>
                  <a:lnTo>
                    <a:pt x="37" y="24"/>
                  </a:lnTo>
                  <a:lnTo>
                    <a:pt x="37" y="19"/>
                  </a:lnTo>
                  <a:lnTo>
                    <a:pt x="42" y="14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2" y="7"/>
                  </a:lnTo>
                  <a:lnTo>
                    <a:pt x="42" y="2"/>
                  </a:lnTo>
                  <a:lnTo>
                    <a:pt x="35" y="2"/>
                  </a:lnTo>
                  <a:lnTo>
                    <a:pt x="33" y="5"/>
                  </a:lnTo>
                  <a:lnTo>
                    <a:pt x="23" y="2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9" y="0"/>
                  </a:lnTo>
                  <a:lnTo>
                    <a:pt x="9" y="5"/>
                  </a:lnTo>
                  <a:lnTo>
                    <a:pt x="11" y="10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9" y="24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9" y="33"/>
                  </a:lnTo>
                  <a:lnTo>
                    <a:pt x="9" y="38"/>
                  </a:lnTo>
                  <a:lnTo>
                    <a:pt x="4" y="43"/>
                  </a:lnTo>
                  <a:lnTo>
                    <a:pt x="4" y="45"/>
                  </a:lnTo>
                  <a:lnTo>
                    <a:pt x="2" y="50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2"/>
                  </a:lnTo>
                  <a:lnTo>
                    <a:pt x="4" y="59"/>
                  </a:lnTo>
                  <a:lnTo>
                    <a:pt x="7" y="57"/>
                  </a:lnTo>
                  <a:lnTo>
                    <a:pt x="7" y="59"/>
                  </a:lnTo>
                  <a:lnTo>
                    <a:pt x="7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69"/>
                  </a:lnTo>
                  <a:lnTo>
                    <a:pt x="7" y="66"/>
                  </a:lnTo>
                  <a:lnTo>
                    <a:pt x="9" y="66"/>
                  </a:lnTo>
                  <a:lnTo>
                    <a:pt x="9" y="69"/>
                  </a:lnTo>
                  <a:lnTo>
                    <a:pt x="9" y="71"/>
                  </a:lnTo>
                  <a:lnTo>
                    <a:pt x="9" y="76"/>
                  </a:lnTo>
                  <a:lnTo>
                    <a:pt x="9" y="83"/>
                  </a:lnTo>
                  <a:lnTo>
                    <a:pt x="7" y="88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11" y="88"/>
                  </a:lnTo>
                  <a:lnTo>
                    <a:pt x="16" y="90"/>
                  </a:lnTo>
                  <a:lnTo>
                    <a:pt x="21" y="92"/>
                  </a:lnTo>
                  <a:lnTo>
                    <a:pt x="26" y="90"/>
                  </a:lnTo>
                  <a:lnTo>
                    <a:pt x="28" y="90"/>
                  </a:lnTo>
                  <a:lnTo>
                    <a:pt x="28" y="88"/>
                  </a:lnTo>
                  <a:lnTo>
                    <a:pt x="30" y="8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4" name="Freeform 80">
              <a:extLst>
                <a:ext uri="{FF2B5EF4-FFF2-40B4-BE49-F238E27FC236}">
                  <a16:creationId xmlns:a16="http://schemas.microsoft.com/office/drawing/2014/main" id="{1A886BF9-657A-4804-96C4-C3724F04EC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4632" y="13758418"/>
              <a:ext cx="573914" cy="592029"/>
            </a:xfrm>
            <a:custGeom>
              <a:avLst/>
              <a:gdLst>
                <a:gd name="T0" fmla="*/ 33 w 54"/>
                <a:gd name="T1" fmla="*/ 5 h 53"/>
                <a:gd name="T2" fmla="*/ 22 w 54"/>
                <a:gd name="T3" fmla="*/ 5 h 53"/>
                <a:gd name="T4" fmla="*/ 9 w 54"/>
                <a:gd name="T5" fmla="*/ 10 h 53"/>
                <a:gd name="T6" fmla="*/ 6 w 54"/>
                <a:gd name="T7" fmla="*/ 22 h 53"/>
                <a:gd name="T8" fmla="*/ 14 w 54"/>
                <a:gd name="T9" fmla="*/ 29 h 53"/>
                <a:gd name="T10" fmla="*/ 20 w 54"/>
                <a:gd name="T11" fmla="*/ 31 h 53"/>
                <a:gd name="T12" fmla="*/ 10 w 54"/>
                <a:gd name="T13" fmla="*/ 31 h 53"/>
                <a:gd name="T14" fmla="*/ 16 w 54"/>
                <a:gd name="T15" fmla="*/ 40 h 53"/>
                <a:gd name="T16" fmla="*/ 19 w 54"/>
                <a:gd name="T17" fmla="*/ 41 h 53"/>
                <a:gd name="T18" fmla="*/ 20 w 54"/>
                <a:gd name="T19" fmla="*/ 35 h 53"/>
                <a:gd name="T20" fmla="*/ 24 w 54"/>
                <a:gd name="T21" fmla="*/ 35 h 53"/>
                <a:gd name="T22" fmla="*/ 26 w 54"/>
                <a:gd name="T23" fmla="*/ 32 h 53"/>
                <a:gd name="T24" fmla="*/ 22 w 54"/>
                <a:gd name="T25" fmla="*/ 26 h 53"/>
                <a:gd name="T26" fmla="*/ 20 w 54"/>
                <a:gd name="T27" fmla="*/ 21 h 53"/>
                <a:gd name="T28" fmla="*/ 20 w 54"/>
                <a:gd name="T29" fmla="*/ 18 h 53"/>
                <a:gd name="T30" fmla="*/ 19 w 54"/>
                <a:gd name="T31" fmla="*/ 12 h 53"/>
                <a:gd name="T32" fmla="*/ 24 w 54"/>
                <a:gd name="T33" fmla="*/ 14 h 53"/>
                <a:gd name="T34" fmla="*/ 28 w 54"/>
                <a:gd name="T35" fmla="*/ 13 h 53"/>
                <a:gd name="T36" fmla="*/ 30 w 54"/>
                <a:gd name="T37" fmla="*/ 9 h 53"/>
                <a:gd name="T38" fmla="*/ 40 w 54"/>
                <a:gd name="T39" fmla="*/ 7 h 53"/>
                <a:gd name="T40" fmla="*/ 26 w 54"/>
                <a:gd name="T41" fmla="*/ 50 h 53"/>
                <a:gd name="T42" fmla="*/ 35 w 54"/>
                <a:gd name="T43" fmla="*/ 53 h 53"/>
                <a:gd name="T44" fmla="*/ 42 w 54"/>
                <a:gd name="T45" fmla="*/ 50 h 53"/>
                <a:gd name="T46" fmla="*/ 37 w 54"/>
                <a:gd name="T47" fmla="*/ 49 h 53"/>
                <a:gd name="T48" fmla="*/ 29 w 54"/>
                <a:gd name="T49" fmla="*/ 48 h 53"/>
                <a:gd name="T50" fmla="*/ 27 w 54"/>
                <a:gd name="T51" fmla="*/ 49 h 53"/>
                <a:gd name="T52" fmla="*/ 1 w 54"/>
                <a:gd name="T53" fmla="*/ 19 h 53"/>
                <a:gd name="T54" fmla="*/ 7 w 54"/>
                <a:gd name="T55" fmla="*/ 25 h 53"/>
                <a:gd name="T56" fmla="*/ 7 w 54"/>
                <a:gd name="T57" fmla="*/ 29 h 53"/>
                <a:gd name="T58" fmla="*/ 6 w 54"/>
                <a:gd name="T59" fmla="*/ 30 h 53"/>
                <a:gd name="T60" fmla="*/ 8 w 54"/>
                <a:gd name="T61" fmla="*/ 34 h 53"/>
                <a:gd name="T62" fmla="*/ 48 w 54"/>
                <a:gd name="T63" fmla="*/ 46 h 53"/>
                <a:gd name="T64" fmla="*/ 48 w 54"/>
                <a:gd name="T65" fmla="*/ 50 h 53"/>
                <a:gd name="T66" fmla="*/ 54 w 54"/>
                <a:gd name="T67" fmla="*/ 42 h 53"/>
                <a:gd name="T68" fmla="*/ 51 w 54"/>
                <a:gd name="T69" fmla="*/ 46 h 53"/>
                <a:gd name="T70" fmla="*/ 43 w 54"/>
                <a:gd name="T71" fmla="*/ 32 h 53"/>
                <a:gd name="T72" fmla="*/ 43 w 54"/>
                <a:gd name="T73" fmla="*/ 33 h 53"/>
                <a:gd name="T74" fmla="*/ 39 w 54"/>
                <a:gd name="T75" fmla="*/ 28 h 53"/>
                <a:gd name="T76" fmla="*/ 38 w 54"/>
                <a:gd name="T77" fmla="*/ 22 h 53"/>
                <a:gd name="T78" fmla="*/ 42 w 54"/>
                <a:gd name="T79" fmla="*/ 23 h 53"/>
                <a:gd name="T80" fmla="*/ 39 w 54"/>
                <a:gd name="T81" fmla="*/ 23 h 53"/>
                <a:gd name="T82" fmla="*/ 33 w 54"/>
                <a:gd name="T83" fmla="*/ 15 h 53"/>
                <a:gd name="T84" fmla="*/ 33 w 54"/>
                <a:gd name="T85" fmla="*/ 16 h 53"/>
                <a:gd name="T86" fmla="*/ 29 w 54"/>
                <a:gd name="T87" fmla="*/ 10 h 53"/>
                <a:gd name="T88" fmla="*/ 23 w 54"/>
                <a:gd name="T89" fmla="*/ 22 h 53"/>
                <a:gd name="T90" fmla="*/ 31 w 54"/>
                <a:gd name="T91" fmla="*/ 25 h 53"/>
                <a:gd name="T92" fmla="*/ 40 w 54"/>
                <a:gd name="T93" fmla="*/ 35 h 53"/>
                <a:gd name="T94" fmla="*/ 31 w 54"/>
                <a:gd name="T95" fmla="*/ 38 h 53"/>
                <a:gd name="T96" fmla="*/ 30 w 54"/>
                <a:gd name="T97" fmla="*/ 34 h 53"/>
                <a:gd name="T98" fmla="*/ 37 w 54"/>
                <a:gd name="T99" fmla="*/ 39 h 53"/>
                <a:gd name="T100" fmla="*/ 37 w 54"/>
                <a:gd name="T101" fmla="*/ 35 h 53"/>
                <a:gd name="T102" fmla="*/ 32 w 54"/>
                <a:gd name="T103" fmla="*/ 32 h 53"/>
                <a:gd name="T104" fmla="*/ 21 w 54"/>
                <a:gd name="T105" fmla="*/ 23 h 53"/>
                <a:gd name="T106" fmla="*/ 29 w 54"/>
                <a:gd name="T107" fmla="*/ 28 h 53"/>
                <a:gd name="T108" fmla="*/ 30 w 54"/>
                <a:gd name="T109" fmla="*/ 32 h 53"/>
                <a:gd name="T110" fmla="*/ 24 w 54"/>
                <a:gd name="T111" fmla="*/ 26 h 53"/>
                <a:gd name="T112" fmla="*/ 22 w 54"/>
                <a:gd name="T113" fmla="*/ 42 h 53"/>
                <a:gd name="T114" fmla="*/ 22 w 54"/>
                <a:gd name="T115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52">
                  <a:moveTo>
                    <a:pt x="4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0"/>
                    <a:pt x="41" y="0"/>
                    <a:pt x="41" y="0"/>
                  </a:cubicBezTo>
                  <a:close/>
                  <a:moveTo>
                    <a:pt x="27" y="49"/>
                  </a:moveTo>
                  <a:cubicBezTo>
                    <a:pt x="26" y="48"/>
                    <a:pt x="26" y="48"/>
                    <a:pt x="26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lose/>
                  <a:moveTo>
                    <a:pt x="2" y="17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6"/>
                    <a:pt x="6" y="26"/>
                    <a:pt x="6" y="26"/>
                  </a:cubicBezTo>
                  <a:close/>
                  <a:moveTo>
                    <a:pt x="7" y="28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8"/>
                  </a:cubicBezTo>
                  <a:close/>
                  <a:moveTo>
                    <a:pt x="9" y="33"/>
                  </a:move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3"/>
                    <a:pt x="9" y="33"/>
                    <a:pt x="9" y="33"/>
                  </a:cubicBezTo>
                  <a:close/>
                  <a:moveTo>
                    <a:pt x="48" y="47"/>
                  </a:move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48" y="47"/>
                    <a:pt x="48" y="47"/>
                    <a:pt x="48" y="47"/>
                  </a:cubicBezTo>
                  <a:close/>
                  <a:moveTo>
                    <a:pt x="48" y="50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50"/>
                    <a:pt x="48" y="50"/>
                    <a:pt x="48" y="50"/>
                  </a:cubicBezTo>
                  <a:close/>
                  <a:moveTo>
                    <a:pt x="51" y="46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42" y="42"/>
                  </a:move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2"/>
                    <a:pt x="42" y="42"/>
                    <a:pt x="42" y="42"/>
                  </a:cubicBezTo>
                  <a:close/>
                  <a:moveTo>
                    <a:pt x="42" y="33"/>
                  </a:moveTo>
                  <a:cubicBezTo>
                    <a:pt x="43" y="32"/>
                    <a:pt x="43" y="32"/>
                    <a:pt x="43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0" y="26"/>
                  </a:moveTo>
                  <a:cubicBezTo>
                    <a:pt x="40" y="28"/>
                    <a:pt x="40" y="28"/>
                    <a:pt x="40" y="2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lose/>
                  <a:moveTo>
                    <a:pt x="39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35" y="11"/>
                  </a:move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5" y="11"/>
                    <a:pt x="35" y="11"/>
                    <a:pt x="35" y="11"/>
                  </a:cubicBezTo>
                  <a:close/>
                  <a:moveTo>
                    <a:pt x="33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3" y="15"/>
                  </a:cubicBezTo>
                  <a:close/>
                  <a:moveTo>
                    <a:pt x="30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9"/>
                    <a:pt x="30" y="9"/>
                    <a:pt x="30" y="9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3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3"/>
                    <a:pt x="30" y="23"/>
                    <a:pt x="30" y="23"/>
                  </a:cubicBezTo>
                  <a:close/>
                  <a:moveTo>
                    <a:pt x="40" y="3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5"/>
                    <a:pt x="40" y="35"/>
                    <a:pt x="40" y="35"/>
                  </a:cubicBezTo>
                  <a:close/>
                  <a:moveTo>
                    <a:pt x="30" y="42"/>
                  </a:moveTo>
                  <a:cubicBezTo>
                    <a:pt x="30" y="41"/>
                    <a:pt x="30" y="41"/>
                    <a:pt x="30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lose/>
                  <a:moveTo>
                    <a:pt x="30" y="38"/>
                  </a:moveTo>
                  <a:cubicBezTo>
                    <a:pt x="31" y="37"/>
                    <a:pt x="31" y="37"/>
                    <a:pt x="31" y="37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lose/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0" y="37"/>
                    <a:pt x="30" y="37"/>
                  </a:cubicBezTo>
                  <a:close/>
                  <a:moveTo>
                    <a:pt x="29" y="35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9" y="35"/>
                    <a:pt x="29" y="35"/>
                  </a:cubicBezTo>
                  <a:close/>
                  <a:moveTo>
                    <a:pt x="35" y="39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39"/>
                    <a:pt x="35" y="39"/>
                  </a:cubicBezTo>
                  <a:close/>
                  <a:moveTo>
                    <a:pt x="37" y="39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7" y="39"/>
                    <a:pt x="37" y="39"/>
                    <a:pt x="37" y="39"/>
                  </a:cubicBezTo>
                  <a:close/>
                  <a:moveTo>
                    <a:pt x="36" y="36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6" y="36"/>
                    <a:pt x="36" y="36"/>
                    <a:pt x="36" y="36"/>
                  </a:cubicBezTo>
                  <a:close/>
                  <a:moveTo>
                    <a:pt x="34" y="34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0" y="24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lose/>
                  <a:moveTo>
                    <a:pt x="22" y="43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2" y="43"/>
                    <a:pt x="22" y="43"/>
                    <a:pt x="22" y="43"/>
                  </a:cubicBezTo>
                  <a:close/>
                  <a:moveTo>
                    <a:pt x="22" y="42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5" name="Freeform 81">
              <a:extLst>
                <a:ext uri="{FF2B5EF4-FFF2-40B4-BE49-F238E27FC236}">
                  <a16:creationId xmlns:a16="http://schemas.microsoft.com/office/drawing/2014/main" id="{911E7056-B026-43FF-B0FF-C96BF48206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46346" y="13725528"/>
              <a:ext cx="358696" cy="324207"/>
            </a:xfrm>
            <a:custGeom>
              <a:avLst/>
              <a:gdLst>
                <a:gd name="T0" fmla="*/ 0 w 80"/>
                <a:gd name="T1" fmla="*/ 12 h 69"/>
                <a:gd name="T2" fmla="*/ 14 w 80"/>
                <a:gd name="T3" fmla="*/ 15 h 69"/>
                <a:gd name="T4" fmla="*/ 26 w 80"/>
                <a:gd name="T5" fmla="*/ 17 h 69"/>
                <a:gd name="T6" fmla="*/ 23 w 80"/>
                <a:gd name="T7" fmla="*/ 10 h 69"/>
                <a:gd name="T8" fmla="*/ 21 w 80"/>
                <a:gd name="T9" fmla="*/ 3 h 69"/>
                <a:gd name="T10" fmla="*/ 33 w 80"/>
                <a:gd name="T11" fmla="*/ 7 h 69"/>
                <a:gd name="T12" fmla="*/ 42 w 80"/>
                <a:gd name="T13" fmla="*/ 12 h 69"/>
                <a:gd name="T14" fmla="*/ 47 w 80"/>
                <a:gd name="T15" fmla="*/ 7 h 69"/>
                <a:gd name="T16" fmla="*/ 57 w 80"/>
                <a:gd name="T17" fmla="*/ 3 h 69"/>
                <a:gd name="T18" fmla="*/ 61 w 80"/>
                <a:gd name="T19" fmla="*/ 12 h 69"/>
                <a:gd name="T20" fmla="*/ 68 w 80"/>
                <a:gd name="T21" fmla="*/ 19 h 69"/>
                <a:gd name="T22" fmla="*/ 71 w 80"/>
                <a:gd name="T23" fmla="*/ 24 h 69"/>
                <a:gd name="T24" fmla="*/ 78 w 80"/>
                <a:gd name="T25" fmla="*/ 26 h 69"/>
                <a:gd name="T26" fmla="*/ 78 w 80"/>
                <a:gd name="T27" fmla="*/ 29 h 69"/>
                <a:gd name="T28" fmla="*/ 73 w 80"/>
                <a:gd name="T29" fmla="*/ 31 h 69"/>
                <a:gd name="T30" fmla="*/ 68 w 80"/>
                <a:gd name="T31" fmla="*/ 38 h 69"/>
                <a:gd name="T32" fmla="*/ 68 w 80"/>
                <a:gd name="T33" fmla="*/ 43 h 69"/>
                <a:gd name="T34" fmla="*/ 68 w 80"/>
                <a:gd name="T35" fmla="*/ 48 h 69"/>
                <a:gd name="T36" fmla="*/ 66 w 80"/>
                <a:gd name="T37" fmla="*/ 50 h 69"/>
                <a:gd name="T38" fmla="*/ 66 w 80"/>
                <a:gd name="T39" fmla="*/ 57 h 69"/>
                <a:gd name="T40" fmla="*/ 66 w 80"/>
                <a:gd name="T41" fmla="*/ 52 h 69"/>
                <a:gd name="T42" fmla="*/ 64 w 80"/>
                <a:gd name="T43" fmla="*/ 52 h 69"/>
                <a:gd name="T44" fmla="*/ 64 w 80"/>
                <a:gd name="T45" fmla="*/ 57 h 69"/>
                <a:gd name="T46" fmla="*/ 64 w 80"/>
                <a:gd name="T47" fmla="*/ 62 h 69"/>
                <a:gd name="T48" fmla="*/ 61 w 80"/>
                <a:gd name="T49" fmla="*/ 69 h 69"/>
                <a:gd name="T50" fmla="*/ 59 w 80"/>
                <a:gd name="T51" fmla="*/ 67 h 69"/>
                <a:gd name="T52" fmla="*/ 52 w 80"/>
                <a:gd name="T53" fmla="*/ 60 h 69"/>
                <a:gd name="T54" fmla="*/ 52 w 80"/>
                <a:gd name="T55" fmla="*/ 55 h 69"/>
                <a:gd name="T56" fmla="*/ 54 w 80"/>
                <a:gd name="T57" fmla="*/ 50 h 69"/>
                <a:gd name="T58" fmla="*/ 49 w 80"/>
                <a:gd name="T59" fmla="*/ 48 h 69"/>
                <a:gd name="T60" fmla="*/ 49 w 80"/>
                <a:gd name="T61" fmla="*/ 45 h 69"/>
                <a:gd name="T62" fmla="*/ 45 w 80"/>
                <a:gd name="T63" fmla="*/ 48 h 69"/>
                <a:gd name="T64" fmla="*/ 40 w 80"/>
                <a:gd name="T65" fmla="*/ 50 h 69"/>
                <a:gd name="T66" fmla="*/ 35 w 80"/>
                <a:gd name="T67" fmla="*/ 55 h 69"/>
                <a:gd name="T68" fmla="*/ 33 w 80"/>
                <a:gd name="T69" fmla="*/ 57 h 69"/>
                <a:gd name="T70" fmla="*/ 31 w 80"/>
                <a:gd name="T71" fmla="*/ 60 h 69"/>
                <a:gd name="T72" fmla="*/ 28 w 80"/>
                <a:gd name="T73" fmla="*/ 57 h 69"/>
                <a:gd name="T74" fmla="*/ 31 w 80"/>
                <a:gd name="T75" fmla="*/ 55 h 69"/>
                <a:gd name="T76" fmla="*/ 31 w 80"/>
                <a:gd name="T77" fmla="*/ 50 h 69"/>
                <a:gd name="T78" fmla="*/ 23 w 80"/>
                <a:gd name="T79" fmla="*/ 45 h 69"/>
                <a:gd name="T80" fmla="*/ 14 w 80"/>
                <a:gd name="T81" fmla="*/ 38 h 69"/>
                <a:gd name="T82" fmla="*/ 16 w 80"/>
                <a:gd name="T83" fmla="*/ 33 h 69"/>
                <a:gd name="T84" fmla="*/ 12 w 80"/>
                <a:gd name="T85" fmla="*/ 24 h 69"/>
                <a:gd name="T86" fmla="*/ 9 w 80"/>
                <a:gd name="T87" fmla="*/ 17 h 69"/>
                <a:gd name="T88" fmla="*/ 0 w 80"/>
                <a:gd name="T89" fmla="*/ 15 h 69"/>
                <a:gd name="T90" fmla="*/ 26 w 80"/>
                <a:gd name="T91" fmla="*/ 60 h 69"/>
                <a:gd name="T92" fmla="*/ 14 w 80"/>
                <a:gd name="T93" fmla="*/ 48 h 69"/>
                <a:gd name="T94" fmla="*/ 9 w 80"/>
                <a:gd name="T95" fmla="*/ 43 h 69"/>
                <a:gd name="T96" fmla="*/ 4 w 80"/>
                <a:gd name="T97" fmla="*/ 41 h 69"/>
                <a:gd name="T98" fmla="*/ 0 w 80"/>
                <a:gd name="T99" fmla="*/ 43 h 69"/>
                <a:gd name="T100" fmla="*/ 0 w 80"/>
                <a:gd name="T101" fmla="*/ 43 h 69"/>
                <a:gd name="T102" fmla="*/ 4 w 80"/>
                <a:gd name="T103" fmla="*/ 45 h 69"/>
                <a:gd name="T104" fmla="*/ 4 w 80"/>
                <a:gd name="T105" fmla="*/ 50 h 69"/>
                <a:gd name="T106" fmla="*/ 12 w 80"/>
                <a:gd name="T107" fmla="*/ 57 h 69"/>
                <a:gd name="T108" fmla="*/ 21 w 80"/>
                <a:gd name="T109" fmla="*/ 60 h 69"/>
                <a:gd name="T110" fmla="*/ 26 w 80"/>
                <a:gd name="T1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" h="69">
                  <a:moveTo>
                    <a:pt x="0" y="15"/>
                  </a:moveTo>
                  <a:lnTo>
                    <a:pt x="0" y="12"/>
                  </a:lnTo>
                  <a:lnTo>
                    <a:pt x="7" y="10"/>
                  </a:lnTo>
                  <a:lnTo>
                    <a:pt x="14" y="15"/>
                  </a:lnTo>
                  <a:lnTo>
                    <a:pt x="21" y="15"/>
                  </a:lnTo>
                  <a:lnTo>
                    <a:pt x="26" y="17"/>
                  </a:lnTo>
                  <a:lnTo>
                    <a:pt x="26" y="12"/>
                  </a:lnTo>
                  <a:lnTo>
                    <a:pt x="23" y="10"/>
                  </a:lnTo>
                  <a:lnTo>
                    <a:pt x="21" y="7"/>
                  </a:lnTo>
                  <a:lnTo>
                    <a:pt x="21" y="3"/>
                  </a:lnTo>
                  <a:lnTo>
                    <a:pt x="26" y="3"/>
                  </a:lnTo>
                  <a:lnTo>
                    <a:pt x="33" y="7"/>
                  </a:lnTo>
                  <a:lnTo>
                    <a:pt x="35" y="12"/>
                  </a:lnTo>
                  <a:lnTo>
                    <a:pt x="42" y="12"/>
                  </a:lnTo>
                  <a:lnTo>
                    <a:pt x="42" y="10"/>
                  </a:lnTo>
                  <a:lnTo>
                    <a:pt x="47" y="7"/>
                  </a:lnTo>
                  <a:lnTo>
                    <a:pt x="52" y="0"/>
                  </a:lnTo>
                  <a:lnTo>
                    <a:pt x="57" y="3"/>
                  </a:lnTo>
                  <a:lnTo>
                    <a:pt x="61" y="10"/>
                  </a:lnTo>
                  <a:lnTo>
                    <a:pt x="61" y="12"/>
                  </a:lnTo>
                  <a:lnTo>
                    <a:pt x="61" y="17"/>
                  </a:lnTo>
                  <a:lnTo>
                    <a:pt x="68" y="19"/>
                  </a:lnTo>
                  <a:lnTo>
                    <a:pt x="68" y="22"/>
                  </a:lnTo>
                  <a:lnTo>
                    <a:pt x="71" y="24"/>
                  </a:lnTo>
                  <a:lnTo>
                    <a:pt x="75" y="24"/>
                  </a:lnTo>
                  <a:lnTo>
                    <a:pt x="78" y="26"/>
                  </a:lnTo>
                  <a:lnTo>
                    <a:pt x="80" y="29"/>
                  </a:lnTo>
                  <a:lnTo>
                    <a:pt x="78" y="29"/>
                  </a:lnTo>
                  <a:lnTo>
                    <a:pt x="78" y="31"/>
                  </a:lnTo>
                  <a:lnTo>
                    <a:pt x="73" y="31"/>
                  </a:lnTo>
                  <a:lnTo>
                    <a:pt x="68" y="33"/>
                  </a:lnTo>
                  <a:lnTo>
                    <a:pt x="68" y="38"/>
                  </a:lnTo>
                  <a:lnTo>
                    <a:pt x="68" y="41"/>
                  </a:lnTo>
                  <a:lnTo>
                    <a:pt x="68" y="43"/>
                  </a:lnTo>
                  <a:lnTo>
                    <a:pt x="68" y="45"/>
                  </a:lnTo>
                  <a:lnTo>
                    <a:pt x="68" y="48"/>
                  </a:lnTo>
                  <a:lnTo>
                    <a:pt x="68" y="50"/>
                  </a:lnTo>
                  <a:lnTo>
                    <a:pt x="66" y="50"/>
                  </a:lnTo>
                  <a:lnTo>
                    <a:pt x="66" y="55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6" y="52"/>
                  </a:lnTo>
                  <a:lnTo>
                    <a:pt x="64" y="50"/>
                  </a:lnTo>
                  <a:lnTo>
                    <a:pt x="64" y="52"/>
                  </a:lnTo>
                  <a:lnTo>
                    <a:pt x="61" y="55"/>
                  </a:lnTo>
                  <a:lnTo>
                    <a:pt x="64" y="57"/>
                  </a:lnTo>
                  <a:lnTo>
                    <a:pt x="64" y="60"/>
                  </a:lnTo>
                  <a:lnTo>
                    <a:pt x="64" y="62"/>
                  </a:lnTo>
                  <a:lnTo>
                    <a:pt x="64" y="67"/>
                  </a:lnTo>
                  <a:lnTo>
                    <a:pt x="61" y="69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7" y="64"/>
                  </a:lnTo>
                  <a:lnTo>
                    <a:pt x="52" y="60"/>
                  </a:lnTo>
                  <a:lnTo>
                    <a:pt x="57" y="55"/>
                  </a:lnTo>
                  <a:lnTo>
                    <a:pt x="52" y="55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45"/>
                  </a:lnTo>
                  <a:lnTo>
                    <a:pt x="49" y="45"/>
                  </a:lnTo>
                  <a:lnTo>
                    <a:pt x="47" y="45"/>
                  </a:lnTo>
                  <a:lnTo>
                    <a:pt x="45" y="48"/>
                  </a:lnTo>
                  <a:lnTo>
                    <a:pt x="42" y="48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35" y="55"/>
                  </a:lnTo>
                  <a:lnTo>
                    <a:pt x="35" y="55"/>
                  </a:lnTo>
                  <a:lnTo>
                    <a:pt x="33" y="57"/>
                  </a:lnTo>
                  <a:lnTo>
                    <a:pt x="33" y="57"/>
                  </a:lnTo>
                  <a:lnTo>
                    <a:pt x="31" y="60"/>
                  </a:lnTo>
                  <a:lnTo>
                    <a:pt x="28" y="57"/>
                  </a:lnTo>
                  <a:lnTo>
                    <a:pt x="28" y="57"/>
                  </a:lnTo>
                  <a:lnTo>
                    <a:pt x="28" y="55"/>
                  </a:lnTo>
                  <a:lnTo>
                    <a:pt x="31" y="55"/>
                  </a:lnTo>
                  <a:lnTo>
                    <a:pt x="28" y="50"/>
                  </a:lnTo>
                  <a:lnTo>
                    <a:pt x="31" y="50"/>
                  </a:lnTo>
                  <a:lnTo>
                    <a:pt x="28" y="45"/>
                  </a:lnTo>
                  <a:lnTo>
                    <a:pt x="23" y="45"/>
                  </a:lnTo>
                  <a:lnTo>
                    <a:pt x="16" y="43"/>
                  </a:lnTo>
                  <a:lnTo>
                    <a:pt x="14" y="38"/>
                  </a:lnTo>
                  <a:lnTo>
                    <a:pt x="16" y="36"/>
                  </a:lnTo>
                  <a:lnTo>
                    <a:pt x="16" y="33"/>
                  </a:lnTo>
                  <a:lnTo>
                    <a:pt x="12" y="26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9" y="17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26" y="60"/>
                  </a:moveTo>
                  <a:lnTo>
                    <a:pt x="19" y="48"/>
                  </a:lnTo>
                  <a:lnTo>
                    <a:pt x="14" y="48"/>
                  </a:lnTo>
                  <a:lnTo>
                    <a:pt x="12" y="43"/>
                  </a:lnTo>
                  <a:lnTo>
                    <a:pt x="9" y="43"/>
                  </a:lnTo>
                  <a:lnTo>
                    <a:pt x="9" y="45"/>
                  </a:lnTo>
                  <a:lnTo>
                    <a:pt x="4" y="41"/>
                  </a:lnTo>
                  <a:lnTo>
                    <a:pt x="2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2" y="45"/>
                  </a:lnTo>
                  <a:lnTo>
                    <a:pt x="4" y="45"/>
                  </a:lnTo>
                  <a:lnTo>
                    <a:pt x="7" y="48"/>
                  </a:lnTo>
                  <a:lnTo>
                    <a:pt x="4" y="50"/>
                  </a:lnTo>
                  <a:lnTo>
                    <a:pt x="12" y="55"/>
                  </a:lnTo>
                  <a:lnTo>
                    <a:pt x="12" y="57"/>
                  </a:lnTo>
                  <a:lnTo>
                    <a:pt x="16" y="60"/>
                  </a:lnTo>
                  <a:lnTo>
                    <a:pt x="21" y="60"/>
                  </a:lnTo>
                  <a:lnTo>
                    <a:pt x="23" y="62"/>
                  </a:lnTo>
                  <a:lnTo>
                    <a:pt x="26" y="6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6" name="Freeform 82">
              <a:extLst>
                <a:ext uri="{FF2B5EF4-FFF2-40B4-BE49-F238E27FC236}">
                  <a16:creationId xmlns:a16="http://schemas.microsoft.com/office/drawing/2014/main" id="{9AA1A618-96D7-4FF3-A776-4511760ECACC}"/>
                </a:ext>
              </a:extLst>
            </p:cNvPr>
            <p:cNvSpPr/>
            <p:nvPr/>
          </p:nvSpPr>
          <p:spPr bwMode="auto">
            <a:xfrm>
              <a:off x="11514960" y="13927570"/>
              <a:ext cx="1367529" cy="1155867"/>
            </a:xfrm>
            <a:custGeom>
              <a:avLst/>
              <a:gdLst>
                <a:gd name="T0" fmla="*/ 14 w 305"/>
                <a:gd name="T1" fmla="*/ 5 h 246"/>
                <a:gd name="T2" fmla="*/ 28 w 305"/>
                <a:gd name="T3" fmla="*/ 17 h 246"/>
                <a:gd name="T4" fmla="*/ 38 w 305"/>
                <a:gd name="T5" fmla="*/ 17 h 246"/>
                <a:gd name="T6" fmla="*/ 47 w 305"/>
                <a:gd name="T7" fmla="*/ 7 h 246"/>
                <a:gd name="T8" fmla="*/ 56 w 305"/>
                <a:gd name="T9" fmla="*/ 2 h 246"/>
                <a:gd name="T10" fmla="*/ 59 w 305"/>
                <a:gd name="T11" fmla="*/ 9 h 246"/>
                <a:gd name="T12" fmla="*/ 66 w 305"/>
                <a:gd name="T13" fmla="*/ 24 h 246"/>
                <a:gd name="T14" fmla="*/ 73 w 305"/>
                <a:gd name="T15" fmla="*/ 28 h 246"/>
                <a:gd name="T16" fmla="*/ 78 w 305"/>
                <a:gd name="T17" fmla="*/ 40 h 246"/>
                <a:gd name="T18" fmla="*/ 94 w 305"/>
                <a:gd name="T19" fmla="*/ 43 h 246"/>
                <a:gd name="T20" fmla="*/ 116 w 305"/>
                <a:gd name="T21" fmla="*/ 54 h 246"/>
                <a:gd name="T22" fmla="*/ 151 w 305"/>
                <a:gd name="T23" fmla="*/ 52 h 246"/>
                <a:gd name="T24" fmla="*/ 158 w 305"/>
                <a:gd name="T25" fmla="*/ 38 h 246"/>
                <a:gd name="T26" fmla="*/ 177 w 305"/>
                <a:gd name="T27" fmla="*/ 26 h 246"/>
                <a:gd name="T28" fmla="*/ 191 w 305"/>
                <a:gd name="T29" fmla="*/ 24 h 246"/>
                <a:gd name="T30" fmla="*/ 215 w 305"/>
                <a:gd name="T31" fmla="*/ 33 h 246"/>
                <a:gd name="T32" fmla="*/ 229 w 305"/>
                <a:gd name="T33" fmla="*/ 40 h 246"/>
                <a:gd name="T34" fmla="*/ 253 w 305"/>
                <a:gd name="T35" fmla="*/ 57 h 246"/>
                <a:gd name="T36" fmla="*/ 255 w 305"/>
                <a:gd name="T37" fmla="*/ 71 h 246"/>
                <a:gd name="T38" fmla="*/ 255 w 305"/>
                <a:gd name="T39" fmla="*/ 80 h 246"/>
                <a:gd name="T40" fmla="*/ 250 w 305"/>
                <a:gd name="T41" fmla="*/ 92 h 246"/>
                <a:gd name="T42" fmla="*/ 257 w 305"/>
                <a:gd name="T43" fmla="*/ 102 h 246"/>
                <a:gd name="T44" fmla="*/ 257 w 305"/>
                <a:gd name="T45" fmla="*/ 128 h 246"/>
                <a:gd name="T46" fmla="*/ 274 w 305"/>
                <a:gd name="T47" fmla="*/ 147 h 246"/>
                <a:gd name="T48" fmla="*/ 274 w 305"/>
                <a:gd name="T49" fmla="*/ 182 h 246"/>
                <a:gd name="T50" fmla="*/ 291 w 305"/>
                <a:gd name="T51" fmla="*/ 192 h 246"/>
                <a:gd name="T52" fmla="*/ 295 w 305"/>
                <a:gd name="T53" fmla="*/ 206 h 246"/>
                <a:gd name="T54" fmla="*/ 302 w 305"/>
                <a:gd name="T55" fmla="*/ 220 h 246"/>
                <a:gd name="T56" fmla="*/ 283 w 305"/>
                <a:gd name="T57" fmla="*/ 225 h 246"/>
                <a:gd name="T58" fmla="*/ 283 w 305"/>
                <a:gd name="T59" fmla="*/ 244 h 246"/>
                <a:gd name="T60" fmla="*/ 269 w 305"/>
                <a:gd name="T61" fmla="*/ 241 h 246"/>
                <a:gd name="T62" fmla="*/ 262 w 305"/>
                <a:gd name="T63" fmla="*/ 241 h 246"/>
                <a:gd name="T64" fmla="*/ 241 w 305"/>
                <a:gd name="T65" fmla="*/ 239 h 246"/>
                <a:gd name="T66" fmla="*/ 224 w 305"/>
                <a:gd name="T67" fmla="*/ 237 h 246"/>
                <a:gd name="T68" fmla="*/ 213 w 305"/>
                <a:gd name="T69" fmla="*/ 225 h 246"/>
                <a:gd name="T70" fmla="*/ 205 w 305"/>
                <a:gd name="T71" fmla="*/ 213 h 246"/>
                <a:gd name="T72" fmla="*/ 191 w 305"/>
                <a:gd name="T73" fmla="*/ 213 h 246"/>
                <a:gd name="T74" fmla="*/ 168 w 305"/>
                <a:gd name="T75" fmla="*/ 218 h 246"/>
                <a:gd name="T76" fmla="*/ 153 w 305"/>
                <a:gd name="T77" fmla="*/ 213 h 246"/>
                <a:gd name="T78" fmla="*/ 144 w 305"/>
                <a:gd name="T79" fmla="*/ 206 h 246"/>
                <a:gd name="T80" fmla="*/ 127 w 305"/>
                <a:gd name="T81" fmla="*/ 201 h 246"/>
                <a:gd name="T82" fmla="*/ 116 w 305"/>
                <a:gd name="T83" fmla="*/ 185 h 246"/>
                <a:gd name="T84" fmla="*/ 116 w 305"/>
                <a:gd name="T85" fmla="*/ 182 h 246"/>
                <a:gd name="T86" fmla="*/ 104 w 305"/>
                <a:gd name="T87" fmla="*/ 163 h 246"/>
                <a:gd name="T88" fmla="*/ 94 w 305"/>
                <a:gd name="T89" fmla="*/ 163 h 246"/>
                <a:gd name="T90" fmla="*/ 87 w 305"/>
                <a:gd name="T91" fmla="*/ 161 h 246"/>
                <a:gd name="T92" fmla="*/ 85 w 305"/>
                <a:gd name="T93" fmla="*/ 166 h 246"/>
                <a:gd name="T94" fmla="*/ 78 w 305"/>
                <a:gd name="T95" fmla="*/ 161 h 246"/>
                <a:gd name="T96" fmla="*/ 68 w 305"/>
                <a:gd name="T97" fmla="*/ 142 h 246"/>
                <a:gd name="T98" fmla="*/ 61 w 305"/>
                <a:gd name="T99" fmla="*/ 123 h 246"/>
                <a:gd name="T100" fmla="*/ 40 w 305"/>
                <a:gd name="T101" fmla="*/ 116 h 246"/>
                <a:gd name="T102" fmla="*/ 38 w 305"/>
                <a:gd name="T103" fmla="*/ 106 h 246"/>
                <a:gd name="T104" fmla="*/ 33 w 305"/>
                <a:gd name="T105" fmla="*/ 99 h 246"/>
                <a:gd name="T106" fmla="*/ 35 w 305"/>
                <a:gd name="T107" fmla="*/ 85 h 246"/>
                <a:gd name="T108" fmla="*/ 38 w 305"/>
                <a:gd name="T109" fmla="*/ 73 h 246"/>
                <a:gd name="T110" fmla="*/ 40 w 305"/>
                <a:gd name="T111" fmla="*/ 69 h 246"/>
                <a:gd name="T112" fmla="*/ 23 w 305"/>
                <a:gd name="T113" fmla="*/ 64 h 246"/>
                <a:gd name="T114" fmla="*/ 16 w 305"/>
                <a:gd name="T115" fmla="*/ 52 h 246"/>
                <a:gd name="T116" fmla="*/ 11 w 305"/>
                <a:gd name="T117" fmla="*/ 43 h 246"/>
                <a:gd name="T118" fmla="*/ 7 w 305"/>
                <a:gd name="T119" fmla="*/ 26 h 246"/>
                <a:gd name="T120" fmla="*/ 2 w 305"/>
                <a:gd name="T121" fmla="*/ 9 h 246"/>
                <a:gd name="T122" fmla="*/ 7 w 305"/>
                <a:gd name="T12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5" h="246">
                  <a:moveTo>
                    <a:pt x="7" y="0"/>
                  </a:moveTo>
                  <a:lnTo>
                    <a:pt x="7" y="0"/>
                  </a:lnTo>
                  <a:lnTo>
                    <a:pt x="9" y="2"/>
                  </a:lnTo>
                  <a:lnTo>
                    <a:pt x="11" y="2"/>
                  </a:lnTo>
                  <a:lnTo>
                    <a:pt x="14" y="5"/>
                  </a:lnTo>
                  <a:lnTo>
                    <a:pt x="11" y="7"/>
                  </a:lnTo>
                  <a:lnTo>
                    <a:pt x="19" y="12"/>
                  </a:lnTo>
                  <a:lnTo>
                    <a:pt x="19" y="14"/>
                  </a:lnTo>
                  <a:lnTo>
                    <a:pt x="23" y="17"/>
                  </a:lnTo>
                  <a:lnTo>
                    <a:pt x="28" y="17"/>
                  </a:lnTo>
                  <a:lnTo>
                    <a:pt x="30" y="19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5" y="14"/>
                  </a:lnTo>
                  <a:lnTo>
                    <a:pt x="38" y="17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9" y="5"/>
                  </a:lnTo>
                  <a:lnTo>
                    <a:pt x="52" y="5"/>
                  </a:lnTo>
                  <a:lnTo>
                    <a:pt x="54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61" y="7"/>
                  </a:lnTo>
                  <a:lnTo>
                    <a:pt x="59" y="9"/>
                  </a:lnTo>
                  <a:lnTo>
                    <a:pt x="59" y="12"/>
                  </a:lnTo>
                  <a:lnTo>
                    <a:pt x="64" y="12"/>
                  </a:lnTo>
                  <a:lnTo>
                    <a:pt x="59" y="17"/>
                  </a:lnTo>
                  <a:lnTo>
                    <a:pt x="64" y="21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8" y="26"/>
                  </a:lnTo>
                  <a:lnTo>
                    <a:pt x="71" y="24"/>
                  </a:lnTo>
                  <a:lnTo>
                    <a:pt x="71" y="26"/>
                  </a:lnTo>
                  <a:lnTo>
                    <a:pt x="73" y="28"/>
                  </a:lnTo>
                  <a:lnTo>
                    <a:pt x="73" y="31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5" y="38"/>
                  </a:lnTo>
                  <a:lnTo>
                    <a:pt x="78" y="40"/>
                  </a:lnTo>
                  <a:lnTo>
                    <a:pt x="82" y="40"/>
                  </a:lnTo>
                  <a:lnTo>
                    <a:pt x="85" y="40"/>
                  </a:lnTo>
                  <a:lnTo>
                    <a:pt x="87" y="40"/>
                  </a:lnTo>
                  <a:lnTo>
                    <a:pt x="92" y="43"/>
                  </a:lnTo>
                  <a:lnTo>
                    <a:pt x="94" y="43"/>
                  </a:lnTo>
                  <a:lnTo>
                    <a:pt x="94" y="45"/>
                  </a:lnTo>
                  <a:lnTo>
                    <a:pt x="97" y="47"/>
                  </a:lnTo>
                  <a:lnTo>
                    <a:pt x="104" y="52"/>
                  </a:lnTo>
                  <a:lnTo>
                    <a:pt x="108" y="52"/>
                  </a:lnTo>
                  <a:lnTo>
                    <a:pt x="116" y="54"/>
                  </a:lnTo>
                  <a:lnTo>
                    <a:pt x="120" y="54"/>
                  </a:lnTo>
                  <a:lnTo>
                    <a:pt x="130" y="52"/>
                  </a:lnTo>
                  <a:lnTo>
                    <a:pt x="139" y="50"/>
                  </a:lnTo>
                  <a:lnTo>
                    <a:pt x="146" y="50"/>
                  </a:lnTo>
                  <a:lnTo>
                    <a:pt x="151" y="52"/>
                  </a:lnTo>
                  <a:lnTo>
                    <a:pt x="151" y="47"/>
                  </a:lnTo>
                  <a:lnTo>
                    <a:pt x="149" y="45"/>
                  </a:lnTo>
                  <a:lnTo>
                    <a:pt x="149" y="40"/>
                  </a:lnTo>
                  <a:lnTo>
                    <a:pt x="151" y="38"/>
                  </a:lnTo>
                  <a:lnTo>
                    <a:pt x="158" y="38"/>
                  </a:lnTo>
                  <a:lnTo>
                    <a:pt x="158" y="33"/>
                  </a:lnTo>
                  <a:lnTo>
                    <a:pt x="160" y="31"/>
                  </a:lnTo>
                  <a:lnTo>
                    <a:pt x="163" y="31"/>
                  </a:lnTo>
                  <a:lnTo>
                    <a:pt x="170" y="26"/>
                  </a:lnTo>
                  <a:lnTo>
                    <a:pt x="177" y="26"/>
                  </a:lnTo>
                  <a:lnTo>
                    <a:pt x="182" y="26"/>
                  </a:lnTo>
                  <a:lnTo>
                    <a:pt x="182" y="24"/>
                  </a:lnTo>
                  <a:lnTo>
                    <a:pt x="187" y="21"/>
                  </a:lnTo>
                  <a:lnTo>
                    <a:pt x="189" y="24"/>
                  </a:lnTo>
                  <a:lnTo>
                    <a:pt x="191" y="24"/>
                  </a:lnTo>
                  <a:lnTo>
                    <a:pt x="198" y="28"/>
                  </a:lnTo>
                  <a:lnTo>
                    <a:pt x="201" y="28"/>
                  </a:lnTo>
                  <a:lnTo>
                    <a:pt x="210" y="33"/>
                  </a:lnTo>
                  <a:lnTo>
                    <a:pt x="213" y="33"/>
                  </a:lnTo>
                  <a:lnTo>
                    <a:pt x="215" y="33"/>
                  </a:lnTo>
                  <a:lnTo>
                    <a:pt x="222" y="35"/>
                  </a:lnTo>
                  <a:lnTo>
                    <a:pt x="224" y="35"/>
                  </a:lnTo>
                  <a:lnTo>
                    <a:pt x="224" y="40"/>
                  </a:lnTo>
                  <a:lnTo>
                    <a:pt x="227" y="40"/>
                  </a:lnTo>
                  <a:lnTo>
                    <a:pt x="229" y="40"/>
                  </a:lnTo>
                  <a:lnTo>
                    <a:pt x="236" y="43"/>
                  </a:lnTo>
                  <a:lnTo>
                    <a:pt x="241" y="50"/>
                  </a:lnTo>
                  <a:lnTo>
                    <a:pt x="248" y="50"/>
                  </a:lnTo>
                  <a:lnTo>
                    <a:pt x="250" y="52"/>
                  </a:lnTo>
                  <a:lnTo>
                    <a:pt x="253" y="57"/>
                  </a:lnTo>
                  <a:lnTo>
                    <a:pt x="253" y="59"/>
                  </a:lnTo>
                  <a:lnTo>
                    <a:pt x="255" y="62"/>
                  </a:lnTo>
                  <a:lnTo>
                    <a:pt x="255" y="64"/>
                  </a:lnTo>
                  <a:lnTo>
                    <a:pt x="255" y="66"/>
                  </a:lnTo>
                  <a:lnTo>
                    <a:pt x="255" y="71"/>
                  </a:lnTo>
                  <a:lnTo>
                    <a:pt x="255" y="73"/>
                  </a:lnTo>
                  <a:lnTo>
                    <a:pt x="255" y="76"/>
                  </a:lnTo>
                  <a:lnTo>
                    <a:pt x="257" y="78"/>
                  </a:lnTo>
                  <a:lnTo>
                    <a:pt x="255" y="78"/>
                  </a:lnTo>
                  <a:lnTo>
                    <a:pt x="255" y="80"/>
                  </a:lnTo>
                  <a:lnTo>
                    <a:pt x="253" y="83"/>
                  </a:lnTo>
                  <a:lnTo>
                    <a:pt x="248" y="85"/>
                  </a:lnTo>
                  <a:lnTo>
                    <a:pt x="250" y="85"/>
                  </a:lnTo>
                  <a:lnTo>
                    <a:pt x="253" y="88"/>
                  </a:lnTo>
                  <a:lnTo>
                    <a:pt x="250" y="92"/>
                  </a:lnTo>
                  <a:lnTo>
                    <a:pt x="250" y="92"/>
                  </a:lnTo>
                  <a:lnTo>
                    <a:pt x="250" y="97"/>
                  </a:lnTo>
                  <a:lnTo>
                    <a:pt x="250" y="102"/>
                  </a:lnTo>
                  <a:lnTo>
                    <a:pt x="257" y="102"/>
                  </a:lnTo>
                  <a:lnTo>
                    <a:pt x="257" y="102"/>
                  </a:lnTo>
                  <a:lnTo>
                    <a:pt x="253" y="109"/>
                  </a:lnTo>
                  <a:lnTo>
                    <a:pt x="253" y="111"/>
                  </a:lnTo>
                  <a:lnTo>
                    <a:pt x="257" y="118"/>
                  </a:lnTo>
                  <a:lnTo>
                    <a:pt x="257" y="125"/>
                  </a:lnTo>
                  <a:lnTo>
                    <a:pt x="257" y="128"/>
                  </a:lnTo>
                  <a:lnTo>
                    <a:pt x="260" y="130"/>
                  </a:lnTo>
                  <a:lnTo>
                    <a:pt x="260" y="137"/>
                  </a:lnTo>
                  <a:lnTo>
                    <a:pt x="272" y="137"/>
                  </a:lnTo>
                  <a:lnTo>
                    <a:pt x="274" y="142"/>
                  </a:lnTo>
                  <a:lnTo>
                    <a:pt x="274" y="147"/>
                  </a:lnTo>
                  <a:lnTo>
                    <a:pt x="276" y="151"/>
                  </a:lnTo>
                  <a:lnTo>
                    <a:pt x="274" y="154"/>
                  </a:lnTo>
                  <a:lnTo>
                    <a:pt x="265" y="168"/>
                  </a:lnTo>
                  <a:lnTo>
                    <a:pt x="272" y="180"/>
                  </a:lnTo>
                  <a:lnTo>
                    <a:pt x="274" y="182"/>
                  </a:lnTo>
                  <a:lnTo>
                    <a:pt x="276" y="187"/>
                  </a:lnTo>
                  <a:lnTo>
                    <a:pt x="281" y="189"/>
                  </a:lnTo>
                  <a:lnTo>
                    <a:pt x="281" y="189"/>
                  </a:lnTo>
                  <a:lnTo>
                    <a:pt x="286" y="189"/>
                  </a:lnTo>
                  <a:lnTo>
                    <a:pt x="291" y="192"/>
                  </a:lnTo>
                  <a:lnTo>
                    <a:pt x="291" y="194"/>
                  </a:lnTo>
                  <a:lnTo>
                    <a:pt x="293" y="194"/>
                  </a:lnTo>
                  <a:lnTo>
                    <a:pt x="293" y="199"/>
                  </a:lnTo>
                  <a:lnTo>
                    <a:pt x="295" y="201"/>
                  </a:lnTo>
                  <a:lnTo>
                    <a:pt x="295" y="206"/>
                  </a:lnTo>
                  <a:lnTo>
                    <a:pt x="295" y="208"/>
                  </a:lnTo>
                  <a:lnTo>
                    <a:pt x="300" y="208"/>
                  </a:lnTo>
                  <a:lnTo>
                    <a:pt x="305" y="211"/>
                  </a:lnTo>
                  <a:lnTo>
                    <a:pt x="305" y="218"/>
                  </a:lnTo>
                  <a:lnTo>
                    <a:pt x="302" y="220"/>
                  </a:lnTo>
                  <a:lnTo>
                    <a:pt x="298" y="218"/>
                  </a:lnTo>
                  <a:lnTo>
                    <a:pt x="291" y="220"/>
                  </a:lnTo>
                  <a:lnTo>
                    <a:pt x="291" y="220"/>
                  </a:lnTo>
                  <a:lnTo>
                    <a:pt x="286" y="223"/>
                  </a:lnTo>
                  <a:lnTo>
                    <a:pt x="283" y="225"/>
                  </a:lnTo>
                  <a:lnTo>
                    <a:pt x="283" y="230"/>
                  </a:lnTo>
                  <a:lnTo>
                    <a:pt x="281" y="232"/>
                  </a:lnTo>
                  <a:lnTo>
                    <a:pt x="283" y="234"/>
                  </a:lnTo>
                  <a:lnTo>
                    <a:pt x="283" y="241"/>
                  </a:lnTo>
                  <a:lnTo>
                    <a:pt x="283" y="244"/>
                  </a:lnTo>
                  <a:lnTo>
                    <a:pt x="281" y="244"/>
                  </a:lnTo>
                  <a:lnTo>
                    <a:pt x="281" y="244"/>
                  </a:lnTo>
                  <a:lnTo>
                    <a:pt x="279" y="246"/>
                  </a:lnTo>
                  <a:lnTo>
                    <a:pt x="274" y="244"/>
                  </a:lnTo>
                  <a:lnTo>
                    <a:pt x="269" y="241"/>
                  </a:lnTo>
                  <a:lnTo>
                    <a:pt x="269" y="239"/>
                  </a:lnTo>
                  <a:lnTo>
                    <a:pt x="267" y="239"/>
                  </a:lnTo>
                  <a:lnTo>
                    <a:pt x="267" y="241"/>
                  </a:lnTo>
                  <a:lnTo>
                    <a:pt x="265" y="244"/>
                  </a:lnTo>
                  <a:lnTo>
                    <a:pt x="262" y="241"/>
                  </a:lnTo>
                  <a:lnTo>
                    <a:pt x="262" y="241"/>
                  </a:lnTo>
                  <a:lnTo>
                    <a:pt x="260" y="241"/>
                  </a:lnTo>
                  <a:lnTo>
                    <a:pt x="253" y="239"/>
                  </a:lnTo>
                  <a:lnTo>
                    <a:pt x="248" y="239"/>
                  </a:lnTo>
                  <a:lnTo>
                    <a:pt x="241" y="239"/>
                  </a:lnTo>
                  <a:lnTo>
                    <a:pt x="236" y="234"/>
                  </a:lnTo>
                  <a:lnTo>
                    <a:pt x="234" y="234"/>
                  </a:lnTo>
                  <a:lnTo>
                    <a:pt x="231" y="239"/>
                  </a:lnTo>
                  <a:lnTo>
                    <a:pt x="229" y="237"/>
                  </a:lnTo>
                  <a:lnTo>
                    <a:pt x="224" y="237"/>
                  </a:lnTo>
                  <a:lnTo>
                    <a:pt x="217" y="237"/>
                  </a:lnTo>
                  <a:lnTo>
                    <a:pt x="217" y="234"/>
                  </a:lnTo>
                  <a:lnTo>
                    <a:pt x="215" y="234"/>
                  </a:lnTo>
                  <a:lnTo>
                    <a:pt x="215" y="230"/>
                  </a:lnTo>
                  <a:lnTo>
                    <a:pt x="213" y="225"/>
                  </a:lnTo>
                  <a:lnTo>
                    <a:pt x="210" y="218"/>
                  </a:lnTo>
                  <a:lnTo>
                    <a:pt x="208" y="215"/>
                  </a:lnTo>
                  <a:lnTo>
                    <a:pt x="208" y="213"/>
                  </a:lnTo>
                  <a:lnTo>
                    <a:pt x="205" y="213"/>
                  </a:lnTo>
                  <a:lnTo>
                    <a:pt x="205" y="213"/>
                  </a:lnTo>
                  <a:lnTo>
                    <a:pt x="201" y="211"/>
                  </a:lnTo>
                  <a:lnTo>
                    <a:pt x="198" y="213"/>
                  </a:lnTo>
                  <a:lnTo>
                    <a:pt x="194" y="215"/>
                  </a:lnTo>
                  <a:lnTo>
                    <a:pt x="191" y="215"/>
                  </a:lnTo>
                  <a:lnTo>
                    <a:pt x="191" y="213"/>
                  </a:lnTo>
                  <a:lnTo>
                    <a:pt x="191" y="215"/>
                  </a:lnTo>
                  <a:lnTo>
                    <a:pt x="184" y="220"/>
                  </a:lnTo>
                  <a:lnTo>
                    <a:pt x="179" y="225"/>
                  </a:lnTo>
                  <a:lnTo>
                    <a:pt x="172" y="220"/>
                  </a:lnTo>
                  <a:lnTo>
                    <a:pt x="168" y="218"/>
                  </a:lnTo>
                  <a:lnTo>
                    <a:pt x="165" y="220"/>
                  </a:lnTo>
                  <a:lnTo>
                    <a:pt x="163" y="220"/>
                  </a:lnTo>
                  <a:lnTo>
                    <a:pt x="158" y="215"/>
                  </a:lnTo>
                  <a:lnTo>
                    <a:pt x="156" y="215"/>
                  </a:lnTo>
                  <a:lnTo>
                    <a:pt x="153" y="213"/>
                  </a:lnTo>
                  <a:lnTo>
                    <a:pt x="151" y="213"/>
                  </a:lnTo>
                  <a:lnTo>
                    <a:pt x="146" y="208"/>
                  </a:lnTo>
                  <a:lnTo>
                    <a:pt x="146" y="206"/>
                  </a:lnTo>
                  <a:lnTo>
                    <a:pt x="146" y="206"/>
                  </a:lnTo>
                  <a:lnTo>
                    <a:pt x="144" y="206"/>
                  </a:lnTo>
                  <a:lnTo>
                    <a:pt x="144" y="204"/>
                  </a:lnTo>
                  <a:lnTo>
                    <a:pt x="139" y="204"/>
                  </a:lnTo>
                  <a:lnTo>
                    <a:pt x="137" y="201"/>
                  </a:lnTo>
                  <a:lnTo>
                    <a:pt x="132" y="201"/>
                  </a:lnTo>
                  <a:lnTo>
                    <a:pt x="127" y="201"/>
                  </a:lnTo>
                  <a:lnTo>
                    <a:pt x="125" y="199"/>
                  </a:lnTo>
                  <a:lnTo>
                    <a:pt x="120" y="189"/>
                  </a:lnTo>
                  <a:lnTo>
                    <a:pt x="120" y="187"/>
                  </a:lnTo>
                  <a:lnTo>
                    <a:pt x="118" y="187"/>
                  </a:lnTo>
                  <a:lnTo>
                    <a:pt x="116" y="185"/>
                  </a:lnTo>
                  <a:lnTo>
                    <a:pt x="116" y="185"/>
                  </a:lnTo>
                  <a:lnTo>
                    <a:pt x="118" y="185"/>
                  </a:lnTo>
                  <a:lnTo>
                    <a:pt x="118" y="185"/>
                  </a:lnTo>
                  <a:lnTo>
                    <a:pt x="118" y="182"/>
                  </a:lnTo>
                  <a:lnTo>
                    <a:pt x="116" y="182"/>
                  </a:lnTo>
                  <a:lnTo>
                    <a:pt x="113" y="182"/>
                  </a:lnTo>
                  <a:lnTo>
                    <a:pt x="113" y="178"/>
                  </a:lnTo>
                  <a:lnTo>
                    <a:pt x="108" y="170"/>
                  </a:lnTo>
                  <a:lnTo>
                    <a:pt x="106" y="168"/>
                  </a:lnTo>
                  <a:lnTo>
                    <a:pt x="104" y="163"/>
                  </a:lnTo>
                  <a:lnTo>
                    <a:pt x="101" y="163"/>
                  </a:lnTo>
                  <a:lnTo>
                    <a:pt x="97" y="166"/>
                  </a:lnTo>
                  <a:lnTo>
                    <a:pt x="97" y="166"/>
                  </a:lnTo>
                  <a:lnTo>
                    <a:pt x="94" y="163"/>
                  </a:lnTo>
                  <a:lnTo>
                    <a:pt x="94" y="163"/>
                  </a:lnTo>
                  <a:lnTo>
                    <a:pt x="90" y="163"/>
                  </a:lnTo>
                  <a:lnTo>
                    <a:pt x="90" y="161"/>
                  </a:lnTo>
                  <a:lnTo>
                    <a:pt x="92" y="159"/>
                  </a:lnTo>
                  <a:lnTo>
                    <a:pt x="90" y="161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90" y="161"/>
                  </a:lnTo>
                  <a:lnTo>
                    <a:pt x="90" y="166"/>
                  </a:lnTo>
                  <a:lnTo>
                    <a:pt x="87" y="166"/>
                  </a:lnTo>
                  <a:lnTo>
                    <a:pt x="85" y="166"/>
                  </a:lnTo>
                  <a:lnTo>
                    <a:pt x="82" y="163"/>
                  </a:lnTo>
                  <a:lnTo>
                    <a:pt x="82" y="163"/>
                  </a:lnTo>
                  <a:lnTo>
                    <a:pt x="82" y="163"/>
                  </a:lnTo>
                  <a:lnTo>
                    <a:pt x="80" y="163"/>
                  </a:lnTo>
                  <a:lnTo>
                    <a:pt x="78" y="161"/>
                  </a:lnTo>
                  <a:lnTo>
                    <a:pt x="75" y="159"/>
                  </a:lnTo>
                  <a:lnTo>
                    <a:pt x="73" y="149"/>
                  </a:lnTo>
                  <a:lnTo>
                    <a:pt x="68" y="149"/>
                  </a:lnTo>
                  <a:lnTo>
                    <a:pt x="68" y="147"/>
                  </a:lnTo>
                  <a:lnTo>
                    <a:pt x="68" y="142"/>
                  </a:lnTo>
                  <a:lnTo>
                    <a:pt x="71" y="140"/>
                  </a:lnTo>
                  <a:lnTo>
                    <a:pt x="68" y="133"/>
                  </a:lnTo>
                  <a:lnTo>
                    <a:pt x="66" y="130"/>
                  </a:lnTo>
                  <a:lnTo>
                    <a:pt x="64" y="125"/>
                  </a:lnTo>
                  <a:lnTo>
                    <a:pt x="61" y="123"/>
                  </a:lnTo>
                  <a:lnTo>
                    <a:pt x="59" y="125"/>
                  </a:lnTo>
                  <a:lnTo>
                    <a:pt x="47" y="118"/>
                  </a:lnTo>
                  <a:lnTo>
                    <a:pt x="45" y="118"/>
                  </a:lnTo>
                  <a:lnTo>
                    <a:pt x="45" y="118"/>
                  </a:lnTo>
                  <a:lnTo>
                    <a:pt x="40" y="116"/>
                  </a:lnTo>
                  <a:lnTo>
                    <a:pt x="42" y="114"/>
                  </a:lnTo>
                  <a:lnTo>
                    <a:pt x="40" y="114"/>
                  </a:lnTo>
                  <a:lnTo>
                    <a:pt x="42" y="111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5" y="104"/>
                  </a:lnTo>
                  <a:lnTo>
                    <a:pt x="33" y="10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33" y="99"/>
                  </a:lnTo>
                  <a:lnTo>
                    <a:pt x="30" y="97"/>
                  </a:lnTo>
                  <a:lnTo>
                    <a:pt x="33" y="95"/>
                  </a:lnTo>
                  <a:lnTo>
                    <a:pt x="33" y="90"/>
                  </a:lnTo>
                  <a:lnTo>
                    <a:pt x="35" y="88"/>
                  </a:lnTo>
                  <a:lnTo>
                    <a:pt x="35" y="85"/>
                  </a:lnTo>
                  <a:lnTo>
                    <a:pt x="38" y="85"/>
                  </a:lnTo>
                  <a:lnTo>
                    <a:pt x="38" y="83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8" y="73"/>
                  </a:lnTo>
                  <a:lnTo>
                    <a:pt x="38" y="73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0" y="71"/>
                  </a:lnTo>
                  <a:lnTo>
                    <a:pt x="40" y="69"/>
                  </a:lnTo>
                  <a:lnTo>
                    <a:pt x="35" y="71"/>
                  </a:lnTo>
                  <a:lnTo>
                    <a:pt x="33" y="69"/>
                  </a:lnTo>
                  <a:lnTo>
                    <a:pt x="28" y="66"/>
                  </a:lnTo>
                  <a:lnTo>
                    <a:pt x="26" y="66"/>
                  </a:lnTo>
                  <a:lnTo>
                    <a:pt x="23" y="64"/>
                  </a:lnTo>
                  <a:lnTo>
                    <a:pt x="23" y="62"/>
                  </a:lnTo>
                  <a:lnTo>
                    <a:pt x="21" y="59"/>
                  </a:lnTo>
                  <a:lnTo>
                    <a:pt x="19" y="59"/>
                  </a:lnTo>
                  <a:lnTo>
                    <a:pt x="16" y="54"/>
                  </a:lnTo>
                  <a:lnTo>
                    <a:pt x="16" y="52"/>
                  </a:lnTo>
                  <a:lnTo>
                    <a:pt x="16" y="50"/>
                  </a:lnTo>
                  <a:lnTo>
                    <a:pt x="14" y="50"/>
                  </a:lnTo>
                  <a:lnTo>
                    <a:pt x="14" y="50"/>
                  </a:lnTo>
                  <a:lnTo>
                    <a:pt x="14" y="47"/>
                  </a:lnTo>
                  <a:lnTo>
                    <a:pt x="11" y="43"/>
                  </a:lnTo>
                  <a:lnTo>
                    <a:pt x="9" y="38"/>
                  </a:lnTo>
                  <a:lnTo>
                    <a:pt x="4" y="35"/>
                  </a:lnTo>
                  <a:lnTo>
                    <a:pt x="4" y="33"/>
                  </a:lnTo>
                  <a:lnTo>
                    <a:pt x="4" y="28"/>
                  </a:lnTo>
                  <a:lnTo>
                    <a:pt x="7" y="26"/>
                  </a:lnTo>
                  <a:lnTo>
                    <a:pt x="7" y="24"/>
                  </a:lnTo>
                  <a:lnTo>
                    <a:pt x="2" y="24"/>
                  </a:lnTo>
                  <a:lnTo>
                    <a:pt x="2" y="19"/>
                  </a:lnTo>
                  <a:lnTo>
                    <a:pt x="2" y="17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7"/>
                  </a:lnTo>
                  <a:lnTo>
                    <a:pt x="4" y="5"/>
                  </a:lnTo>
                  <a:lnTo>
                    <a:pt x="4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7" name="Freeform 83">
              <a:extLst>
                <a:ext uri="{FF2B5EF4-FFF2-40B4-BE49-F238E27FC236}">
                  <a16:creationId xmlns:a16="http://schemas.microsoft.com/office/drawing/2014/main" id="{E0F9C7B6-4309-44D7-A505-8AAA873373FF}"/>
                </a:ext>
              </a:extLst>
            </p:cNvPr>
            <p:cNvSpPr/>
            <p:nvPr/>
          </p:nvSpPr>
          <p:spPr bwMode="auto">
            <a:xfrm>
              <a:off x="11447705" y="13796008"/>
              <a:ext cx="237636" cy="211439"/>
            </a:xfrm>
            <a:custGeom>
              <a:avLst/>
              <a:gdLst>
                <a:gd name="T0" fmla="*/ 0 w 53"/>
                <a:gd name="T1" fmla="*/ 2 h 45"/>
                <a:gd name="T2" fmla="*/ 5 w 53"/>
                <a:gd name="T3" fmla="*/ 0 h 45"/>
                <a:gd name="T4" fmla="*/ 12 w 53"/>
                <a:gd name="T5" fmla="*/ 0 h 45"/>
                <a:gd name="T6" fmla="*/ 12 w 53"/>
                <a:gd name="T7" fmla="*/ 0 h 45"/>
                <a:gd name="T8" fmla="*/ 22 w 53"/>
                <a:gd name="T9" fmla="*/ 0 h 45"/>
                <a:gd name="T10" fmla="*/ 24 w 53"/>
                <a:gd name="T11" fmla="*/ 2 h 45"/>
                <a:gd name="T12" fmla="*/ 31 w 53"/>
                <a:gd name="T13" fmla="*/ 2 h 45"/>
                <a:gd name="T14" fmla="*/ 34 w 53"/>
                <a:gd name="T15" fmla="*/ 7 h 45"/>
                <a:gd name="T16" fmla="*/ 34 w 53"/>
                <a:gd name="T17" fmla="*/ 9 h 45"/>
                <a:gd name="T18" fmla="*/ 34 w 53"/>
                <a:gd name="T19" fmla="*/ 11 h 45"/>
                <a:gd name="T20" fmla="*/ 38 w 53"/>
                <a:gd name="T21" fmla="*/ 18 h 45"/>
                <a:gd name="T22" fmla="*/ 38 w 53"/>
                <a:gd name="T23" fmla="*/ 21 h 45"/>
                <a:gd name="T24" fmla="*/ 36 w 53"/>
                <a:gd name="T25" fmla="*/ 23 h 45"/>
                <a:gd name="T26" fmla="*/ 38 w 53"/>
                <a:gd name="T27" fmla="*/ 28 h 45"/>
                <a:gd name="T28" fmla="*/ 45 w 53"/>
                <a:gd name="T29" fmla="*/ 30 h 45"/>
                <a:gd name="T30" fmla="*/ 50 w 53"/>
                <a:gd name="T31" fmla="*/ 30 h 45"/>
                <a:gd name="T32" fmla="*/ 53 w 53"/>
                <a:gd name="T33" fmla="*/ 35 h 45"/>
                <a:gd name="T34" fmla="*/ 50 w 53"/>
                <a:gd name="T35" fmla="*/ 35 h 45"/>
                <a:gd name="T36" fmla="*/ 53 w 53"/>
                <a:gd name="T37" fmla="*/ 40 h 45"/>
                <a:gd name="T38" fmla="*/ 50 w 53"/>
                <a:gd name="T39" fmla="*/ 40 h 45"/>
                <a:gd name="T40" fmla="*/ 50 w 53"/>
                <a:gd name="T41" fmla="*/ 42 h 45"/>
                <a:gd name="T42" fmla="*/ 48 w 53"/>
                <a:gd name="T43" fmla="*/ 45 h 45"/>
                <a:gd name="T44" fmla="*/ 41 w 53"/>
                <a:gd name="T45" fmla="*/ 33 h 45"/>
                <a:gd name="T46" fmla="*/ 36 w 53"/>
                <a:gd name="T47" fmla="*/ 33 h 45"/>
                <a:gd name="T48" fmla="*/ 34 w 53"/>
                <a:gd name="T49" fmla="*/ 28 h 45"/>
                <a:gd name="T50" fmla="*/ 31 w 53"/>
                <a:gd name="T51" fmla="*/ 28 h 45"/>
                <a:gd name="T52" fmla="*/ 31 w 53"/>
                <a:gd name="T53" fmla="*/ 30 h 45"/>
                <a:gd name="T54" fmla="*/ 26 w 53"/>
                <a:gd name="T55" fmla="*/ 26 h 45"/>
                <a:gd name="T56" fmla="*/ 24 w 53"/>
                <a:gd name="T57" fmla="*/ 28 h 45"/>
                <a:gd name="T58" fmla="*/ 22 w 53"/>
                <a:gd name="T59" fmla="*/ 28 h 45"/>
                <a:gd name="T60" fmla="*/ 19 w 53"/>
                <a:gd name="T61" fmla="*/ 26 h 45"/>
                <a:gd name="T62" fmla="*/ 17 w 53"/>
                <a:gd name="T63" fmla="*/ 23 h 45"/>
                <a:gd name="T64" fmla="*/ 15 w 53"/>
                <a:gd name="T65" fmla="*/ 23 h 45"/>
                <a:gd name="T66" fmla="*/ 10 w 53"/>
                <a:gd name="T67" fmla="*/ 23 h 45"/>
                <a:gd name="T68" fmla="*/ 5 w 53"/>
                <a:gd name="T69" fmla="*/ 21 h 45"/>
                <a:gd name="T70" fmla="*/ 5 w 53"/>
                <a:gd name="T71" fmla="*/ 14 h 45"/>
                <a:gd name="T72" fmla="*/ 8 w 53"/>
                <a:gd name="T73" fmla="*/ 9 h 45"/>
                <a:gd name="T74" fmla="*/ 5 w 53"/>
                <a:gd name="T75" fmla="*/ 7 h 45"/>
                <a:gd name="T76" fmla="*/ 3 w 53"/>
                <a:gd name="T77" fmla="*/ 7 h 45"/>
                <a:gd name="T78" fmla="*/ 3 w 53"/>
                <a:gd name="T79" fmla="*/ 4 h 45"/>
                <a:gd name="T80" fmla="*/ 0 w 53"/>
                <a:gd name="T81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5">
                  <a:moveTo>
                    <a:pt x="0" y="2"/>
                  </a:moveTo>
                  <a:lnTo>
                    <a:pt x="5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31" y="2"/>
                  </a:lnTo>
                  <a:lnTo>
                    <a:pt x="34" y="7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8" y="18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8" y="28"/>
                  </a:lnTo>
                  <a:lnTo>
                    <a:pt x="45" y="30"/>
                  </a:lnTo>
                  <a:lnTo>
                    <a:pt x="50" y="30"/>
                  </a:lnTo>
                  <a:lnTo>
                    <a:pt x="53" y="35"/>
                  </a:lnTo>
                  <a:lnTo>
                    <a:pt x="50" y="35"/>
                  </a:lnTo>
                  <a:lnTo>
                    <a:pt x="53" y="40"/>
                  </a:lnTo>
                  <a:lnTo>
                    <a:pt x="50" y="40"/>
                  </a:lnTo>
                  <a:lnTo>
                    <a:pt x="50" y="42"/>
                  </a:lnTo>
                  <a:lnTo>
                    <a:pt x="48" y="45"/>
                  </a:lnTo>
                  <a:lnTo>
                    <a:pt x="41" y="33"/>
                  </a:lnTo>
                  <a:lnTo>
                    <a:pt x="36" y="33"/>
                  </a:lnTo>
                  <a:lnTo>
                    <a:pt x="34" y="28"/>
                  </a:lnTo>
                  <a:lnTo>
                    <a:pt x="31" y="28"/>
                  </a:lnTo>
                  <a:lnTo>
                    <a:pt x="31" y="30"/>
                  </a:lnTo>
                  <a:lnTo>
                    <a:pt x="26" y="26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19" y="26"/>
                  </a:lnTo>
                  <a:lnTo>
                    <a:pt x="17" y="23"/>
                  </a:lnTo>
                  <a:lnTo>
                    <a:pt x="15" y="23"/>
                  </a:lnTo>
                  <a:lnTo>
                    <a:pt x="10" y="23"/>
                  </a:lnTo>
                  <a:lnTo>
                    <a:pt x="5" y="21"/>
                  </a:lnTo>
                  <a:lnTo>
                    <a:pt x="5" y="14"/>
                  </a:lnTo>
                  <a:lnTo>
                    <a:pt x="8" y="9"/>
                  </a:lnTo>
                  <a:lnTo>
                    <a:pt x="5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8" name="Freeform 84">
              <a:extLst>
                <a:ext uri="{FF2B5EF4-FFF2-40B4-BE49-F238E27FC236}">
                  <a16:creationId xmlns:a16="http://schemas.microsoft.com/office/drawing/2014/main" id="{29051696-67E3-4289-8383-FFB646D91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5747" y="13739623"/>
              <a:ext cx="1241985" cy="521550"/>
            </a:xfrm>
            <a:custGeom>
              <a:avLst/>
              <a:gdLst>
                <a:gd name="T0" fmla="*/ 14 w 277"/>
                <a:gd name="T1" fmla="*/ 12 h 111"/>
                <a:gd name="T2" fmla="*/ 21 w 277"/>
                <a:gd name="T3" fmla="*/ 0 h 111"/>
                <a:gd name="T4" fmla="*/ 40 w 277"/>
                <a:gd name="T5" fmla="*/ 12 h 111"/>
                <a:gd name="T6" fmla="*/ 38 w 277"/>
                <a:gd name="T7" fmla="*/ 21 h 111"/>
                <a:gd name="T8" fmla="*/ 17 w 277"/>
                <a:gd name="T9" fmla="*/ 30 h 111"/>
                <a:gd name="T10" fmla="*/ 12 w 277"/>
                <a:gd name="T11" fmla="*/ 28 h 111"/>
                <a:gd name="T12" fmla="*/ 5 w 277"/>
                <a:gd name="T13" fmla="*/ 23 h 111"/>
                <a:gd name="T14" fmla="*/ 211 w 277"/>
                <a:gd name="T15" fmla="*/ 19 h 111"/>
                <a:gd name="T16" fmla="*/ 194 w 277"/>
                <a:gd name="T17" fmla="*/ 16 h 111"/>
                <a:gd name="T18" fmla="*/ 168 w 277"/>
                <a:gd name="T19" fmla="*/ 19 h 111"/>
                <a:gd name="T20" fmla="*/ 149 w 277"/>
                <a:gd name="T21" fmla="*/ 14 h 111"/>
                <a:gd name="T22" fmla="*/ 137 w 277"/>
                <a:gd name="T23" fmla="*/ 7 h 111"/>
                <a:gd name="T24" fmla="*/ 121 w 277"/>
                <a:gd name="T25" fmla="*/ 2 h 111"/>
                <a:gd name="T26" fmla="*/ 95 w 277"/>
                <a:gd name="T27" fmla="*/ 4 h 111"/>
                <a:gd name="T28" fmla="*/ 81 w 277"/>
                <a:gd name="T29" fmla="*/ 16 h 111"/>
                <a:gd name="T30" fmla="*/ 62 w 277"/>
                <a:gd name="T31" fmla="*/ 16 h 111"/>
                <a:gd name="T32" fmla="*/ 50 w 277"/>
                <a:gd name="T33" fmla="*/ 26 h 111"/>
                <a:gd name="T34" fmla="*/ 43 w 277"/>
                <a:gd name="T35" fmla="*/ 30 h 111"/>
                <a:gd name="T36" fmla="*/ 36 w 277"/>
                <a:gd name="T37" fmla="*/ 33 h 111"/>
                <a:gd name="T38" fmla="*/ 21 w 277"/>
                <a:gd name="T39" fmla="*/ 33 h 111"/>
                <a:gd name="T40" fmla="*/ 10 w 277"/>
                <a:gd name="T41" fmla="*/ 47 h 111"/>
                <a:gd name="T42" fmla="*/ 21 w 277"/>
                <a:gd name="T43" fmla="*/ 49 h 111"/>
                <a:gd name="T44" fmla="*/ 19 w 277"/>
                <a:gd name="T45" fmla="*/ 61 h 111"/>
                <a:gd name="T46" fmla="*/ 21 w 277"/>
                <a:gd name="T47" fmla="*/ 66 h 111"/>
                <a:gd name="T48" fmla="*/ 12 w 277"/>
                <a:gd name="T49" fmla="*/ 68 h 111"/>
                <a:gd name="T50" fmla="*/ 19 w 277"/>
                <a:gd name="T51" fmla="*/ 75 h 111"/>
                <a:gd name="T52" fmla="*/ 26 w 277"/>
                <a:gd name="T53" fmla="*/ 87 h 111"/>
                <a:gd name="T54" fmla="*/ 29 w 277"/>
                <a:gd name="T55" fmla="*/ 94 h 111"/>
                <a:gd name="T56" fmla="*/ 29 w 277"/>
                <a:gd name="T57" fmla="*/ 99 h 111"/>
                <a:gd name="T58" fmla="*/ 38 w 277"/>
                <a:gd name="T59" fmla="*/ 102 h 111"/>
                <a:gd name="T60" fmla="*/ 47 w 277"/>
                <a:gd name="T61" fmla="*/ 99 h 111"/>
                <a:gd name="T62" fmla="*/ 55 w 277"/>
                <a:gd name="T63" fmla="*/ 104 h 111"/>
                <a:gd name="T64" fmla="*/ 66 w 277"/>
                <a:gd name="T65" fmla="*/ 106 h 111"/>
                <a:gd name="T66" fmla="*/ 76 w 277"/>
                <a:gd name="T67" fmla="*/ 99 h 111"/>
                <a:gd name="T68" fmla="*/ 102 w 277"/>
                <a:gd name="T69" fmla="*/ 106 h 111"/>
                <a:gd name="T70" fmla="*/ 128 w 277"/>
                <a:gd name="T71" fmla="*/ 106 h 111"/>
                <a:gd name="T72" fmla="*/ 149 w 277"/>
                <a:gd name="T73" fmla="*/ 99 h 111"/>
                <a:gd name="T74" fmla="*/ 151 w 277"/>
                <a:gd name="T75" fmla="*/ 104 h 111"/>
                <a:gd name="T76" fmla="*/ 163 w 277"/>
                <a:gd name="T77" fmla="*/ 109 h 111"/>
                <a:gd name="T78" fmla="*/ 173 w 277"/>
                <a:gd name="T79" fmla="*/ 99 h 111"/>
                <a:gd name="T80" fmla="*/ 194 w 277"/>
                <a:gd name="T81" fmla="*/ 94 h 111"/>
                <a:gd name="T82" fmla="*/ 218 w 277"/>
                <a:gd name="T83" fmla="*/ 90 h 111"/>
                <a:gd name="T84" fmla="*/ 244 w 277"/>
                <a:gd name="T85" fmla="*/ 90 h 111"/>
                <a:gd name="T86" fmla="*/ 267 w 277"/>
                <a:gd name="T87" fmla="*/ 85 h 111"/>
                <a:gd name="T88" fmla="*/ 274 w 277"/>
                <a:gd name="T89" fmla="*/ 83 h 111"/>
                <a:gd name="T90" fmla="*/ 270 w 277"/>
                <a:gd name="T91" fmla="*/ 64 h 111"/>
                <a:gd name="T92" fmla="*/ 263 w 277"/>
                <a:gd name="T93" fmla="*/ 47 h 111"/>
                <a:gd name="T94" fmla="*/ 263 w 277"/>
                <a:gd name="T95" fmla="*/ 35 h 111"/>
                <a:gd name="T96" fmla="*/ 251 w 277"/>
                <a:gd name="T97" fmla="*/ 19 h 111"/>
                <a:gd name="T98" fmla="*/ 234 w 277"/>
                <a:gd name="T99" fmla="*/ 9 h 111"/>
                <a:gd name="T100" fmla="*/ 222 w 277"/>
                <a:gd name="T101" fmla="*/ 7 h 111"/>
                <a:gd name="T102" fmla="*/ 36 w 277"/>
                <a:gd name="T103" fmla="*/ 104 h 111"/>
                <a:gd name="T104" fmla="*/ 7 w 277"/>
                <a:gd name="T105" fmla="*/ 3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7" h="110">
                  <a:moveTo>
                    <a:pt x="5" y="23"/>
                  </a:moveTo>
                  <a:lnTo>
                    <a:pt x="10" y="23"/>
                  </a:lnTo>
                  <a:lnTo>
                    <a:pt x="10" y="21"/>
                  </a:lnTo>
                  <a:lnTo>
                    <a:pt x="10" y="16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0" y="9"/>
                  </a:lnTo>
                  <a:lnTo>
                    <a:pt x="12" y="4"/>
                  </a:lnTo>
                  <a:lnTo>
                    <a:pt x="14" y="2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6" y="4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1" y="9"/>
                  </a:lnTo>
                  <a:lnTo>
                    <a:pt x="36" y="12"/>
                  </a:lnTo>
                  <a:lnTo>
                    <a:pt x="40" y="12"/>
                  </a:lnTo>
                  <a:lnTo>
                    <a:pt x="43" y="16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3" y="23"/>
                  </a:lnTo>
                  <a:lnTo>
                    <a:pt x="40" y="21"/>
                  </a:lnTo>
                  <a:lnTo>
                    <a:pt x="38" y="21"/>
                  </a:lnTo>
                  <a:lnTo>
                    <a:pt x="33" y="21"/>
                  </a:lnTo>
                  <a:lnTo>
                    <a:pt x="33" y="21"/>
                  </a:lnTo>
                  <a:lnTo>
                    <a:pt x="29" y="21"/>
                  </a:lnTo>
                  <a:lnTo>
                    <a:pt x="26" y="23"/>
                  </a:lnTo>
                  <a:lnTo>
                    <a:pt x="24" y="28"/>
                  </a:lnTo>
                  <a:lnTo>
                    <a:pt x="17" y="30"/>
                  </a:lnTo>
                  <a:lnTo>
                    <a:pt x="10" y="38"/>
                  </a:lnTo>
                  <a:lnTo>
                    <a:pt x="10" y="35"/>
                  </a:lnTo>
                  <a:lnTo>
                    <a:pt x="10" y="30"/>
                  </a:lnTo>
                  <a:lnTo>
                    <a:pt x="12" y="30"/>
                  </a:lnTo>
                  <a:lnTo>
                    <a:pt x="14" y="28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7" y="26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3"/>
                  </a:lnTo>
                  <a:close/>
                  <a:moveTo>
                    <a:pt x="222" y="7"/>
                  </a:moveTo>
                  <a:lnTo>
                    <a:pt x="222" y="7"/>
                  </a:lnTo>
                  <a:lnTo>
                    <a:pt x="220" y="12"/>
                  </a:lnTo>
                  <a:lnTo>
                    <a:pt x="218" y="14"/>
                  </a:lnTo>
                  <a:lnTo>
                    <a:pt x="213" y="16"/>
                  </a:lnTo>
                  <a:lnTo>
                    <a:pt x="211" y="19"/>
                  </a:lnTo>
                  <a:lnTo>
                    <a:pt x="206" y="19"/>
                  </a:lnTo>
                  <a:lnTo>
                    <a:pt x="204" y="19"/>
                  </a:lnTo>
                  <a:lnTo>
                    <a:pt x="199" y="19"/>
                  </a:lnTo>
                  <a:lnTo>
                    <a:pt x="196" y="16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92" y="16"/>
                  </a:lnTo>
                  <a:lnTo>
                    <a:pt x="185" y="19"/>
                  </a:lnTo>
                  <a:lnTo>
                    <a:pt x="180" y="21"/>
                  </a:lnTo>
                  <a:lnTo>
                    <a:pt x="175" y="19"/>
                  </a:lnTo>
                  <a:lnTo>
                    <a:pt x="170" y="16"/>
                  </a:lnTo>
                  <a:lnTo>
                    <a:pt x="168" y="19"/>
                  </a:lnTo>
                  <a:lnTo>
                    <a:pt x="163" y="16"/>
                  </a:lnTo>
                  <a:lnTo>
                    <a:pt x="161" y="14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1" y="14"/>
                  </a:lnTo>
                  <a:lnTo>
                    <a:pt x="149" y="14"/>
                  </a:lnTo>
                  <a:lnTo>
                    <a:pt x="147" y="9"/>
                  </a:lnTo>
                  <a:lnTo>
                    <a:pt x="147" y="7"/>
                  </a:lnTo>
                  <a:lnTo>
                    <a:pt x="144" y="4"/>
                  </a:lnTo>
                  <a:lnTo>
                    <a:pt x="142" y="4"/>
                  </a:lnTo>
                  <a:lnTo>
                    <a:pt x="140" y="7"/>
                  </a:lnTo>
                  <a:lnTo>
                    <a:pt x="137" y="7"/>
                  </a:lnTo>
                  <a:lnTo>
                    <a:pt x="137" y="7"/>
                  </a:lnTo>
                  <a:lnTo>
                    <a:pt x="130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5" y="2"/>
                  </a:lnTo>
                  <a:lnTo>
                    <a:pt x="121" y="2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09" y="2"/>
                  </a:lnTo>
                  <a:lnTo>
                    <a:pt x="104" y="2"/>
                  </a:lnTo>
                  <a:lnTo>
                    <a:pt x="97" y="4"/>
                  </a:lnTo>
                  <a:lnTo>
                    <a:pt x="95" y="4"/>
                  </a:lnTo>
                  <a:lnTo>
                    <a:pt x="90" y="7"/>
                  </a:lnTo>
                  <a:lnTo>
                    <a:pt x="88" y="9"/>
                  </a:lnTo>
                  <a:lnTo>
                    <a:pt x="85" y="9"/>
                  </a:lnTo>
                  <a:lnTo>
                    <a:pt x="83" y="12"/>
                  </a:lnTo>
                  <a:lnTo>
                    <a:pt x="81" y="12"/>
                  </a:lnTo>
                  <a:lnTo>
                    <a:pt x="81" y="16"/>
                  </a:lnTo>
                  <a:lnTo>
                    <a:pt x="78" y="16"/>
                  </a:lnTo>
                  <a:lnTo>
                    <a:pt x="78" y="19"/>
                  </a:lnTo>
                  <a:lnTo>
                    <a:pt x="73" y="19"/>
                  </a:lnTo>
                  <a:lnTo>
                    <a:pt x="66" y="16"/>
                  </a:lnTo>
                  <a:lnTo>
                    <a:pt x="64" y="16"/>
                  </a:lnTo>
                  <a:lnTo>
                    <a:pt x="62" y="16"/>
                  </a:lnTo>
                  <a:lnTo>
                    <a:pt x="59" y="16"/>
                  </a:lnTo>
                  <a:lnTo>
                    <a:pt x="55" y="19"/>
                  </a:lnTo>
                  <a:lnTo>
                    <a:pt x="52" y="16"/>
                  </a:lnTo>
                  <a:lnTo>
                    <a:pt x="47" y="19"/>
                  </a:lnTo>
                  <a:lnTo>
                    <a:pt x="47" y="21"/>
                  </a:lnTo>
                  <a:lnTo>
                    <a:pt x="50" y="26"/>
                  </a:lnTo>
                  <a:lnTo>
                    <a:pt x="55" y="2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0" y="28"/>
                  </a:lnTo>
                  <a:lnTo>
                    <a:pt x="45" y="28"/>
                  </a:lnTo>
                  <a:lnTo>
                    <a:pt x="43" y="30"/>
                  </a:lnTo>
                  <a:lnTo>
                    <a:pt x="45" y="33"/>
                  </a:lnTo>
                  <a:lnTo>
                    <a:pt x="47" y="30"/>
                  </a:lnTo>
                  <a:lnTo>
                    <a:pt x="50" y="33"/>
                  </a:lnTo>
                  <a:lnTo>
                    <a:pt x="47" y="35"/>
                  </a:lnTo>
                  <a:lnTo>
                    <a:pt x="40" y="35"/>
                  </a:lnTo>
                  <a:lnTo>
                    <a:pt x="36" y="33"/>
                  </a:lnTo>
                  <a:lnTo>
                    <a:pt x="33" y="35"/>
                  </a:lnTo>
                  <a:lnTo>
                    <a:pt x="31" y="33"/>
                  </a:lnTo>
                  <a:lnTo>
                    <a:pt x="29" y="33"/>
                  </a:lnTo>
                  <a:lnTo>
                    <a:pt x="26" y="35"/>
                  </a:lnTo>
                  <a:lnTo>
                    <a:pt x="24" y="35"/>
                  </a:lnTo>
                  <a:lnTo>
                    <a:pt x="21" y="33"/>
                  </a:lnTo>
                  <a:lnTo>
                    <a:pt x="17" y="33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0" y="42"/>
                  </a:lnTo>
                  <a:lnTo>
                    <a:pt x="10" y="45"/>
                  </a:lnTo>
                  <a:lnTo>
                    <a:pt x="10" y="47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9"/>
                  </a:lnTo>
                  <a:lnTo>
                    <a:pt x="14" y="49"/>
                  </a:lnTo>
                  <a:lnTo>
                    <a:pt x="17" y="49"/>
                  </a:lnTo>
                  <a:lnTo>
                    <a:pt x="21" y="49"/>
                  </a:lnTo>
                  <a:lnTo>
                    <a:pt x="17" y="52"/>
                  </a:lnTo>
                  <a:lnTo>
                    <a:pt x="19" y="54"/>
                  </a:lnTo>
                  <a:lnTo>
                    <a:pt x="19" y="57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1"/>
                  </a:lnTo>
                  <a:lnTo>
                    <a:pt x="24" y="59"/>
                  </a:lnTo>
                  <a:lnTo>
                    <a:pt x="24" y="61"/>
                  </a:lnTo>
                  <a:lnTo>
                    <a:pt x="21" y="61"/>
                  </a:lnTo>
                  <a:lnTo>
                    <a:pt x="17" y="64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19" y="66"/>
                  </a:lnTo>
                  <a:lnTo>
                    <a:pt x="17" y="68"/>
                  </a:lnTo>
                  <a:lnTo>
                    <a:pt x="17" y="68"/>
                  </a:lnTo>
                  <a:lnTo>
                    <a:pt x="14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14" y="71"/>
                  </a:lnTo>
                  <a:lnTo>
                    <a:pt x="12" y="71"/>
                  </a:lnTo>
                  <a:lnTo>
                    <a:pt x="12" y="73"/>
                  </a:lnTo>
                  <a:lnTo>
                    <a:pt x="14" y="75"/>
                  </a:lnTo>
                  <a:lnTo>
                    <a:pt x="17" y="73"/>
                  </a:lnTo>
                  <a:lnTo>
                    <a:pt x="19" y="75"/>
                  </a:lnTo>
                  <a:lnTo>
                    <a:pt x="21" y="75"/>
                  </a:lnTo>
                  <a:lnTo>
                    <a:pt x="24" y="78"/>
                  </a:lnTo>
                  <a:lnTo>
                    <a:pt x="26" y="83"/>
                  </a:lnTo>
                  <a:lnTo>
                    <a:pt x="24" y="85"/>
                  </a:lnTo>
                  <a:lnTo>
                    <a:pt x="26" y="85"/>
                  </a:lnTo>
                  <a:lnTo>
                    <a:pt x="26" y="87"/>
                  </a:lnTo>
                  <a:lnTo>
                    <a:pt x="26" y="87"/>
                  </a:lnTo>
                  <a:lnTo>
                    <a:pt x="31" y="92"/>
                  </a:lnTo>
                  <a:lnTo>
                    <a:pt x="29" y="94"/>
                  </a:lnTo>
                  <a:lnTo>
                    <a:pt x="26" y="92"/>
                  </a:lnTo>
                  <a:lnTo>
                    <a:pt x="26" y="94"/>
                  </a:lnTo>
                  <a:lnTo>
                    <a:pt x="29" y="94"/>
                  </a:lnTo>
                  <a:lnTo>
                    <a:pt x="33" y="94"/>
                  </a:lnTo>
                  <a:lnTo>
                    <a:pt x="38" y="94"/>
                  </a:lnTo>
                  <a:lnTo>
                    <a:pt x="38" y="94"/>
                  </a:lnTo>
                  <a:lnTo>
                    <a:pt x="38" y="97"/>
                  </a:lnTo>
                  <a:lnTo>
                    <a:pt x="33" y="99"/>
                  </a:lnTo>
                  <a:lnTo>
                    <a:pt x="29" y="99"/>
                  </a:lnTo>
                  <a:lnTo>
                    <a:pt x="29" y="99"/>
                  </a:lnTo>
                  <a:lnTo>
                    <a:pt x="31" y="102"/>
                  </a:lnTo>
                  <a:lnTo>
                    <a:pt x="33" y="99"/>
                  </a:lnTo>
                  <a:lnTo>
                    <a:pt x="36" y="99"/>
                  </a:lnTo>
                  <a:lnTo>
                    <a:pt x="38" y="99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40" y="99"/>
                  </a:lnTo>
                  <a:lnTo>
                    <a:pt x="43" y="97"/>
                  </a:lnTo>
                  <a:lnTo>
                    <a:pt x="45" y="97"/>
                  </a:lnTo>
                  <a:lnTo>
                    <a:pt x="45" y="99"/>
                  </a:lnTo>
                  <a:lnTo>
                    <a:pt x="47" y="99"/>
                  </a:lnTo>
                  <a:lnTo>
                    <a:pt x="50" y="102"/>
                  </a:lnTo>
                  <a:lnTo>
                    <a:pt x="52" y="99"/>
                  </a:lnTo>
                  <a:lnTo>
                    <a:pt x="55" y="99"/>
                  </a:lnTo>
                  <a:lnTo>
                    <a:pt x="55" y="102"/>
                  </a:lnTo>
                  <a:lnTo>
                    <a:pt x="52" y="102"/>
                  </a:lnTo>
                  <a:lnTo>
                    <a:pt x="55" y="104"/>
                  </a:lnTo>
                  <a:lnTo>
                    <a:pt x="55" y="106"/>
                  </a:lnTo>
                  <a:lnTo>
                    <a:pt x="57" y="109"/>
                  </a:lnTo>
                  <a:lnTo>
                    <a:pt x="59" y="106"/>
                  </a:lnTo>
                  <a:lnTo>
                    <a:pt x="62" y="109"/>
                  </a:lnTo>
                  <a:lnTo>
                    <a:pt x="66" y="109"/>
                  </a:lnTo>
                  <a:lnTo>
                    <a:pt x="66" y="106"/>
                  </a:lnTo>
                  <a:lnTo>
                    <a:pt x="69" y="106"/>
                  </a:lnTo>
                  <a:lnTo>
                    <a:pt x="71" y="106"/>
                  </a:lnTo>
                  <a:lnTo>
                    <a:pt x="73" y="106"/>
                  </a:lnTo>
                  <a:lnTo>
                    <a:pt x="76" y="106"/>
                  </a:lnTo>
                  <a:lnTo>
                    <a:pt x="76" y="102"/>
                  </a:lnTo>
                  <a:lnTo>
                    <a:pt x="76" y="99"/>
                  </a:lnTo>
                  <a:lnTo>
                    <a:pt x="76" y="97"/>
                  </a:lnTo>
                  <a:lnTo>
                    <a:pt x="83" y="97"/>
                  </a:lnTo>
                  <a:lnTo>
                    <a:pt x="88" y="97"/>
                  </a:lnTo>
                  <a:lnTo>
                    <a:pt x="95" y="102"/>
                  </a:lnTo>
                  <a:lnTo>
                    <a:pt x="97" y="102"/>
                  </a:lnTo>
                  <a:lnTo>
                    <a:pt x="102" y="106"/>
                  </a:lnTo>
                  <a:lnTo>
                    <a:pt x="107" y="109"/>
                  </a:lnTo>
                  <a:lnTo>
                    <a:pt x="118" y="109"/>
                  </a:lnTo>
                  <a:lnTo>
                    <a:pt x="123" y="106"/>
                  </a:lnTo>
                  <a:lnTo>
                    <a:pt x="125" y="106"/>
                  </a:lnTo>
                  <a:lnTo>
                    <a:pt x="125" y="106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35" y="94"/>
                  </a:lnTo>
                  <a:lnTo>
                    <a:pt x="135" y="94"/>
                  </a:lnTo>
                  <a:lnTo>
                    <a:pt x="142" y="97"/>
                  </a:lnTo>
                  <a:lnTo>
                    <a:pt x="147" y="99"/>
                  </a:lnTo>
                  <a:lnTo>
                    <a:pt x="149" y="99"/>
                  </a:lnTo>
                  <a:lnTo>
                    <a:pt x="151" y="97"/>
                  </a:lnTo>
                  <a:lnTo>
                    <a:pt x="154" y="94"/>
                  </a:lnTo>
                  <a:lnTo>
                    <a:pt x="156" y="94"/>
                  </a:lnTo>
                  <a:lnTo>
                    <a:pt x="156" y="97"/>
                  </a:lnTo>
                  <a:lnTo>
                    <a:pt x="154" y="102"/>
                  </a:lnTo>
                  <a:lnTo>
                    <a:pt x="151" y="104"/>
                  </a:lnTo>
                  <a:lnTo>
                    <a:pt x="151" y="104"/>
                  </a:lnTo>
                  <a:lnTo>
                    <a:pt x="154" y="109"/>
                  </a:lnTo>
                  <a:lnTo>
                    <a:pt x="154" y="111"/>
                  </a:lnTo>
                  <a:lnTo>
                    <a:pt x="156" y="111"/>
                  </a:lnTo>
                  <a:lnTo>
                    <a:pt x="159" y="111"/>
                  </a:lnTo>
                  <a:lnTo>
                    <a:pt x="163" y="109"/>
                  </a:lnTo>
                  <a:lnTo>
                    <a:pt x="163" y="106"/>
                  </a:lnTo>
                  <a:lnTo>
                    <a:pt x="163" y="104"/>
                  </a:lnTo>
                  <a:lnTo>
                    <a:pt x="163" y="99"/>
                  </a:lnTo>
                  <a:lnTo>
                    <a:pt x="166" y="97"/>
                  </a:lnTo>
                  <a:lnTo>
                    <a:pt x="170" y="97"/>
                  </a:lnTo>
                  <a:lnTo>
                    <a:pt x="173" y="99"/>
                  </a:lnTo>
                  <a:lnTo>
                    <a:pt x="180" y="94"/>
                  </a:lnTo>
                  <a:lnTo>
                    <a:pt x="180" y="94"/>
                  </a:lnTo>
                  <a:lnTo>
                    <a:pt x="182" y="94"/>
                  </a:lnTo>
                  <a:lnTo>
                    <a:pt x="192" y="92"/>
                  </a:lnTo>
                  <a:lnTo>
                    <a:pt x="194" y="94"/>
                  </a:lnTo>
                  <a:lnTo>
                    <a:pt x="194" y="94"/>
                  </a:lnTo>
                  <a:lnTo>
                    <a:pt x="199" y="97"/>
                  </a:lnTo>
                  <a:lnTo>
                    <a:pt x="206" y="97"/>
                  </a:lnTo>
                  <a:lnTo>
                    <a:pt x="208" y="94"/>
                  </a:lnTo>
                  <a:lnTo>
                    <a:pt x="211" y="94"/>
                  </a:lnTo>
                  <a:lnTo>
                    <a:pt x="213" y="92"/>
                  </a:lnTo>
                  <a:lnTo>
                    <a:pt x="218" y="90"/>
                  </a:lnTo>
                  <a:lnTo>
                    <a:pt x="222" y="90"/>
                  </a:lnTo>
                  <a:lnTo>
                    <a:pt x="225" y="90"/>
                  </a:lnTo>
                  <a:lnTo>
                    <a:pt x="232" y="90"/>
                  </a:lnTo>
                  <a:lnTo>
                    <a:pt x="239" y="87"/>
                  </a:lnTo>
                  <a:lnTo>
                    <a:pt x="244" y="87"/>
                  </a:lnTo>
                  <a:lnTo>
                    <a:pt x="244" y="90"/>
                  </a:lnTo>
                  <a:lnTo>
                    <a:pt x="248" y="85"/>
                  </a:lnTo>
                  <a:lnTo>
                    <a:pt x="251" y="85"/>
                  </a:lnTo>
                  <a:lnTo>
                    <a:pt x="253" y="85"/>
                  </a:lnTo>
                  <a:lnTo>
                    <a:pt x="258" y="85"/>
                  </a:lnTo>
                  <a:lnTo>
                    <a:pt x="265" y="85"/>
                  </a:lnTo>
                  <a:lnTo>
                    <a:pt x="267" y="85"/>
                  </a:lnTo>
                  <a:lnTo>
                    <a:pt x="270" y="85"/>
                  </a:lnTo>
                  <a:lnTo>
                    <a:pt x="270" y="90"/>
                  </a:lnTo>
                  <a:lnTo>
                    <a:pt x="272" y="90"/>
                  </a:lnTo>
                  <a:lnTo>
                    <a:pt x="277" y="90"/>
                  </a:lnTo>
                  <a:lnTo>
                    <a:pt x="277" y="87"/>
                  </a:lnTo>
                  <a:lnTo>
                    <a:pt x="274" y="83"/>
                  </a:lnTo>
                  <a:lnTo>
                    <a:pt x="272" y="78"/>
                  </a:lnTo>
                  <a:lnTo>
                    <a:pt x="267" y="75"/>
                  </a:lnTo>
                  <a:lnTo>
                    <a:pt x="267" y="73"/>
                  </a:lnTo>
                  <a:lnTo>
                    <a:pt x="267" y="68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65" y="64"/>
                  </a:lnTo>
                  <a:lnTo>
                    <a:pt x="265" y="59"/>
                  </a:lnTo>
                  <a:lnTo>
                    <a:pt x="265" y="57"/>
                  </a:lnTo>
                  <a:lnTo>
                    <a:pt x="265" y="49"/>
                  </a:lnTo>
                  <a:lnTo>
                    <a:pt x="263" y="47"/>
                  </a:lnTo>
                  <a:lnTo>
                    <a:pt x="263" y="47"/>
                  </a:lnTo>
                  <a:lnTo>
                    <a:pt x="267" y="45"/>
                  </a:lnTo>
                  <a:lnTo>
                    <a:pt x="267" y="42"/>
                  </a:lnTo>
                  <a:lnTo>
                    <a:pt x="270" y="40"/>
                  </a:lnTo>
                  <a:lnTo>
                    <a:pt x="267" y="38"/>
                  </a:lnTo>
                  <a:lnTo>
                    <a:pt x="265" y="35"/>
                  </a:lnTo>
                  <a:lnTo>
                    <a:pt x="263" y="35"/>
                  </a:lnTo>
                  <a:lnTo>
                    <a:pt x="258" y="35"/>
                  </a:lnTo>
                  <a:lnTo>
                    <a:pt x="253" y="33"/>
                  </a:lnTo>
                  <a:lnTo>
                    <a:pt x="253" y="26"/>
                  </a:lnTo>
                  <a:lnTo>
                    <a:pt x="256" y="21"/>
                  </a:lnTo>
                  <a:lnTo>
                    <a:pt x="253" y="19"/>
                  </a:lnTo>
                  <a:lnTo>
                    <a:pt x="251" y="19"/>
                  </a:lnTo>
                  <a:lnTo>
                    <a:pt x="251" y="16"/>
                  </a:lnTo>
                  <a:lnTo>
                    <a:pt x="248" y="14"/>
                  </a:lnTo>
                  <a:lnTo>
                    <a:pt x="246" y="14"/>
                  </a:lnTo>
                  <a:lnTo>
                    <a:pt x="239" y="7"/>
                  </a:lnTo>
                  <a:lnTo>
                    <a:pt x="237" y="7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0" y="7"/>
                  </a:lnTo>
                  <a:lnTo>
                    <a:pt x="227" y="9"/>
                  </a:lnTo>
                  <a:lnTo>
                    <a:pt x="225" y="9"/>
                  </a:lnTo>
                  <a:lnTo>
                    <a:pt x="225" y="7"/>
                  </a:lnTo>
                  <a:lnTo>
                    <a:pt x="222" y="7"/>
                  </a:lnTo>
                  <a:lnTo>
                    <a:pt x="222" y="7"/>
                  </a:lnTo>
                  <a:close/>
                  <a:moveTo>
                    <a:pt x="33" y="102"/>
                  </a:move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4"/>
                  </a:lnTo>
                  <a:lnTo>
                    <a:pt x="33" y="102"/>
                  </a:lnTo>
                  <a:lnTo>
                    <a:pt x="33" y="102"/>
                  </a:lnTo>
                  <a:close/>
                  <a:moveTo>
                    <a:pt x="0" y="35"/>
                  </a:moveTo>
                  <a:lnTo>
                    <a:pt x="2" y="38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5" y="33"/>
                  </a:lnTo>
                  <a:lnTo>
                    <a:pt x="5" y="35"/>
                  </a:lnTo>
                  <a:lnTo>
                    <a:pt x="2" y="35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99" name="Freeform 85">
              <a:extLst>
                <a:ext uri="{FF2B5EF4-FFF2-40B4-BE49-F238E27FC236}">
                  <a16:creationId xmlns:a16="http://schemas.microsoft.com/office/drawing/2014/main" id="{FF75665B-EFCF-4D66-B2E3-BF8A477590B4}"/>
                </a:ext>
              </a:extLst>
            </p:cNvPr>
            <p:cNvSpPr/>
            <p:nvPr/>
          </p:nvSpPr>
          <p:spPr bwMode="auto">
            <a:xfrm>
              <a:off x="11236971" y="14139008"/>
              <a:ext cx="645653" cy="643715"/>
            </a:xfrm>
            <a:custGeom>
              <a:avLst/>
              <a:gdLst>
                <a:gd name="T0" fmla="*/ 142 w 144"/>
                <a:gd name="T1" fmla="*/ 118 h 137"/>
                <a:gd name="T2" fmla="*/ 137 w 144"/>
                <a:gd name="T3" fmla="*/ 114 h 137"/>
                <a:gd name="T4" fmla="*/ 130 w 144"/>
                <a:gd name="T5" fmla="*/ 104 h 137"/>
                <a:gd name="T6" fmla="*/ 130 w 144"/>
                <a:gd name="T7" fmla="*/ 97 h 137"/>
                <a:gd name="T8" fmla="*/ 130 w 144"/>
                <a:gd name="T9" fmla="*/ 88 h 137"/>
                <a:gd name="T10" fmla="*/ 126 w 144"/>
                <a:gd name="T11" fmla="*/ 80 h 137"/>
                <a:gd name="T12" fmla="*/ 121 w 144"/>
                <a:gd name="T13" fmla="*/ 80 h 137"/>
                <a:gd name="T14" fmla="*/ 107 w 144"/>
                <a:gd name="T15" fmla="*/ 73 h 137"/>
                <a:gd name="T16" fmla="*/ 102 w 144"/>
                <a:gd name="T17" fmla="*/ 71 h 137"/>
                <a:gd name="T18" fmla="*/ 102 w 144"/>
                <a:gd name="T19" fmla="*/ 69 h 137"/>
                <a:gd name="T20" fmla="*/ 102 w 144"/>
                <a:gd name="T21" fmla="*/ 64 h 137"/>
                <a:gd name="T22" fmla="*/ 97 w 144"/>
                <a:gd name="T23" fmla="*/ 59 h 137"/>
                <a:gd name="T24" fmla="*/ 92 w 144"/>
                <a:gd name="T25" fmla="*/ 57 h 137"/>
                <a:gd name="T26" fmla="*/ 95 w 144"/>
                <a:gd name="T27" fmla="*/ 54 h 137"/>
                <a:gd name="T28" fmla="*/ 95 w 144"/>
                <a:gd name="T29" fmla="*/ 50 h 137"/>
                <a:gd name="T30" fmla="*/ 97 w 144"/>
                <a:gd name="T31" fmla="*/ 43 h 137"/>
                <a:gd name="T32" fmla="*/ 100 w 144"/>
                <a:gd name="T33" fmla="*/ 40 h 137"/>
                <a:gd name="T34" fmla="*/ 100 w 144"/>
                <a:gd name="T35" fmla="*/ 33 h 137"/>
                <a:gd name="T36" fmla="*/ 100 w 144"/>
                <a:gd name="T37" fmla="*/ 28 h 137"/>
                <a:gd name="T38" fmla="*/ 104 w 144"/>
                <a:gd name="T39" fmla="*/ 26 h 137"/>
                <a:gd name="T40" fmla="*/ 102 w 144"/>
                <a:gd name="T41" fmla="*/ 26 h 137"/>
                <a:gd name="T42" fmla="*/ 97 w 144"/>
                <a:gd name="T43" fmla="*/ 26 h 137"/>
                <a:gd name="T44" fmla="*/ 90 w 144"/>
                <a:gd name="T45" fmla="*/ 21 h 137"/>
                <a:gd name="T46" fmla="*/ 85 w 144"/>
                <a:gd name="T47" fmla="*/ 19 h 137"/>
                <a:gd name="T48" fmla="*/ 83 w 144"/>
                <a:gd name="T49" fmla="*/ 14 h 137"/>
                <a:gd name="T50" fmla="*/ 78 w 144"/>
                <a:gd name="T51" fmla="*/ 9 h 137"/>
                <a:gd name="T52" fmla="*/ 78 w 144"/>
                <a:gd name="T53" fmla="*/ 5 h 137"/>
                <a:gd name="T54" fmla="*/ 71 w 144"/>
                <a:gd name="T55" fmla="*/ 5 h 137"/>
                <a:gd name="T56" fmla="*/ 69 w 144"/>
                <a:gd name="T57" fmla="*/ 0 h 137"/>
                <a:gd name="T58" fmla="*/ 64 w 144"/>
                <a:gd name="T59" fmla="*/ 0 h 137"/>
                <a:gd name="T60" fmla="*/ 52 w 144"/>
                <a:gd name="T61" fmla="*/ 0 h 137"/>
                <a:gd name="T62" fmla="*/ 47 w 144"/>
                <a:gd name="T63" fmla="*/ 0 h 137"/>
                <a:gd name="T64" fmla="*/ 43 w 144"/>
                <a:gd name="T65" fmla="*/ 5 h 137"/>
                <a:gd name="T66" fmla="*/ 40 w 144"/>
                <a:gd name="T67" fmla="*/ 7 h 137"/>
                <a:gd name="T68" fmla="*/ 31 w 144"/>
                <a:gd name="T69" fmla="*/ 12 h 137"/>
                <a:gd name="T70" fmla="*/ 29 w 144"/>
                <a:gd name="T71" fmla="*/ 21 h 137"/>
                <a:gd name="T72" fmla="*/ 31 w 144"/>
                <a:gd name="T73" fmla="*/ 31 h 137"/>
                <a:gd name="T74" fmla="*/ 29 w 144"/>
                <a:gd name="T75" fmla="*/ 38 h 137"/>
                <a:gd name="T76" fmla="*/ 26 w 144"/>
                <a:gd name="T77" fmla="*/ 47 h 137"/>
                <a:gd name="T78" fmla="*/ 0 w 144"/>
                <a:gd name="T79" fmla="*/ 69 h 137"/>
                <a:gd name="T80" fmla="*/ 0 w 144"/>
                <a:gd name="T81" fmla="*/ 69 h 137"/>
                <a:gd name="T82" fmla="*/ 19 w 144"/>
                <a:gd name="T83" fmla="*/ 88 h 137"/>
                <a:gd name="T84" fmla="*/ 118 w 144"/>
                <a:gd name="T85" fmla="*/ 137 h 137"/>
                <a:gd name="T86" fmla="*/ 123 w 144"/>
                <a:gd name="T87" fmla="*/ 123 h 137"/>
                <a:gd name="T88" fmla="*/ 135 w 144"/>
                <a:gd name="T89" fmla="*/ 123 h 137"/>
                <a:gd name="T90" fmla="*/ 140 w 144"/>
                <a:gd name="T91" fmla="*/ 123 h 137"/>
                <a:gd name="T92" fmla="*/ 144 w 144"/>
                <a:gd name="T93" fmla="*/ 11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4" h="137">
                  <a:moveTo>
                    <a:pt x="144" y="118"/>
                  </a:moveTo>
                  <a:lnTo>
                    <a:pt x="142" y="118"/>
                  </a:lnTo>
                  <a:lnTo>
                    <a:pt x="140" y="116"/>
                  </a:lnTo>
                  <a:lnTo>
                    <a:pt x="137" y="114"/>
                  </a:lnTo>
                  <a:lnTo>
                    <a:pt x="135" y="104"/>
                  </a:lnTo>
                  <a:lnTo>
                    <a:pt x="130" y="104"/>
                  </a:lnTo>
                  <a:lnTo>
                    <a:pt x="130" y="102"/>
                  </a:lnTo>
                  <a:lnTo>
                    <a:pt x="130" y="97"/>
                  </a:lnTo>
                  <a:lnTo>
                    <a:pt x="133" y="95"/>
                  </a:lnTo>
                  <a:lnTo>
                    <a:pt x="130" y="88"/>
                  </a:lnTo>
                  <a:lnTo>
                    <a:pt x="128" y="85"/>
                  </a:lnTo>
                  <a:lnTo>
                    <a:pt x="126" y="80"/>
                  </a:lnTo>
                  <a:lnTo>
                    <a:pt x="123" y="78"/>
                  </a:lnTo>
                  <a:lnTo>
                    <a:pt x="121" y="80"/>
                  </a:lnTo>
                  <a:lnTo>
                    <a:pt x="109" y="73"/>
                  </a:lnTo>
                  <a:lnTo>
                    <a:pt x="107" y="73"/>
                  </a:lnTo>
                  <a:lnTo>
                    <a:pt x="107" y="73"/>
                  </a:lnTo>
                  <a:lnTo>
                    <a:pt x="102" y="71"/>
                  </a:lnTo>
                  <a:lnTo>
                    <a:pt x="104" y="69"/>
                  </a:lnTo>
                  <a:lnTo>
                    <a:pt x="102" y="69"/>
                  </a:lnTo>
                  <a:lnTo>
                    <a:pt x="104" y="66"/>
                  </a:lnTo>
                  <a:lnTo>
                    <a:pt x="102" y="64"/>
                  </a:lnTo>
                  <a:lnTo>
                    <a:pt x="100" y="61"/>
                  </a:lnTo>
                  <a:lnTo>
                    <a:pt x="97" y="59"/>
                  </a:lnTo>
                  <a:lnTo>
                    <a:pt x="95" y="57"/>
                  </a:lnTo>
                  <a:lnTo>
                    <a:pt x="92" y="57"/>
                  </a:lnTo>
                  <a:lnTo>
                    <a:pt x="92" y="57"/>
                  </a:lnTo>
                  <a:lnTo>
                    <a:pt x="95" y="54"/>
                  </a:lnTo>
                  <a:lnTo>
                    <a:pt x="92" y="52"/>
                  </a:lnTo>
                  <a:lnTo>
                    <a:pt x="95" y="50"/>
                  </a:lnTo>
                  <a:lnTo>
                    <a:pt x="95" y="45"/>
                  </a:lnTo>
                  <a:lnTo>
                    <a:pt x="97" y="43"/>
                  </a:lnTo>
                  <a:lnTo>
                    <a:pt x="97" y="40"/>
                  </a:lnTo>
                  <a:lnTo>
                    <a:pt x="100" y="40"/>
                  </a:lnTo>
                  <a:lnTo>
                    <a:pt x="100" y="38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0" y="28"/>
                  </a:lnTo>
                  <a:lnTo>
                    <a:pt x="100" y="28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2" y="26"/>
                  </a:lnTo>
                  <a:lnTo>
                    <a:pt x="102" y="24"/>
                  </a:lnTo>
                  <a:lnTo>
                    <a:pt x="97" y="26"/>
                  </a:lnTo>
                  <a:lnTo>
                    <a:pt x="95" y="24"/>
                  </a:lnTo>
                  <a:lnTo>
                    <a:pt x="90" y="21"/>
                  </a:lnTo>
                  <a:lnTo>
                    <a:pt x="88" y="21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3" y="14"/>
                  </a:lnTo>
                  <a:lnTo>
                    <a:pt x="81" y="14"/>
                  </a:lnTo>
                  <a:lnTo>
                    <a:pt x="78" y="9"/>
                  </a:lnTo>
                  <a:lnTo>
                    <a:pt x="78" y="7"/>
                  </a:lnTo>
                  <a:lnTo>
                    <a:pt x="78" y="5"/>
                  </a:lnTo>
                  <a:lnTo>
                    <a:pt x="76" y="5"/>
                  </a:lnTo>
                  <a:lnTo>
                    <a:pt x="71" y="5"/>
                  </a:lnTo>
                  <a:lnTo>
                    <a:pt x="69" y="5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4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3" y="7"/>
                  </a:lnTo>
                  <a:lnTo>
                    <a:pt x="40" y="7"/>
                  </a:lnTo>
                  <a:lnTo>
                    <a:pt x="38" y="9"/>
                  </a:lnTo>
                  <a:lnTo>
                    <a:pt x="31" y="12"/>
                  </a:lnTo>
                  <a:lnTo>
                    <a:pt x="29" y="17"/>
                  </a:lnTo>
                  <a:lnTo>
                    <a:pt x="29" y="21"/>
                  </a:lnTo>
                  <a:lnTo>
                    <a:pt x="31" y="26"/>
                  </a:lnTo>
                  <a:lnTo>
                    <a:pt x="31" y="31"/>
                  </a:lnTo>
                  <a:lnTo>
                    <a:pt x="29" y="35"/>
                  </a:lnTo>
                  <a:lnTo>
                    <a:pt x="29" y="38"/>
                  </a:lnTo>
                  <a:lnTo>
                    <a:pt x="29" y="43"/>
                  </a:lnTo>
                  <a:lnTo>
                    <a:pt x="26" y="47"/>
                  </a:lnTo>
                  <a:lnTo>
                    <a:pt x="26" y="50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7" y="88"/>
                  </a:lnTo>
                  <a:lnTo>
                    <a:pt x="19" y="88"/>
                  </a:lnTo>
                  <a:lnTo>
                    <a:pt x="90" y="137"/>
                  </a:lnTo>
                  <a:lnTo>
                    <a:pt x="118" y="137"/>
                  </a:lnTo>
                  <a:lnTo>
                    <a:pt x="121" y="130"/>
                  </a:lnTo>
                  <a:lnTo>
                    <a:pt x="123" y="123"/>
                  </a:lnTo>
                  <a:lnTo>
                    <a:pt x="130" y="121"/>
                  </a:lnTo>
                  <a:lnTo>
                    <a:pt x="135" y="123"/>
                  </a:lnTo>
                  <a:lnTo>
                    <a:pt x="140" y="121"/>
                  </a:lnTo>
                  <a:lnTo>
                    <a:pt x="140" y="123"/>
                  </a:lnTo>
                  <a:lnTo>
                    <a:pt x="142" y="118"/>
                  </a:lnTo>
                  <a:lnTo>
                    <a:pt x="144" y="11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0" name="Freeform 86">
              <a:extLst>
                <a:ext uri="{FF2B5EF4-FFF2-40B4-BE49-F238E27FC236}">
                  <a16:creationId xmlns:a16="http://schemas.microsoft.com/office/drawing/2014/main" id="{5D0B8E82-1953-43AF-96A4-8FD334BC4E63}"/>
                </a:ext>
              </a:extLst>
            </p:cNvPr>
            <p:cNvSpPr/>
            <p:nvPr/>
          </p:nvSpPr>
          <p:spPr bwMode="auto">
            <a:xfrm>
              <a:off x="11766048" y="14707546"/>
              <a:ext cx="107609" cy="122165"/>
            </a:xfrm>
            <a:custGeom>
              <a:avLst/>
              <a:gdLst>
                <a:gd name="T0" fmla="*/ 0 w 24"/>
                <a:gd name="T1" fmla="*/ 16 h 26"/>
                <a:gd name="T2" fmla="*/ 3 w 24"/>
                <a:gd name="T3" fmla="*/ 9 h 26"/>
                <a:gd name="T4" fmla="*/ 5 w 24"/>
                <a:gd name="T5" fmla="*/ 2 h 26"/>
                <a:gd name="T6" fmla="*/ 12 w 24"/>
                <a:gd name="T7" fmla="*/ 0 h 26"/>
                <a:gd name="T8" fmla="*/ 17 w 24"/>
                <a:gd name="T9" fmla="*/ 2 h 26"/>
                <a:gd name="T10" fmla="*/ 22 w 24"/>
                <a:gd name="T11" fmla="*/ 0 h 26"/>
                <a:gd name="T12" fmla="*/ 22 w 24"/>
                <a:gd name="T13" fmla="*/ 2 h 26"/>
                <a:gd name="T14" fmla="*/ 22 w 24"/>
                <a:gd name="T15" fmla="*/ 2 h 26"/>
                <a:gd name="T16" fmla="*/ 24 w 24"/>
                <a:gd name="T17" fmla="*/ 9 h 26"/>
                <a:gd name="T18" fmla="*/ 15 w 24"/>
                <a:gd name="T19" fmla="*/ 12 h 26"/>
                <a:gd name="T20" fmla="*/ 22 w 24"/>
                <a:gd name="T21" fmla="*/ 14 h 26"/>
                <a:gd name="T22" fmla="*/ 22 w 24"/>
                <a:gd name="T23" fmla="*/ 14 h 26"/>
                <a:gd name="T24" fmla="*/ 22 w 24"/>
                <a:gd name="T25" fmla="*/ 16 h 26"/>
                <a:gd name="T26" fmla="*/ 22 w 24"/>
                <a:gd name="T27" fmla="*/ 19 h 26"/>
                <a:gd name="T28" fmla="*/ 24 w 24"/>
                <a:gd name="T29" fmla="*/ 19 h 26"/>
                <a:gd name="T30" fmla="*/ 24 w 24"/>
                <a:gd name="T31" fmla="*/ 19 h 26"/>
                <a:gd name="T32" fmla="*/ 24 w 24"/>
                <a:gd name="T33" fmla="*/ 21 h 26"/>
                <a:gd name="T34" fmla="*/ 24 w 24"/>
                <a:gd name="T35" fmla="*/ 21 h 26"/>
                <a:gd name="T36" fmla="*/ 15 w 24"/>
                <a:gd name="T37" fmla="*/ 26 h 26"/>
                <a:gd name="T38" fmla="*/ 15 w 24"/>
                <a:gd name="T39" fmla="*/ 21 h 26"/>
                <a:gd name="T40" fmla="*/ 0 w 24"/>
                <a:gd name="T41" fmla="*/ 16 h 26"/>
                <a:gd name="T42" fmla="*/ 0 w 24"/>
                <a:gd name="T43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26">
                  <a:moveTo>
                    <a:pt x="0" y="16"/>
                  </a:moveTo>
                  <a:lnTo>
                    <a:pt x="3" y="9"/>
                  </a:lnTo>
                  <a:lnTo>
                    <a:pt x="5" y="2"/>
                  </a:lnTo>
                  <a:lnTo>
                    <a:pt x="12" y="0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4" y="9"/>
                  </a:lnTo>
                  <a:lnTo>
                    <a:pt x="15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6"/>
                  </a:lnTo>
                  <a:lnTo>
                    <a:pt x="22" y="19"/>
                  </a:lnTo>
                  <a:lnTo>
                    <a:pt x="24" y="19"/>
                  </a:lnTo>
                  <a:lnTo>
                    <a:pt x="24" y="19"/>
                  </a:lnTo>
                  <a:lnTo>
                    <a:pt x="24" y="21"/>
                  </a:lnTo>
                  <a:lnTo>
                    <a:pt x="24" y="21"/>
                  </a:lnTo>
                  <a:lnTo>
                    <a:pt x="15" y="26"/>
                  </a:lnTo>
                  <a:lnTo>
                    <a:pt x="15" y="21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1" name="Freeform 87">
              <a:extLst>
                <a:ext uri="{FF2B5EF4-FFF2-40B4-BE49-F238E27FC236}">
                  <a16:creationId xmlns:a16="http://schemas.microsoft.com/office/drawing/2014/main" id="{04A4210D-53E9-4493-8EAA-B874F7E48B28}"/>
                </a:ext>
              </a:extLst>
            </p:cNvPr>
            <p:cNvSpPr/>
            <p:nvPr/>
          </p:nvSpPr>
          <p:spPr bwMode="auto">
            <a:xfrm>
              <a:off x="10793084" y="14284668"/>
              <a:ext cx="147962" cy="89274"/>
            </a:xfrm>
            <a:custGeom>
              <a:avLst/>
              <a:gdLst>
                <a:gd name="T0" fmla="*/ 7 w 33"/>
                <a:gd name="T1" fmla="*/ 19 h 19"/>
                <a:gd name="T2" fmla="*/ 2 w 33"/>
                <a:gd name="T3" fmla="*/ 16 h 19"/>
                <a:gd name="T4" fmla="*/ 0 w 33"/>
                <a:gd name="T5" fmla="*/ 14 h 19"/>
                <a:gd name="T6" fmla="*/ 0 w 33"/>
                <a:gd name="T7" fmla="*/ 9 h 19"/>
                <a:gd name="T8" fmla="*/ 2 w 33"/>
                <a:gd name="T9" fmla="*/ 9 h 19"/>
                <a:gd name="T10" fmla="*/ 5 w 33"/>
                <a:gd name="T11" fmla="*/ 7 h 19"/>
                <a:gd name="T12" fmla="*/ 7 w 33"/>
                <a:gd name="T13" fmla="*/ 9 h 19"/>
                <a:gd name="T14" fmla="*/ 9 w 33"/>
                <a:gd name="T15" fmla="*/ 9 h 19"/>
                <a:gd name="T16" fmla="*/ 9 w 33"/>
                <a:gd name="T17" fmla="*/ 7 h 19"/>
                <a:gd name="T18" fmla="*/ 9 w 33"/>
                <a:gd name="T19" fmla="*/ 4 h 19"/>
                <a:gd name="T20" fmla="*/ 14 w 33"/>
                <a:gd name="T21" fmla="*/ 4 h 19"/>
                <a:gd name="T22" fmla="*/ 16 w 33"/>
                <a:gd name="T23" fmla="*/ 7 h 19"/>
                <a:gd name="T24" fmla="*/ 19 w 33"/>
                <a:gd name="T25" fmla="*/ 4 h 19"/>
                <a:gd name="T26" fmla="*/ 26 w 33"/>
                <a:gd name="T27" fmla="*/ 2 h 19"/>
                <a:gd name="T28" fmla="*/ 31 w 33"/>
                <a:gd name="T29" fmla="*/ 0 h 19"/>
                <a:gd name="T30" fmla="*/ 33 w 33"/>
                <a:gd name="T31" fmla="*/ 0 h 19"/>
                <a:gd name="T32" fmla="*/ 33 w 33"/>
                <a:gd name="T33" fmla="*/ 0 h 19"/>
                <a:gd name="T34" fmla="*/ 33 w 33"/>
                <a:gd name="T35" fmla="*/ 2 h 19"/>
                <a:gd name="T36" fmla="*/ 28 w 33"/>
                <a:gd name="T37" fmla="*/ 4 h 19"/>
                <a:gd name="T38" fmla="*/ 26 w 33"/>
                <a:gd name="T39" fmla="*/ 7 h 19"/>
                <a:gd name="T40" fmla="*/ 26 w 33"/>
                <a:gd name="T41" fmla="*/ 12 h 19"/>
                <a:gd name="T42" fmla="*/ 26 w 33"/>
                <a:gd name="T43" fmla="*/ 14 h 19"/>
                <a:gd name="T44" fmla="*/ 23 w 33"/>
                <a:gd name="T45" fmla="*/ 14 h 19"/>
                <a:gd name="T46" fmla="*/ 21 w 33"/>
                <a:gd name="T47" fmla="*/ 14 h 19"/>
                <a:gd name="T48" fmla="*/ 16 w 33"/>
                <a:gd name="T49" fmla="*/ 16 h 19"/>
                <a:gd name="T50" fmla="*/ 14 w 33"/>
                <a:gd name="T51" fmla="*/ 19 h 19"/>
                <a:gd name="T52" fmla="*/ 12 w 33"/>
                <a:gd name="T53" fmla="*/ 19 h 19"/>
                <a:gd name="T54" fmla="*/ 9 w 33"/>
                <a:gd name="T55" fmla="*/ 19 h 19"/>
                <a:gd name="T56" fmla="*/ 7 w 33"/>
                <a:gd name="T5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19">
                  <a:moveTo>
                    <a:pt x="7" y="19"/>
                  </a:moveTo>
                  <a:lnTo>
                    <a:pt x="2" y="16"/>
                  </a:lnTo>
                  <a:lnTo>
                    <a:pt x="0" y="14"/>
                  </a:lnTo>
                  <a:lnTo>
                    <a:pt x="0" y="9"/>
                  </a:lnTo>
                  <a:lnTo>
                    <a:pt x="2" y="9"/>
                  </a:lnTo>
                  <a:lnTo>
                    <a:pt x="5" y="7"/>
                  </a:lnTo>
                  <a:lnTo>
                    <a:pt x="7" y="9"/>
                  </a:lnTo>
                  <a:lnTo>
                    <a:pt x="9" y="9"/>
                  </a:lnTo>
                  <a:lnTo>
                    <a:pt x="9" y="7"/>
                  </a:lnTo>
                  <a:lnTo>
                    <a:pt x="9" y="4"/>
                  </a:lnTo>
                  <a:lnTo>
                    <a:pt x="14" y="4"/>
                  </a:lnTo>
                  <a:lnTo>
                    <a:pt x="16" y="7"/>
                  </a:lnTo>
                  <a:lnTo>
                    <a:pt x="19" y="4"/>
                  </a:lnTo>
                  <a:lnTo>
                    <a:pt x="26" y="2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"/>
                  </a:lnTo>
                  <a:lnTo>
                    <a:pt x="28" y="4"/>
                  </a:lnTo>
                  <a:lnTo>
                    <a:pt x="26" y="7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3" y="14"/>
                  </a:lnTo>
                  <a:lnTo>
                    <a:pt x="21" y="14"/>
                  </a:lnTo>
                  <a:lnTo>
                    <a:pt x="16" y="16"/>
                  </a:lnTo>
                  <a:lnTo>
                    <a:pt x="14" y="19"/>
                  </a:lnTo>
                  <a:lnTo>
                    <a:pt x="12" y="19"/>
                  </a:lnTo>
                  <a:lnTo>
                    <a:pt x="9" y="19"/>
                  </a:lnTo>
                  <a:lnTo>
                    <a:pt x="7" y="1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2" name="Freeform 88">
              <a:extLst>
                <a:ext uri="{FF2B5EF4-FFF2-40B4-BE49-F238E27FC236}">
                  <a16:creationId xmlns:a16="http://schemas.microsoft.com/office/drawing/2014/main" id="{79DFF55B-457A-434B-A6F0-285F1241CD87}"/>
                </a:ext>
              </a:extLst>
            </p:cNvPr>
            <p:cNvSpPr/>
            <p:nvPr/>
          </p:nvSpPr>
          <p:spPr bwMode="auto">
            <a:xfrm>
              <a:off x="11012786" y="14148406"/>
              <a:ext cx="416984" cy="389988"/>
            </a:xfrm>
            <a:custGeom>
              <a:avLst/>
              <a:gdLst>
                <a:gd name="T0" fmla="*/ 76 w 93"/>
                <a:gd name="T1" fmla="*/ 48 h 83"/>
                <a:gd name="T2" fmla="*/ 79 w 93"/>
                <a:gd name="T3" fmla="*/ 41 h 83"/>
                <a:gd name="T4" fmla="*/ 79 w 93"/>
                <a:gd name="T5" fmla="*/ 33 h 83"/>
                <a:gd name="T6" fmla="*/ 81 w 93"/>
                <a:gd name="T7" fmla="*/ 24 h 83"/>
                <a:gd name="T8" fmla="*/ 79 w 93"/>
                <a:gd name="T9" fmla="*/ 15 h 83"/>
                <a:gd name="T10" fmla="*/ 88 w 93"/>
                <a:gd name="T11" fmla="*/ 7 h 83"/>
                <a:gd name="T12" fmla="*/ 93 w 93"/>
                <a:gd name="T13" fmla="*/ 5 h 83"/>
                <a:gd name="T14" fmla="*/ 93 w 93"/>
                <a:gd name="T15" fmla="*/ 0 h 83"/>
                <a:gd name="T16" fmla="*/ 81 w 93"/>
                <a:gd name="T17" fmla="*/ 3 h 83"/>
                <a:gd name="T18" fmla="*/ 71 w 93"/>
                <a:gd name="T19" fmla="*/ 3 h 83"/>
                <a:gd name="T20" fmla="*/ 62 w 93"/>
                <a:gd name="T21" fmla="*/ 5 h 83"/>
                <a:gd name="T22" fmla="*/ 57 w 93"/>
                <a:gd name="T23" fmla="*/ 7 h 83"/>
                <a:gd name="T24" fmla="*/ 48 w 93"/>
                <a:gd name="T25" fmla="*/ 10 h 83"/>
                <a:gd name="T26" fmla="*/ 43 w 93"/>
                <a:gd name="T27" fmla="*/ 7 h 83"/>
                <a:gd name="T28" fmla="*/ 31 w 93"/>
                <a:gd name="T29" fmla="*/ 7 h 83"/>
                <a:gd name="T30" fmla="*/ 29 w 93"/>
                <a:gd name="T31" fmla="*/ 7 h 83"/>
                <a:gd name="T32" fmla="*/ 19 w 93"/>
                <a:gd name="T33" fmla="*/ 10 h 83"/>
                <a:gd name="T34" fmla="*/ 12 w 93"/>
                <a:gd name="T35" fmla="*/ 12 h 83"/>
                <a:gd name="T36" fmla="*/ 12 w 93"/>
                <a:gd name="T37" fmla="*/ 19 h 83"/>
                <a:gd name="T38" fmla="*/ 8 w 93"/>
                <a:gd name="T39" fmla="*/ 24 h 83"/>
                <a:gd name="T40" fmla="*/ 3 w 93"/>
                <a:gd name="T41" fmla="*/ 24 h 83"/>
                <a:gd name="T42" fmla="*/ 0 w 93"/>
                <a:gd name="T43" fmla="*/ 24 h 83"/>
                <a:gd name="T44" fmla="*/ 3 w 93"/>
                <a:gd name="T45" fmla="*/ 33 h 83"/>
                <a:gd name="T46" fmla="*/ 3 w 93"/>
                <a:gd name="T47" fmla="*/ 41 h 83"/>
                <a:gd name="T48" fmla="*/ 10 w 93"/>
                <a:gd name="T49" fmla="*/ 48 h 83"/>
                <a:gd name="T50" fmla="*/ 15 w 93"/>
                <a:gd name="T51" fmla="*/ 50 h 83"/>
                <a:gd name="T52" fmla="*/ 15 w 93"/>
                <a:gd name="T53" fmla="*/ 57 h 83"/>
                <a:gd name="T54" fmla="*/ 12 w 93"/>
                <a:gd name="T55" fmla="*/ 59 h 83"/>
                <a:gd name="T56" fmla="*/ 8 w 93"/>
                <a:gd name="T57" fmla="*/ 64 h 83"/>
                <a:gd name="T58" fmla="*/ 5 w 93"/>
                <a:gd name="T59" fmla="*/ 67 h 83"/>
                <a:gd name="T60" fmla="*/ 8 w 93"/>
                <a:gd name="T61" fmla="*/ 71 h 83"/>
                <a:gd name="T62" fmla="*/ 8 w 93"/>
                <a:gd name="T63" fmla="*/ 78 h 83"/>
                <a:gd name="T64" fmla="*/ 15 w 93"/>
                <a:gd name="T65" fmla="*/ 81 h 83"/>
                <a:gd name="T66" fmla="*/ 17 w 93"/>
                <a:gd name="T67" fmla="*/ 83 h 83"/>
                <a:gd name="T68" fmla="*/ 50 w 93"/>
                <a:gd name="T69" fmla="*/ 6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3" h="83">
                  <a:moveTo>
                    <a:pt x="50" y="67"/>
                  </a:moveTo>
                  <a:lnTo>
                    <a:pt x="76" y="48"/>
                  </a:lnTo>
                  <a:lnTo>
                    <a:pt x="76" y="45"/>
                  </a:lnTo>
                  <a:lnTo>
                    <a:pt x="79" y="41"/>
                  </a:lnTo>
                  <a:lnTo>
                    <a:pt x="79" y="36"/>
                  </a:lnTo>
                  <a:lnTo>
                    <a:pt x="79" y="33"/>
                  </a:lnTo>
                  <a:lnTo>
                    <a:pt x="81" y="29"/>
                  </a:lnTo>
                  <a:lnTo>
                    <a:pt x="81" y="24"/>
                  </a:lnTo>
                  <a:lnTo>
                    <a:pt x="79" y="19"/>
                  </a:lnTo>
                  <a:lnTo>
                    <a:pt x="79" y="15"/>
                  </a:lnTo>
                  <a:lnTo>
                    <a:pt x="81" y="10"/>
                  </a:lnTo>
                  <a:lnTo>
                    <a:pt x="88" y="7"/>
                  </a:lnTo>
                  <a:lnTo>
                    <a:pt x="90" y="5"/>
                  </a:lnTo>
                  <a:lnTo>
                    <a:pt x="93" y="5"/>
                  </a:lnTo>
                  <a:lnTo>
                    <a:pt x="93" y="3"/>
                  </a:lnTo>
                  <a:lnTo>
                    <a:pt x="93" y="0"/>
                  </a:lnTo>
                  <a:lnTo>
                    <a:pt x="88" y="0"/>
                  </a:lnTo>
                  <a:lnTo>
                    <a:pt x="81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7" y="3"/>
                  </a:lnTo>
                  <a:lnTo>
                    <a:pt x="62" y="5"/>
                  </a:lnTo>
                  <a:lnTo>
                    <a:pt x="60" y="7"/>
                  </a:lnTo>
                  <a:lnTo>
                    <a:pt x="57" y="7"/>
                  </a:lnTo>
                  <a:lnTo>
                    <a:pt x="55" y="10"/>
                  </a:lnTo>
                  <a:lnTo>
                    <a:pt x="48" y="10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1" y="5"/>
                  </a:lnTo>
                  <a:lnTo>
                    <a:pt x="31" y="7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2" y="12"/>
                  </a:lnTo>
                  <a:lnTo>
                    <a:pt x="19" y="10"/>
                  </a:lnTo>
                  <a:lnTo>
                    <a:pt x="15" y="10"/>
                  </a:lnTo>
                  <a:lnTo>
                    <a:pt x="12" y="12"/>
                  </a:lnTo>
                  <a:lnTo>
                    <a:pt x="12" y="17"/>
                  </a:lnTo>
                  <a:lnTo>
                    <a:pt x="12" y="19"/>
                  </a:lnTo>
                  <a:lnTo>
                    <a:pt x="12" y="22"/>
                  </a:lnTo>
                  <a:lnTo>
                    <a:pt x="8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3" y="33"/>
                  </a:lnTo>
                  <a:lnTo>
                    <a:pt x="5" y="38"/>
                  </a:lnTo>
                  <a:lnTo>
                    <a:pt x="3" y="41"/>
                  </a:lnTo>
                  <a:lnTo>
                    <a:pt x="3" y="45"/>
                  </a:lnTo>
                  <a:lnTo>
                    <a:pt x="10" y="48"/>
                  </a:lnTo>
                  <a:lnTo>
                    <a:pt x="12" y="50"/>
                  </a:lnTo>
                  <a:lnTo>
                    <a:pt x="15" y="50"/>
                  </a:lnTo>
                  <a:lnTo>
                    <a:pt x="15" y="55"/>
                  </a:lnTo>
                  <a:lnTo>
                    <a:pt x="15" y="57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64"/>
                  </a:lnTo>
                  <a:lnTo>
                    <a:pt x="5" y="67"/>
                  </a:lnTo>
                  <a:lnTo>
                    <a:pt x="5" y="67"/>
                  </a:lnTo>
                  <a:lnTo>
                    <a:pt x="5" y="69"/>
                  </a:lnTo>
                  <a:lnTo>
                    <a:pt x="8" y="71"/>
                  </a:lnTo>
                  <a:lnTo>
                    <a:pt x="8" y="76"/>
                  </a:lnTo>
                  <a:lnTo>
                    <a:pt x="8" y="78"/>
                  </a:lnTo>
                  <a:lnTo>
                    <a:pt x="10" y="78"/>
                  </a:lnTo>
                  <a:lnTo>
                    <a:pt x="15" y="81"/>
                  </a:lnTo>
                  <a:lnTo>
                    <a:pt x="17" y="83"/>
                  </a:lnTo>
                  <a:lnTo>
                    <a:pt x="17" y="83"/>
                  </a:lnTo>
                  <a:lnTo>
                    <a:pt x="19" y="83"/>
                  </a:lnTo>
                  <a:lnTo>
                    <a:pt x="50" y="67"/>
                  </a:lnTo>
                  <a:lnTo>
                    <a:pt x="50" y="67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3" name="Freeform 89">
              <a:extLst>
                <a:ext uri="{FF2B5EF4-FFF2-40B4-BE49-F238E27FC236}">
                  <a16:creationId xmlns:a16="http://schemas.microsoft.com/office/drawing/2014/main" id="{3859E6AA-A11D-49B0-8382-2F6E1B738646}"/>
                </a:ext>
              </a:extLst>
            </p:cNvPr>
            <p:cNvSpPr/>
            <p:nvPr/>
          </p:nvSpPr>
          <p:spPr bwMode="auto">
            <a:xfrm>
              <a:off x="10932079" y="14463215"/>
              <a:ext cx="103125" cy="310111"/>
            </a:xfrm>
            <a:custGeom>
              <a:avLst/>
              <a:gdLst>
                <a:gd name="T0" fmla="*/ 14 w 23"/>
                <a:gd name="T1" fmla="*/ 66 h 66"/>
                <a:gd name="T2" fmla="*/ 16 w 23"/>
                <a:gd name="T3" fmla="*/ 64 h 66"/>
                <a:gd name="T4" fmla="*/ 16 w 23"/>
                <a:gd name="T5" fmla="*/ 64 h 66"/>
                <a:gd name="T6" fmla="*/ 16 w 23"/>
                <a:gd name="T7" fmla="*/ 61 h 66"/>
                <a:gd name="T8" fmla="*/ 18 w 23"/>
                <a:gd name="T9" fmla="*/ 59 h 66"/>
                <a:gd name="T10" fmla="*/ 18 w 23"/>
                <a:gd name="T11" fmla="*/ 56 h 66"/>
                <a:gd name="T12" fmla="*/ 18 w 23"/>
                <a:gd name="T13" fmla="*/ 52 h 66"/>
                <a:gd name="T14" fmla="*/ 18 w 23"/>
                <a:gd name="T15" fmla="*/ 47 h 66"/>
                <a:gd name="T16" fmla="*/ 18 w 23"/>
                <a:gd name="T17" fmla="*/ 47 h 66"/>
                <a:gd name="T18" fmla="*/ 18 w 23"/>
                <a:gd name="T19" fmla="*/ 45 h 66"/>
                <a:gd name="T20" fmla="*/ 21 w 23"/>
                <a:gd name="T21" fmla="*/ 40 h 66"/>
                <a:gd name="T22" fmla="*/ 21 w 23"/>
                <a:gd name="T23" fmla="*/ 37 h 66"/>
                <a:gd name="T24" fmla="*/ 21 w 23"/>
                <a:gd name="T25" fmla="*/ 33 h 66"/>
                <a:gd name="T26" fmla="*/ 18 w 23"/>
                <a:gd name="T27" fmla="*/ 33 h 66"/>
                <a:gd name="T28" fmla="*/ 18 w 23"/>
                <a:gd name="T29" fmla="*/ 33 h 66"/>
                <a:gd name="T30" fmla="*/ 16 w 23"/>
                <a:gd name="T31" fmla="*/ 33 h 66"/>
                <a:gd name="T32" fmla="*/ 14 w 23"/>
                <a:gd name="T33" fmla="*/ 33 h 66"/>
                <a:gd name="T34" fmla="*/ 14 w 23"/>
                <a:gd name="T35" fmla="*/ 28 h 66"/>
                <a:gd name="T36" fmla="*/ 14 w 23"/>
                <a:gd name="T37" fmla="*/ 21 h 66"/>
                <a:gd name="T38" fmla="*/ 14 w 23"/>
                <a:gd name="T39" fmla="*/ 19 h 66"/>
                <a:gd name="T40" fmla="*/ 14 w 23"/>
                <a:gd name="T41" fmla="*/ 14 h 66"/>
                <a:gd name="T42" fmla="*/ 18 w 23"/>
                <a:gd name="T43" fmla="*/ 14 h 66"/>
                <a:gd name="T44" fmla="*/ 18 w 23"/>
                <a:gd name="T45" fmla="*/ 16 h 66"/>
                <a:gd name="T46" fmla="*/ 18 w 23"/>
                <a:gd name="T47" fmla="*/ 19 h 66"/>
                <a:gd name="T48" fmla="*/ 21 w 23"/>
                <a:gd name="T49" fmla="*/ 16 h 66"/>
                <a:gd name="T50" fmla="*/ 21 w 23"/>
                <a:gd name="T51" fmla="*/ 14 h 66"/>
                <a:gd name="T52" fmla="*/ 21 w 23"/>
                <a:gd name="T53" fmla="*/ 14 h 66"/>
                <a:gd name="T54" fmla="*/ 21 w 23"/>
                <a:gd name="T55" fmla="*/ 14 h 66"/>
                <a:gd name="T56" fmla="*/ 21 w 23"/>
                <a:gd name="T57" fmla="*/ 11 h 66"/>
                <a:gd name="T58" fmla="*/ 21 w 23"/>
                <a:gd name="T59" fmla="*/ 7 h 66"/>
                <a:gd name="T60" fmla="*/ 21 w 23"/>
                <a:gd name="T61" fmla="*/ 2 h 66"/>
                <a:gd name="T62" fmla="*/ 23 w 23"/>
                <a:gd name="T63" fmla="*/ 0 h 66"/>
                <a:gd name="T64" fmla="*/ 21 w 23"/>
                <a:gd name="T65" fmla="*/ 0 h 66"/>
                <a:gd name="T66" fmla="*/ 21 w 23"/>
                <a:gd name="T67" fmla="*/ 4 h 66"/>
                <a:gd name="T68" fmla="*/ 16 w 23"/>
                <a:gd name="T69" fmla="*/ 4 h 66"/>
                <a:gd name="T70" fmla="*/ 14 w 23"/>
                <a:gd name="T71" fmla="*/ 4 h 66"/>
                <a:gd name="T72" fmla="*/ 9 w 23"/>
                <a:gd name="T73" fmla="*/ 7 h 66"/>
                <a:gd name="T74" fmla="*/ 9 w 23"/>
                <a:gd name="T75" fmla="*/ 19 h 66"/>
                <a:gd name="T76" fmla="*/ 4 w 23"/>
                <a:gd name="T77" fmla="*/ 26 h 66"/>
                <a:gd name="T78" fmla="*/ 0 w 23"/>
                <a:gd name="T79" fmla="*/ 33 h 66"/>
                <a:gd name="T80" fmla="*/ 2 w 23"/>
                <a:gd name="T81" fmla="*/ 33 h 66"/>
                <a:gd name="T82" fmla="*/ 4 w 23"/>
                <a:gd name="T83" fmla="*/ 37 h 66"/>
                <a:gd name="T84" fmla="*/ 7 w 23"/>
                <a:gd name="T85" fmla="*/ 42 h 66"/>
                <a:gd name="T86" fmla="*/ 11 w 23"/>
                <a:gd name="T87" fmla="*/ 49 h 66"/>
                <a:gd name="T88" fmla="*/ 14 w 23"/>
                <a:gd name="T89" fmla="*/ 56 h 66"/>
                <a:gd name="T90" fmla="*/ 11 w 23"/>
                <a:gd name="T91" fmla="*/ 61 h 66"/>
                <a:gd name="T92" fmla="*/ 14 w 23"/>
                <a:gd name="T9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66">
                  <a:moveTo>
                    <a:pt x="14" y="66"/>
                  </a:moveTo>
                  <a:lnTo>
                    <a:pt x="16" y="64"/>
                  </a:lnTo>
                  <a:lnTo>
                    <a:pt x="16" y="64"/>
                  </a:lnTo>
                  <a:lnTo>
                    <a:pt x="16" y="61"/>
                  </a:lnTo>
                  <a:lnTo>
                    <a:pt x="18" y="59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21" y="40"/>
                  </a:lnTo>
                  <a:lnTo>
                    <a:pt x="21" y="37"/>
                  </a:lnTo>
                  <a:lnTo>
                    <a:pt x="21" y="33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28"/>
                  </a:lnTo>
                  <a:lnTo>
                    <a:pt x="14" y="21"/>
                  </a:lnTo>
                  <a:lnTo>
                    <a:pt x="14" y="19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6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1" y="11"/>
                  </a:lnTo>
                  <a:lnTo>
                    <a:pt x="21" y="7"/>
                  </a:lnTo>
                  <a:lnTo>
                    <a:pt x="21" y="2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1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9" y="7"/>
                  </a:lnTo>
                  <a:lnTo>
                    <a:pt x="9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2" y="33"/>
                  </a:lnTo>
                  <a:lnTo>
                    <a:pt x="4" y="37"/>
                  </a:lnTo>
                  <a:lnTo>
                    <a:pt x="7" y="42"/>
                  </a:lnTo>
                  <a:lnTo>
                    <a:pt x="11" y="49"/>
                  </a:lnTo>
                  <a:lnTo>
                    <a:pt x="14" y="56"/>
                  </a:lnTo>
                  <a:lnTo>
                    <a:pt x="11" y="61"/>
                  </a:lnTo>
                  <a:lnTo>
                    <a:pt x="14" y="66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4" name="Freeform 90">
              <a:extLst>
                <a:ext uri="{FF2B5EF4-FFF2-40B4-BE49-F238E27FC236}">
                  <a16:creationId xmlns:a16="http://schemas.microsoft.com/office/drawing/2014/main" id="{B45569A1-5113-4C44-92DA-6F56A7F62997}"/>
                </a:ext>
              </a:extLst>
            </p:cNvPr>
            <p:cNvSpPr/>
            <p:nvPr/>
          </p:nvSpPr>
          <p:spPr bwMode="auto">
            <a:xfrm>
              <a:off x="11026237" y="14463215"/>
              <a:ext cx="22419" cy="65781"/>
            </a:xfrm>
            <a:custGeom>
              <a:avLst/>
              <a:gdLst>
                <a:gd name="T0" fmla="*/ 0 w 5"/>
                <a:gd name="T1" fmla="*/ 14 h 14"/>
                <a:gd name="T2" fmla="*/ 0 w 5"/>
                <a:gd name="T3" fmla="*/ 14 h 14"/>
                <a:gd name="T4" fmla="*/ 0 w 5"/>
                <a:gd name="T5" fmla="*/ 11 h 14"/>
                <a:gd name="T6" fmla="*/ 0 w 5"/>
                <a:gd name="T7" fmla="*/ 7 h 14"/>
                <a:gd name="T8" fmla="*/ 0 w 5"/>
                <a:gd name="T9" fmla="*/ 2 h 14"/>
                <a:gd name="T10" fmla="*/ 2 w 5"/>
                <a:gd name="T11" fmla="*/ 0 h 14"/>
                <a:gd name="T12" fmla="*/ 2 w 5"/>
                <a:gd name="T13" fmla="*/ 0 h 14"/>
                <a:gd name="T14" fmla="*/ 2 w 5"/>
                <a:gd name="T15" fmla="*/ 2 h 14"/>
                <a:gd name="T16" fmla="*/ 5 w 5"/>
                <a:gd name="T17" fmla="*/ 4 h 14"/>
                <a:gd name="T18" fmla="*/ 5 w 5"/>
                <a:gd name="T19" fmla="*/ 9 h 14"/>
                <a:gd name="T20" fmla="*/ 5 w 5"/>
                <a:gd name="T21" fmla="*/ 11 h 14"/>
                <a:gd name="T22" fmla="*/ 5 w 5"/>
                <a:gd name="T23" fmla="*/ 11 h 14"/>
                <a:gd name="T24" fmla="*/ 2 w 5"/>
                <a:gd name="T25" fmla="*/ 14 h 14"/>
                <a:gd name="T26" fmla="*/ 2 w 5"/>
                <a:gd name="T27" fmla="*/ 14 h 14"/>
                <a:gd name="T28" fmla="*/ 0 w 5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4">
                  <a:moveTo>
                    <a:pt x="0" y="14"/>
                  </a:move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5" y="4"/>
                  </a:lnTo>
                  <a:lnTo>
                    <a:pt x="5" y="9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5" name="Freeform 91">
              <a:extLst>
                <a:ext uri="{FF2B5EF4-FFF2-40B4-BE49-F238E27FC236}">
                  <a16:creationId xmlns:a16="http://schemas.microsoft.com/office/drawing/2014/main" id="{9F388107-609C-45D0-A42F-CE5E9313F9E3}"/>
                </a:ext>
              </a:extLst>
            </p:cNvPr>
            <p:cNvSpPr/>
            <p:nvPr/>
          </p:nvSpPr>
          <p:spPr bwMode="auto">
            <a:xfrm>
              <a:off x="10994851" y="14528995"/>
              <a:ext cx="31386" cy="89274"/>
            </a:xfrm>
            <a:custGeom>
              <a:avLst/>
              <a:gdLst>
                <a:gd name="T0" fmla="*/ 4 w 7"/>
                <a:gd name="T1" fmla="*/ 19 h 19"/>
                <a:gd name="T2" fmla="*/ 4 w 7"/>
                <a:gd name="T3" fmla="*/ 19 h 19"/>
                <a:gd name="T4" fmla="*/ 2 w 7"/>
                <a:gd name="T5" fmla="*/ 19 h 19"/>
                <a:gd name="T6" fmla="*/ 0 w 7"/>
                <a:gd name="T7" fmla="*/ 19 h 19"/>
                <a:gd name="T8" fmla="*/ 0 w 7"/>
                <a:gd name="T9" fmla="*/ 14 h 19"/>
                <a:gd name="T10" fmla="*/ 0 w 7"/>
                <a:gd name="T11" fmla="*/ 7 h 19"/>
                <a:gd name="T12" fmla="*/ 0 w 7"/>
                <a:gd name="T13" fmla="*/ 5 h 19"/>
                <a:gd name="T14" fmla="*/ 0 w 7"/>
                <a:gd name="T15" fmla="*/ 0 h 19"/>
                <a:gd name="T16" fmla="*/ 4 w 7"/>
                <a:gd name="T17" fmla="*/ 0 h 19"/>
                <a:gd name="T18" fmla="*/ 4 w 7"/>
                <a:gd name="T19" fmla="*/ 2 h 19"/>
                <a:gd name="T20" fmla="*/ 4 w 7"/>
                <a:gd name="T21" fmla="*/ 5 h 19"/>
                <a:gd name="T22" fmla="*/ 7 w 7"/>
                <a:gd name="T23" fmla="*/ 2 h 19"/>
                <a:gd name="T24" fmla="*/ 7 w 7"/>
                <a:gd name="T25" fmla="*/ 2 h 19"/>
                <a:gd name="T26" fmla="*/ 7 w 7"/>
                <a:gd name="T27" fmla="*/ 5 h 19"/>
                <a:gd name="T28" fmla="*/ 7 w 7"/>
                <a:gd name="T29" fmla="*/ 7 h 19"/>
                <a:gd name="T30" fmla="*/ 7 w 7"/>
                <a:gd name="T31" fmla="*/ 9 h 19"/>
                <a:gd name="T32" fmla="*/ 7 w 7"/>
                <a:gd name="T33" fmla="*/ 12 h 19"/>
                <a:gd name="T34" fmla="*/ 7 w 7"/>
                <a:gd name="T35" fmla="*/ 19 h 19"/>
                <a:gd name="T36" fmla="*/ 4 w 7"/>
                <a:gd name="T3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19">
                  <a:moveTo>
                    <a:pt x="4" y="19"/>
                  </a:moveTo>
                  <a:lnTo>
                    <a:pt x="4" y="19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5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7"/>
                  </a:lnTo>
                  <a:lnTo>
                    <a:pt x="7" y="9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6" name="Freeform 92">
              <a:extLst>
                <a:ext uri="{FF2B5EF4-FFF2-40B4-BE49-F238E27FC236}">
                  <a16:creationId xmlns:a16="http://schemas.microsoft.com/office/drawing/2014/main" id="{72CF3079-6586-459E-B844-FB0B037BB9C6}"/>
                </a:ext>
              </a:extLst>
            </p:cNvPr>
            <p:cNvSpPr/>
            <p:nvPr/>
          </p:nvSpPr>
          <p:spPr bwMode="auto">
            <a:xfrm>
              <a:off x="10994851" y="14359844"/>
              <a:ext cx="85190" cy="122165"/>
            </a:xfrm>
            <a:custGeom>
              <a:avLst/>
              <a:gdLst>
                <a:gd name="T0" fmla="*/ 0 w 19"/>
                <a:gd name="T1" fmla="*/ 26 h 26"/>
                <a:gd name="T2" fmla="*/ 2 w 19"/>
                <a:gd name="T3" fmla="*/ 26 h 26"/>
                <a:gd name="T4" fmla="*/ 7 w 19"/>
                <a:gd name="T5" fmla="*/ 26 h 26"/>
                <a:gd name="T6" fmla="*/ 7 w 19"/>
                <a:gd name="T7" fmla="*/ 22 h 26"/>
                <a:gd name="T8" fmla="*/ 9 w 19"/>
                <a:gd name="T9" fmla="*/ 22 h 26"/>
                <a:gd name="T10" fmla="*/ 12 w 19"/>
                <a:gd name="T11" fmla="*/ 19 h 26"/>
                <a:gd name="T12" fmla="*/ 12 w 19"/>
                <a:gd name="T13" fmla="*/ 14 h 26"/>
                <a:gd name="T14" fmla="*/ 16 w 19"/>
                <a:gd name="T15" fmla="*/ 14 h 26"/>
                <a:gd name="T16" fmla="*/ 16 w 19"/>
                <a:gd name="T17" fmla="*/ 14 h 26"/>
                <a:gd name="T18" fmla="*/ 19 w 19"/>
                <a:gd name="T19" fmla="*/ 12 h 26"/>
                <a:gd name="T20" fmla="*/ 19 w 19"/>
                <a:gd name="T21" fmla="*/ 10 h 26"/>
                <a:gd name="T22" fmla="*/ 19 w 19"/>
                <a:gd name="T23" fmla="*/ 5 h 26"/>
                <a:gd name="T24" fmla="*/ 16 w 19"/>
                <a:gd name="T25" fmla="*/ 5 h 26"/>
                <a:gd name="T26" fmla="*/ 14 w 19"/>
                <a:gd name="T27" fmla="*/ 3 h 26"/>
                <a:gd name="T28" fmla="*/ 7 w 19"/>
                <a:gd name="T29" fmla="*/ 0 h 26"/>
                <a:gd name="T30" fmla="*/ 7 w 19"/>
                <a:gd name="T31" fmla="*/ 3 h 26"/>
                <a:gd name="T32" fmla="*/ 4 w 19"/>
                <a:gd name="T33" fmla="*/ 3 h 26"/>
                <a:gd name="T34" fmla="*/ 4 w 19"/>
                <a:gd name="T35" fmla="*/ 12 h 26"/>
                <a:gd name="T36" fmla="*/ 2 w 19"/>
                <a:gd name="T37" fmla="*/ 17 h 26"/>
                <a:gd name="T38" fmla="*/ 0 w 19"/>
                <a:gd name="T39" fmla="*/ 22 h 26"/>
                <a:gd name="T40" fmla="*/ 0 w 19"/>
                <a:gd name="T41" fmla="*/ 24 h 26"/>
                <a:gd name="T42" fmla="*/ 0 w 19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6">
                  <a:moveTo>
                    <a:pt x="0" y="26"/>
                  </a:moveTo>
                  <a:lnTo>
                    <a:pt x="2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9" y="22"/>
                  </a:lnTo>
                  <a:lnTo>
                    <a:pt x="12" y="19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19" y="10"/>
                  </a:lnTo>
                  <a:lnTo>
                    <a:pt x="19" y="5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7" y="0"/>
                  </a:lnTo>
                  <a:lnTo>
                    <a:pt x="7" y="3"/>
                  </a:lnTo>
                  <a:lnTo>
                    <a:pt x="4" y="3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2"/>
                  </a:lnTo>
                  <a:lnTo>
                    <a:pt x="0" y="24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7" name="Freeform 93">
              <a:extLst>
                <a:ext uri="{FF2B5EF4-FFF2-40B4-BE49-F238E27FC236}">
                  <a16:creationId xmlns:a16="http://schemas.microsoft.com/office/drawing/2014/main" id="{0410B124-B684-4E7C-890D-D427C78F2536}"/>
                </a:ext>
              </a:extLst>
            </p:cNvPr>
            <p:cNvSpPr/>
            <p:nvPr/>
          </p:nvSpPr>
          <p:spPr bwMode="auto">
            <a:xfrm>
              <a:off x="10994851" y="14463215"/>
              <a:ext cx="273506" cy="343001"/>
            </a:xfrm>
            <a:custGeom>
              <a:avLst/>
              <a:gdLst>
                <a:gd name="T0" fmla="*/ 2 w 61"/>
                <a:gd name="T1" fmla="*/ 64 h 73"/>
                <a:gd name="T2" fmla="*/ 2 w 61"/>
                <a:gd name="T3" fmla="*/ 64 h 73"/>
                <a:gd name="T4" fmla="*/ 2 w 61"/>
                <a:gd name="T5" fmla="*/ 61 h 73"/>
                <a:gd name="T6" fmla="*/ 4 w 61"/>
                <a:gd name="T7" fmla="*/ 59 h 73"/>
                <a:gd name="T8" fmla="*/ 4 w 61"/>
                <a:gd name="T9" fmla="*/ 56 h 73"/>
                <a:gd name="T10" fmla="*/ 4 w 61"/>
                <a:gd name="T11" fmla="*/ 52 h 73"/>
                <a:gd name="T12" fmla="*/ 4 w 61"/>
                <a:gd name="T13" fmla="*/ 47 h 73"/>
                <a:gd name="T14" fmla="*/ 4 w 61"/>
                <a:gd name="T15" fmla="*/ 47 h 73"/>
                <a:gd name="T16" fmla="*/ 4 w 61"/>
                <a:gd name="T17" fmla="*/ 45 h 73"/>
                <a:gd name="T18" fmla="*/ 7 w 61"/>
                <a:gd name="T19" fmla="*/ 40 h 73"/>
                <a:gd name="T20" fmla="*/ 7 w 61"/>
                <a:gd name="T21" fmla="*/ 37 h 73"/>
                <a:gd name="T22" fmla="*/ 7 w 61"/>
                <a:gd name="T23" fmla="*/ 26 h 73"/>
                <a:gd name="T24" fmla="*/ 7 w 61"/>
                <a:gd name="T25" fmla="*/ 23 h 73"/>
                <a:gd name="T26" fmla="*/ 7 w 61"/>
                <a:gd name="T27" fmla="*/ 21 h 73"/>
                <a:gd name="T28" fmla="*/ 7 w 61"/>
                <a:gd name="T29" fmla="*/ 19 h 73"/>
                <a:gd name="T30" fmla="*/ 7 w 61"/>
                <a:gd name="T31" fmla="*/ 16 h 73"/>
                <a:gd name="T32" fmla="*/ 7 w 61"/>
                <a:gd name="T33" fmla="*/ 14 h 73"/>
                <a:gd name="T34" fmla="*/ 9 w 61"/>
                <a:gd name="T35" fmla="*/ 14 h 73"/>
                <a:gd name="T36" fmla="*/ 9 w 61"/>
                <a:gd name="T37" fmla="*/ 14 h 73"/>
                <a:gd name="T38" fmla="*/ 12 w 61"/>
                <a:gd name="T39" fmla="*/ 11 h 73"/>
                <a:gd name="T40" fmla="*/ 14 w 61"/>
                <a:gd name="T41" fmla="*/ 11 h 73"/>
                <a:gd name="T42" fmla="*/ 19 w 61"/>
                <a:gd name="T43" fmla="*/ 14 h 73"/>
                <a:gd name="T44" fmla="*/ 21 w 61"/>
                <a:gd name="T45" fmla="*/ 16 h 73"/>
                <a:gd name="T46" fmla="*/ 21 w 61"/>
                <a:gd name="T47" fmla="*/ 16 h 73"/>
                <a:gd name="T48" fmla="*/ 23 w 61"/>
                <a:gd name="T49" fmla="*/ 16 h 73"/>
                <a:gd name="T50" fmla="*/ 54 w 61"/>
                <a:gd name="T51" fmla="*/ 0 h 73"/>
                <a:gd name="T52" fmla="*/ 61 w 61"/>
                <a:gd name="T53" fmla="*/ 19 h 73"/>
                <a:gd name="T54" fmla="*/ 59 w 61"/>
                <a:gd name="T55" fmla="*/ 19 h 73"/>
                <a:gd name="T56" fmla="*/ 54 w 61"/>
                <a:gd name="T57" fmla="*/ 23 h 73"/>
                <a:gd name="T58" fmla="*/ 33 w 61"/>
                <a:gd name="T59" fmla="*/ 30 h 73"/>
                <a:gd name="T60" fmla="*/ 49 w 61"/>
                <a:gd name="T61" fmla="*/ 49 h 73"/>
                <a:gd name="T62" fmla="*/ 42 w 61"/>
                <a:gd name="T63" fmla="*/ 56 h 73"/>
                <a:gd name="T64" fmla="*/ 42 w 61"/>
                <a:gd name="T65" fmla="*/ 61 h 73"/>
                <a:gd name="T66" fmla="*/ 31 w 61"/>
                <a:gd name="T67" fmla="*/ 61 h 73"/>
                <a:gd name="T68" fmla="*/ 21 w 61"/>
                <a:gd name="T69" fmla="*/ 73 h 73"/>
                <a:gd name="T70" fmla="*/ 4 w 61"/>
                <a:gd name="T71" fmla="*/ 68 h 73"/>
                <a:gd name="T72" fmla="*/ 0 w 61"/>
                <a:gd name="T73" fmla="*/ 68 h 73"/>
                <a:gd name="T74" fmla="*/ 2 w 61"/>
                <a:gd name="T75" fmla="*/ 68 h 73"/>
                <a:gd name="T76" fmla="*/ 2 w 61"/>
                <a:gd name="T77" fmla="*/ 64 h 73"/>
                <a:gd name="T78" fmla="*/ 2 w 61"/>
                <a:gd name="T79" fmla="*/ 64 h 73"/>
                <a:gd name="T80" fmla="*/ 2 w 61"/>
                <a:gd name="T81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" h="73">
                  <a:moveTo>
                    <a:pt x="2" y="64"/>
                  </a:moveTo>
                  <a:lnTo>
                    <a:pt x="2" y="64"/>
                  </a:lnTo>
                  <a:lnTo>
                    <a:pt x="2" y="61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7"/>
                  </a:lnTo>
                  <a:lnTo>
                    <a:pt x="4" y="47"/>
                  </a:lnTo>
                  <a:lnTo>
                    <a:pt x="4" y="45"/>
                  </a:lnTo>
                  <a:lnTo>
                    <a:pt x="7" y="40"/>
                  </a:lnTo>
                  <a:lnTo>
                    <a:pt x="7" y="37"/>
                  </a:lnTo>
                  <a:lnTo>
                    <a:pt x="7" y="26"/>
                  </a:lnTo>
                  <a:lnTo>
                    <a:pt x="7" y="23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7" y="16"/>
                  </a:lnTo>
                  <a:lnTo>
                    <a:pt x="7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2" y="11"/>
                  </a:lnTo>
                  <a:lnTo>
                    <a:pt x="14" y="11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1" y="16"/>
                  </a:lnTo>
                  <a:lnTo>
                    <a:pt x="23" y="16"/>
                  </a:lnTo>
                  <a:lnTo>
                    <a:pt x="54" y="0"/>
                  </a:lnTo>
                  <a:lnTo>
                    <a:pt x="61" y="19"/>
                  </a:lnTo>
                  <a:lnTo>
                    <a:pt x="59" y="19"/>
                  </a:lnTo>
                  <a:lnTo>
                    <a:pt x="54" y="23"/>
                  </a:lnTo>
                  <a:lnTo>
                    <a:pt x="33" y="30"/>
                  </a:lnTo>
                  <a:lnTo>
                    <a:pt x="49" y="49"/>
                  </a:lnTo>
                  <a:lnTo>
                    <a:pt x="42" y="56"/>
                  </a:lnTo>
                  <a:lnTo>
                    <a:pt x="42" y="61"/>
                  </a:lnTo>
                  <a:lnTo>
                    <a:pt x="31" y="61"/>
                  </a:lnTo>
                  <a:lnTo>
                    <a:pt x="21" y="73"/>
                  </a:lnTo>
                  <a:lnTo>
                    <a:pt x="4" y="68"/>
                  </a:lnTo>
                  <a:lnTo>
                    <a:pt x="0" y="68"/>
                  </a:lnTo>
                  <a:lnTo>
                    <a:pt x="2" y="6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2" y="6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8" name="Freeform 94">
              <a:extLst>
                <a:ext uri="{FF2B5EF4-FFF2-40B4-BE49-F238E27FC236}">
                  <a16:creationId xmlns:a16="http://schemas.microsoft.com/office/drawing/2014/main" id="{DCC4E70A-9829-4F24-8A1C-C4B4963770D0}"/>
                </a:ext>
              </a:extLst>
            </p:cNvPr>
            <p:cNvSpPr/>
            <p:nvPr/>
          </p:nvSpPr>
          <p:spPr bwMode="auto">
            <a:xfrm>
              <a:off x="10994851" y="14552490"/>
              <a:ext cx="1376496" cy="1221648"/>
            </a:xfrm>
            <a:custGeom>
              <a:avLst/>
              <a:gdLst>
                <a:gd name="T0" fmla="*/ 187 w 307"/>
                <a:gd name="T1" fmla="*/ 54 h 260"/>
                <a:gd name="T2" fmla="*/ 73 w 307"/>
                <a:gd name="T3" fmla="*/ 0 h 260"/>
                <a:gd name="T4" fmla="*/ 33 w 307"/>
                <a:gd name="T5" fmla="*/ 11 h 260"/>
                <a:gd name="T6" fmla="*/ 42 w 307"/>
                <a:gd name="T7" fmla="*/ 42 h 260"/>
                <a:gd name="T8" fmla="*/ 4 w 307"/>
                <a:gd name="T9" fmla="*/ 49 h 260"/>
                <a:gd name="T10" fmla="*/ 0 w 307"/>
                <a:gd name="T11" fmla="*/ 61 h 260"/>
                <a:gd name="T12" fmla="*/ 2 w 307"/>
                <a:gd name="T13" fmla="*/ 66 h 260"/>
                <a:gd name="T14" fmla="*/ 7 w 307"/>
                <a:gd name="T15" fmla="*/ 68 h 260"/>
                <a:gd name="T16" fmla="*/ 14 w 307"/>
                <a:gd name="T17" fmla="*/ 80 h 260"/>
                <a:gd name="T18" fmla="*/ 19 w 307"/>
                <a:gd name="T19" fmla="*/ 85 h 260"/>
                <a:gd name="T20" fmla="*/ 26 w 307"/>
                <a:gd name="T21" fmla="*/ 97 h 260"/>
                <a:gd name="T22" fmla="*/ 28 w 307"/>
                <a:gd name="T23" fmla="*/ 101 h 260"/>
                <a:gd name="T24" fmla="*/ 38 w 307"/>
                <a:gd name="T25" fmla="*/ 113 h 260"/>
                <a:gd name="T26" fmla="*/ 40 w 307"/>
                <a:gd name="T27" fmla="*/ 120 h 260"/>
                <a:gd name="T28" fmla="*/ 42 w 307"/>
                <a:gd name="T29" fmla="*/ 127 h 260"/>
                <a:gd name="T30" fmla="*/ 49 w 307"/>
                <a:gd name="T31" fmla="*/ 130 h 260"/>
                <a:gd name="T32" fmla="*/ 59 w 307"/>
                <a:gd name="T33" fmla="*/ 139 h 260"/>
                <a:gd name="T34" fmla="*/ 61 w 307"/>
                <a:gd name="T35" fmla="*/ 144 h 260"/>
                <a:gd name="T36" fmla="*/ 68 w 307"/>
                <a:gd name="T37" fmla="*/ 156 h 260"/>
                <a:gd name="T38" fmla="*/ 66 w 307"/>
                <a:gd name="T39" fmla="*/ 163 h 260"/>
                <a:gd name="T40" fmla="*/ 68 w 307"/>
                <a:gd name="T41" fmla="*/ 177 h 260"/>
                <a:gd name="T42" fmla="*/ 80 w 307"/>
                <a:gd name="T43" fmla="*/ 189 h 260"/>
                <a:gd name="T44" fmla="*/ 87 w 307"/>
                <a:gd name="T45" fmla="*/ 194 h 260"/>
                <a:gd name="T46" fmla="*/ 94 w 307"/>
                <a:gd name="T47" fmla="*/ 201 h 260"/>
                <a:gd name="T48" fmla="*/ 99 w 307"/>
                <a:gd name="T49" fmla="*/ 203 h 260"/>
                <a:gd name="T50" fmla="*/ 106 w 307"/>
                <a:gd name="T51" fmla="*/ 222 h 260"/>
                <a:gd name="T52" fmla="*/ 120 w 307"/>
                <a:gd name="T53" fmla="*/ 241 h 260"/>
                <a:gd name="T54" fmla="*/ 130 w 307"/>
                <a:gd name="T55" fmla="*/ 248 h 260"/>
                <a:gd name="T56" fmla="*/ 137 w 307"/>
                <a:gd name="T57" fmla="*/ 243 h 260"/>
                <a:gd name="T58" fmla="*/ 139 w 307"/>
                <a:gd name="T59" fmla="*/ 232 h 260"/>
                <a:gd name="T60" fmla="*/ 168 w 307"/>
                <a:gd name="T61" fmla="*/ 239 h 260"/>
                <a:gd name="T62" fmla="*/ 208 w 307"/>
                <a:gd name="T63" fmla="*/ 222 h 260"/>
                <a:gd name="T64" fmla="*/ 305 w 307"/>
                <a:gd name="T65" fmla="*/ 149 h 260"/>
                <a:gd name="T66" fmla="*/ 255 w 307"/>
                <a:gd name="T67" fmla="*/ 146 h 260"/>
                <a:gd name="T68" fmla="*/ 250 w 307"/>
                <a:gd name="T69" fmla="*/ 127 h 260"/>
                <a:gd name="T70" fmla="*/ 248 w 307"/>
                <a:gd name="T71" fmla="*/ 125 h 260"/>
                <a:gd name="T72" fmla="*/ 246 w 307"/>
                <a:gd name="T73" fmla="*/ 120 h 260"/>
                <a:gd name="T74" fmla="*/ 239 w 307"/>
                <a:gd name="T75" fmla="*/ 118 h 260"/>
                <a:gd name="T76" fmla="*/ 234 w 307"/>
                <a:gd name="T77" fmla="*/ 113 h 260"/>
                <a:gd name="T78" fmla="*/ 224 w 307"/>
                <a:gd name="T79" fmla="*/ 97 h 260"/>
                <a:gd name="T80" fmla="*/ 224 w 307"/>
                <a:gd name="T81" fmla="*/ 90 h 260"/>
                <a:gd name="T82" fmla="*/ 220 w 307"/>
                <a:gd name="T83" fmla="*/ 85 h 260"/>
                <a:gd name="T84" fmla="*/ 213 w 307"/>
                <a:gd name="T85" fmla="*/ 75 h 260"/>
                <a:gd name="T86" fmla="*/ 215 w 307"/>
                <a:gd name="T87" fmla="*/ 73 h 260"/>
                <a:gd name="T88" fmla="*/ 206 w 307"/>
                <a:gd name="T89" fmla="*/ 71 h 260"/>
                <a:gd name="T90" fmla="*/ 198 w 307"/>
                <a:gd name="T91" fmla="*/ 59 h 260"/>
                <a:gd name="T92" fmla="*/ 196 w 307"/>
                <a:gd name="T93" fmla="*/ 5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7" h="260">
                  <a:moveTo>
                    <a:pt x="196" y="54"/>
                  </a:moveTo>
                  <a:lnTo>
                    <a:pt x="187" y="59"/>
                  </a:lnTo>
                  <a:lnTo>
                    <a:pt x="187" y="54"/>
                  </a:lnTo>
                  <a:lnTo>
                    <a:pt x="172" y="49"/>
                  </a:lnTo>
                  <a:lnTo>
                    <a:pt x="144" y="49"/>
                  </a:lnTo>
                  <a:lnTo>
                    <a:pt x="73" y="0"/>
                  </a:lnTo>
                  <a:lnTo>
                    <a:pt x="59" y="0"/>
                  </a:lnTo>
                  <a:lnTo>
                    <a:pt x="54" y="4"/>
                  </a:lnTo>
                  <a:lnTo>
                    <a:pt x="33" y="11"/>
                  </a:lnTo>
                  <a:lnTo>
                    <a:pt x="49" y="30"/>
                  </a:lnTo>
                  <a:lnTo>
                    <a:pt x="42" y="37"/>
                  </a:lnTo>
                  <a:lnTo>
                    <a:pt x="42" y="42"/>
                  </a:lnTo>
                  <a:lnTo>
                    <a:pt x="31" y="42"/>
                  </a:lnTo>
                  <a:lnTo>
                    <a:pt x="21" y="54"/>
                  </a:lnTo>
                  <a:lnTo>
                    <a:pt x="4" y="49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7" y="68"/>
                  </a:lnTo>
                  <a:lnTo>
                    <a:pt x="7" y="68"/>
                  </a:lnTo>
                  <a:lnTo>
                    <a:pt x="14" y="75"/>
                  </a:lnTo>
                  <a:lnTo>
                    <a:pt x="14" y="80"/>
                  </a:lnTo>
                  <a:lnTo>
                    <a:pt x="16" y="80"/>
                  </a:lnTo>
                  <a:lnTo>
                    <a:pt x="16" y="82"/>
                  </a:lnTo>
                  <a:lnTo>
                    <a:pt x="19" y="85"/>
                  </a:lnTo>
                  <a:lnTo>
                    <a:pt x="21" y="85"/>
                  </a:lnTo>
                  <a:lnTo>
                    <a:pt x="26" y="94"/>
                  </a:lnTo>
                  <a:lnTo>
                    <a:pt x="26" y="97"/>
                  </a:lnTo>
                  <a:lnTo>
                    <a:pt x="26" y="99"/>
                  </a:lnTo>
                  <a:lnTo>
                    <a:pt x="28" y="99"/>
                  </a:lnTo>
                  <a:lnTo>
                    <a:pt x="28" y="101"/>
                  </a:lnTo>
                  <a:lnTo>
                    <a:pt x="31" y="104"/>
                  </a:lnTo>
                  <a:lnTo>
                    <a:pt x="35" y="106"/>
                  </a:lnTo>
                  <a:lnTo>
                    <a:pt x="38" y="113"/>
                  </a:lnTo>
                  <a:lnTo>
                    <a:pt x="40" y="113"/>
                  </a:lnTo>
                  <a:lnTo>
                    <a:pt x="40" y="118"/>
                  </a:lnTo>
                  <a:lnTo>
                    <a:pt x="40" y="120"/>
                  </a:lnTo>
                  <a:lnTo>
                    <a:pt x="40" y="123"/>
                  </a:lnTo>
                  <a:lnTo>
                    <a:pt x="42" y="125"/>
                  </a:lnTo>
                  <a:lnTo>
                    <a:pt x="42" y="127"/>
                  </a:lnTo>
                  <a:lnTo>
                    <a:pt x="45" y="130"/>
                  </a:lnTo>
                  <a:lnTo>
                    <a:pt x="47" y="127"/>
                  </a:lnTo>
                  <a:lnTo>
                    <a:pt x="49" y="130"/>
                  </a:lnTo>
                  <a:lnTo>
                    <a:pt x="54" y="132"/>
                  </a:lnTo>
                  <a:lnTo>
                    <a:pt x="59" y="135"/>
                  </a:lnTo>
                  <a:lnTo>
                    <a:pt x="59" y="139"/>
                  </a:lnTo>
                  <a:lnTo>
                    <a:pt x="61" y="139"/>
                  </a:lnTo>
                  <a:lnTo>
                    <a:pt x="61" y="142"/>
                  </a:lnTo>
                  <a:lnTo>
                    <a:pt x="61" y="144"/>
                  </a:lnTo>
                  <a:lnTo>
                    <a:pt x="64" y="149"/>
                  </a:lnTo>
                  <a:lnTo>
                    <a:pt x="66" y="151"/>
                  </a:lnTo>
                  <a:lnTo>
                    <a:pt x="68" y="156"/>
                  </a:lnTo>
                  <a:lnTo>
                    <a:pt x="68" y="158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8" y="172"/>
                  </a:lnTo>
                  <a:lnTo>
                    <a:pt x="68" y="177"/>
                  </a:lnTo>
                  <a:lnTo>
                    <a:pt x="71" y="180"/>
                  </a:lnTo>
                  <a:lnTo>
                    <a:pt x="73" y="182"/>
                  </a:lnTo>
                  <a:lnTo>
                    <a:pt x="80" y="189"/>
                  </a:lnTo>
                  <a:lnTo>
                    <a:pt x="83" y="191"/>
                  </a:lnTo>
                  <a:lnTo>
                    <a:pt x="85" y="191"/>
                  </a:lnTo>
                  <a:lnTo>
                    <a:pt x="87" y="194"/>
                  </a:lnTo>
                  <a:lnTo>
                    <a:pt x="90" y="194"/>
                  </a:lnTo>
                  <a:lnTo>
                    <a:pt x="92" y="198"/>
                  </a:lnTo>
                  <a:lnTo>
                    <a:pt x="94" y="201"/>
                  </a:lnTo>
                  <a:lnTo>
                    <a:pt x="97" y="201"/>
                  </a:lnTo>
                  <a:lnTo>
                    <a:pt x="97" y="203"/>
                  </a:lnTo>
                  <a:lnTo>
                    <a:pt x="99" y="203"/>
                  </a:lnTo>
                  <a:lnTo>
                    <a:pt x="101" y="217"/>
                  </a:lnTo>
                  <a:lnTo>
                    <a:pt x="106" y="217"/>
                  </a:lnTo>
                  <a:lnTo>
                    <a:pt x="106" y="222"/>
                  </a:lnTo>
                  <a:lnTo>
                    <a:pt x="116" y="234"/>
                  </a:lnTo>
                  <a:lnTo>
                    <a:pt x="118" y="234"/>
                  </a:lnTo>
                  <a:lnTo>
                    <a:pt x="120" y="241"/>
                  </a:lnTo>
                  <a:lnTo>
                    <a:pt x="123" y="241"/>
                  </a:lnTo>
                  <a:lnTo>
                    <a:pt x="127" y="248"/>
                  </a:lnTo>
                  <a:lnTo>
                    <a:pt x="130" y="248"/>
                  </a:lnTo>
                  <a:lnTo>
                    <a:pt x="132" y="251"/>
                  </a:lnTo>
                  <a:lnTo>
                    <a:pt x="132" y="248"/>
                  </a:lnTo>
                  <a:lnTo>
                    <a:pt x="137" y="243"/>
                  </a:lnTo>
                  <a:lnTo>
                    <a:pt x="135" y="239"/>
                  </a:lnTo>
                  <a:lnTo>
                    <a:pt x="137" y="232"/>
                  </a:lnTo>
                  <a:lnTo>
                    <a:pt x="139" y="232"/>
                  </a:lnTo>
                  <a:lnTo>
                    <a:pt x="144" y="234"/>
                  </a:lnTo>
                  <a:lnTo>
                    <a:pt x="154" y="234"/>
                  </a:lnTo>
                  <a:lnTo>
                    <a:pt x="168" y="239"/>
                  </a:lnTo>
                  <a:lnTo>
                    <a:pt x="180" y="246"/>
                  </a:lnTo>
                  <a:lnTo>
                    <a:pt x="180" y="260"/>
                  </a:lnTo>
                  <a:lnTo>
                    <a:pt x="208" y="222"/>
                  </a:lnTo>
                  <a:lnTo>
                    <a:pt x="305" y="194"/>
                  </a:lnTo>
                  <a:lnTo>
                    <a:pt x="307" y="161"/>
                  </a:lnTo>
                  <a:lnTo>
                    <a:pt x="305" y="149"/>
                  </a:lnTo>
                  <a:lnTo>
                    <a:pt x="305" y="149"/>
                  </a:lnTo>
                  <a:lnTo>
                    <a:pt x="300" y="153"/>
                  </a:lnTo>
                  <a:lnTo>
                    <a:pt x="255" y="146"/>
                  </a:lnTo>
                  <a:lnTo>
                    <a:pt x="253" y="135"/>
                  </a:lnTo>
                  <a:lnTo>
                    <a:pt x="250" y="132"/>
                  </a:lnTo>
                  <a:lnTo>
                    <a:pt x="250" y="127"/>
                  </a:lnTo>
                  <a:lnTo>
                    <a:pt x="250" y="127"/>
                  </a:lnTo>
                  <a:lnTo>
                    <a:pt x="248" y="127"/>
                  </a:lnTo>
                  <a:lnTo>
                    <a:pt x="248" y="125"/>
                  </a:lnTo>
                  <a:lnTo>
                    <a:pt x="248" y="123"/>
                  </a:lnTo>
                  <a:lnTo>
                    <a:pt x="248" y="120"/>
                  </a:lnTo>
                  <a:lnTo>
                    <a:pt x="246" y="120"/>
                  </a:lnTo>
                  <a:lnTo>
                    <a:pt x="246" y="120"/>
                  </a:lnTo>
                  <a:lnTo>
                    <a:pt x="243" y="120"/>
                  </a:lnTo>
                  <a:lnTo>
                    <a:pt x="239" y="118"/>
                  </a:lnTo>
                  <a:lnTo>
                    <a:pt x="239" y="116"/>
                  </a:lnTo>
                  <a:lnTo>
                    <a:pt x="236" y="118"/>
                  </a:lnTo>
                  <a:lnTo>
                    <a:pt x="234" y="113"/>
                  </a:lnTo>
                  <a:lnTo>
                    <a:pt x="234" y="111"/>
                  </a:lnTo>
                  <a:lnTo>
                    <a:pt x="227" y="101"/>
                  </a:lnTo>
                  <a:lnTo>
                    <a:pt x="224" y="97"/>
                  </a:lnTo>
                  <a:lnTo>
                    <a:pt x="227" y="97"/>
                  </a:lnTo>
                  <a:lnTo>
                    <a:pt x="227" y="97"/>
                  </a:lnTo>
                  <a:lnTo>
                    <a:pt x="224" y="90"/>
                  </a:lnTo>
                  <a:lnTo>
                    <a:pt x="224" y="87"/>
                  </a:lnTo>
                  <a:lnTo>
                    <a:pt x="222" y="85"/>
                  </a:lnTo>
                  <a:lnTo>
                    <a:pt x="220" y="85"/>
                  </a:lnTo>
                  <a:lnTo>
                    <a:pt x="215" y="78"/>
                  </a:lnTo>
                  <a:lnTo>
                    <a:pt x="213" y="78"/>
                  </a:lnTo>
                  <a:lnTo>
                    <a:pt x="213" y="75"/>
                  </a:lnTo>
                  <a:lnTo>
                    <a:pt x="213" y="73"/>
                  </a:lnTo>
                  <a:lnTo>
                    <a:pt x="213" y="73"/>
                  </a:lnTo>
                  <a:lnTo>
                    <a:pt x="215" y="73"/>
                  </a:lnTo>
                  <a:lnTo>
                    <a:pt x="213" y="73"/>
                  </a:lnTo>
                  <a:lnTo>
                    <a:pt x="210" y="71"/>
                  </a:lnTo>
                  <a:lnTo>
                    <a:pt x="206" y="71"/>
                  </a:lnTo>
                  <a:lnTo>
                    <a:pt x="203" y="63"/>
                  </a:lnTo>
                  <a:lnTo>
                    <a:pt x="201" y="59"/>
                  </a:lnTo>
                  <a:lnTo>
                    <a:pt x="198" y="59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196" y="5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09" name="Freeform 95">
              <a:extLst>
                <a:ext uri="{FF2B5EF4-FFF2-40B4-BE49-F238E27FC236}">
                  <a16:creationId xmlns:a16="http://schemas.microsoft.com/office/drawing/2014/main" id="{76C5AE27-CB66-462F-9EA3-F8519C6324E9}"/>
                </a:ext>
              </a:extLst>
            </p:cNvPr>
            <p:cNvSpPr/>
            <p:nvPr/>
          </p:nvSpPr>
          <p:spPr bwMode="auto">
            <a:xfrm>
              <a:off x="12053005" y="15008258"/>
              <a:ext cx="53804" cy="108069"/>
            </a:xfrm>
            <a:custGeom>
              <a:avLst/>
              <a:gdLst>
                <a:gd name="T0" fmla="*/ 10 w 12"/>
                <a:gd name="T1" fmla="*/ 23 h 23"/>
                <a:gd name="T2" fmla="*/ 7 w 12"/>
                <a:gd name="T3" fmla="*/ 23 h 23"/>
                <a:gd name="T4" fmla="*/ 3 w 12"/>
                <a:gd name="T5" fmla="*/ 21 h 23"/>
                <a:gd name="T6" fmla="*/ 3 w 12"/>
                <a:gd name="T7" fmla="*/ 19 h 23"/>
                <a:gd name="T8" fmla="*/ 3 w 12"/>
                <a:gd name="T9" fmla="*/ 19 h 23"/>
                <a:gd name="T10" fmla="*/ 3 w 12"/>
                <a:gd name="T11" fmla="*/ 16 h 23"/>
                <a:gd name="T12" fmla="*/ 3 w 12"/>
                <a:gd name="T13" fmla="*/ 14 h 23"/>
                <a:gd name="T14" fmla="*/ 0 w 12"/>
                <a:gd name="T15" fmla="*/ 14 h 23"/>
                <a:gd name="T16" fmla="*/ 3 w 12"/>
                <a:gd name="T17" fmla="*/ 9 h 23"/>
                <a:gd name="T18" fmla="*/ 3 w 12"/>
                <a:gd name="T19" fmla="*/ 9 h 23"/>
                <a:gd name="T20" fmla="*/ 3 w 12"/>
                <a:gd name="T21" fmla="*/ 9 h 23"/>
                <a:gd name="T22" fmla="*/ 3 w 12"/>
                <a:gd name="T23" fmla="*/ 4 h 23"/>
                <a:gd name="T24" fmla="*/ 3 w 12"/>
                <a:gd name="T25" fmla="*/ 4 h 23"/>
                <a:gd name="T26" fmla="*/ 3 w 12"/>
                <a:gd name="T27" fmla="*/ 2 h 23"/>
                <a:gd name="T28" fmla="*/ 5 w 12"/>
                <a:gd name="T29" fmla="*/ 2 h 23"/>
                <a:gd name="T30" fmla="*/ 5 w 12"/>
                <a:gd name="T31" fmla="*/ 0 h 23"/>
                <a:gd name="T32" fmla="*/ 5 w 12"/>
                <a:gd name="T33" fmla="*/ 0 h 23"/>
                <a:gd name="T34" fmla="*/ 5 w 12"/>
                <a:gd name="T35" fmla="*/ 0 h 23"/>
                <a:gd name="T36" fmla="*/ 7 w 12"/>
                <a:gd name="T37" fmla="*/ 0 h 23"/>
                <a:gd name="T38" fmla="*/ 10 w 12"/>
                <a:gd name="T39" fmla="*/ 0 h 23"/>
                <a:gd name="T40" fmla="*/ 10 w 12"/>
                <a:gd name="T41" fmla="*/ 2 h 23"/>
                <a:gd name="T42" fmla="*/ 10 w 12"/>
                <a:gd name="T43" fmla="*/ 2 h 23"/>
                <a:gd name="T44" fmla="*/ 12 w 12"/>
                <a:gd name="T45" fmla="*/ 2 h 23"/>
                <a:gd name="T46" fmla="*/ 10 w 12"/>
                <a:gd name="T47" fmla="*/ 9 h 23"/>
                <a:gd name="T48" fmla="*/ 10 w 12"/>
                <a:gd name="T49" fmla="*/ 9 h 23"/>
                <a:gd name="T50" fmla="*/ 10 w 12"/>
                <a:gd name="T51" fmla="*/ 14 h 23"/>
                <a:gd name="T52" fmla="*/ 12 w 12"/>
                <a:gd name="T53" fmla="*/ 14 h 23"/>
                <a:gd name="T54" fmla="*/ 12 w 12"/>
                <a:gd name="T55" fmla="*/ 16 h 23"/>
                <a:gd name="T56" fmla="*/ 12 w 12"/>
                <a:gd name="T57" fmla="*/ 23 h 23"/>
                <a:gd name="T58" fmla="*/ 10 w 12"/>
                <a:gd name="T59" fmla="*/ 23 h 23"/>
                <a:gd name="T60" fmla="*/ 10 w 12"/>
                <a:gd name="T6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" h="23">
                  <a:moveTo>
                    <a:pt x="10" y="23"/>
                  </a:moveTo>
                  <a:lnTo>
                    <a:pt x="7" y="23"/>
                  </a:lnTo>
                  <a:lnTo>
                    <a:pt x="3" y="21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0" y="14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2" y="23"/>
                  </a:lnTo>
                  <a:lnTo>
                    <a:pt x="10" y="23"/>
                  </a:lnTo>
                  <a:lnTo>
                    <a:pt x="10" y="2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0" name="Freeform 96">
              <a:extLst>
                <a:ext uri="{FF2B5EF4-FFF2-40B4-BE49-F238E27FC236}">
                  <a16:creationId xmlns:a16="http://schemas.microsoft.com/office/drawing/2014/main" id="{2FCB822C-83FE-4C2E-92EE-A24997746D86}"/>
                </a:ext>
              </a:extLst>
            </p:cNvPr>
            <p:cNvSpPr/>
            <p:nvPr/>
          </p:nvSpPr>
          <p:spPr bwMode="auto">
            <a:xfrm>
              <a:off x="12115776" y="15008258"/>
              <a:ext cx="318343" cy="263124"/>
            </a:xfrm>
            <a:custGeom>
              <a:avLst/>
              <a:gdLst>
                <a:gd name="T0" fmla="*/ 0 w 71"/>
                <a:gd name="T1" fmla="*/ 30 h 56"/>
                <a:gd name="T2" fmla="*/ 0 w 71"/>
                <a:gd name="T3" fmla="*/ 35 h 56"/>
                <a:gd name="T4" fmla="*/ 3 w 71"/>
                <a:gd name="T5" fmla="*/ 38 h 56"/>
                <a:gd name="T6" fmla="*/ 5 w 71"/>
                <a:gd name="T7" fmla="*/ 49 h 56"/>
                <a:gd name="T8" fmla="*/ 50 w 71"/>
                <a:gd name="T9" fmla="*/ 56 h 56"/>
                <a:gd name="T10" fmla="*/ 55 w 71"/>
                <a:gd name="T11" fmla="*/ 52 h 56"/>
                <a:gd name="T12" fmla="*/ 67 w 71"/>
                <a:gd name="T13" fmla="*/ 14 h 56"/>
                <a:gd name="T14" fmla="*/ 71 w 71"/>
                <a:gd name="T15" fmla="*/ 14 h 56"/>
                <a:gd name="T16" fmla="*/ 69 w 71"/>
                <a:gd name="T17" fmla="*/ 9 h 56"/>
                <a:gd name="T18" fmla="*/ 69 w 71"/>
                <a:gd name="T19" fmla="*/ 7 h 56"/>
                <a:gd name="T20" fmla="*/ 69 w 71"/>
                <a:gd name="T21" fmla="*/ 7 h 56"/>
                <a:gd name="T22" fmla="*/ 67 w 71"/>
                <a:gd name="T23" fmla="*/ 7 h 56"/>
                <a:gd name="T24" fmla="*/ 67 w 71"/>
                <a:gd name="T25" fmla="*/ 7 h 56"/>
                <a:gd name="T26" fmla="*/ 67 w 71"/>
                <a:gd name="T27" fmla="*/ 7 h 56"/>
                <a:gd name="T28" fmla="*/ 67 w 71"/>
                <a:gd name="T29" fmla="*/ 2 h 56"/>
                <a:gd name="T30" fmla="*/ 64 w 71"/>
                <a:gd name="T31" fmla="*/ 0 h 56"/>
                <a:gd name="T32" fmla="*/ 64 w 71"/>
                <a:gd name="T33" fmla="*/ 2 h 56"/>
                <a:gd name="T34" fmla="*/ 62 w 71"/>
                <a:gd name="T35" fmla="*/ 4 h 56"/>
                <a:gd name="T36" fmla="*/ 53 w 71"/>
                <a:gd name="T37" fmla="*/ 9 h 56"/>
                <a:gd name="T38" fmla="*/ 53 w 71"/>
                <a:gd name="T39" fmla="*/ 14 h 56"/>
                <a:gd name="T40" fmla="*/ 45 w 71"/>
                <a:gd name="T41" fmla="*/ 21 h 56"/>
                <a:gd name="T42" fmla="*/ 43 w 71"/>
                <a:gd name="T43" fmla="*/ 23 h 56"/>
                <a:gd name="T44" fmla="*/ 45 w 71"/>
                <a:gd name="T45" fmla="*/ 23 h 56"/>
                <a:gd name="T46" fmla="*/ 45 w 71"/>
                <a:gd name="T47" fmla="*/ 26 h 56"/>
                <a:gd name="T48" fmla="*/ 43 w 71"/>
                <a:gd name="T49" fmla="*/ 30 h 56"/>
                <a:gd name="T50" fmla="*/ 41 w 71"/>
                <a:gd name="T51" fmla="*/ 28 h 56"/>
                <a:gd name="T52" fmla="*/ 38 w 71"/>
                <a:gd name="T53" fmla="*/ 28 h 56"/>
                <a:gd name="T54" fmla="*/ 38 w 71"/>
                <a:gd name="T55" fmla="*/ 28 h 56"/>
                <a:gd name="T56" fmla="*/ 38 w 71"/>
                <a:gd name="T57" fmla="*/ 30 h 56"/>
                <a:gd name="T58" fmla="*/ 36 w 71"/>
                <a:gd name="T59" fmla="*/ 30 h 56"/>
                <a:gd name="T60" fmla="*/ 36 w 71"/>
                <a:gd name="T61" fmla="*/ 33 h 56"/>
                <a:gd name="T62" fmla="*/ 31 w 71"/>
                <a:gd name="T63" fmla="*/ 33 h 56"/>
                <a:gd name="T64" fmla="*/ 29 w 71"/>
                <a:gd name="T65" fmla="*/ 33 h 56"/>
                <a:gd name="T66" fmla="*/ 26 w 71"/>
                <a:gd name="T67" fmla="*/ 33 h 56"/>
                <a:gd name="T68" fmla="*/ 24 w 71"/>
                <a:gd name="T69" fmla="*/ 33 h 56"/>
                <a:gd name="T70" fmla="*/ 24 w 71"/>
                <a:gd name="T71" fmla="*/ 30 h 56"/>
                <a:gd name="T72" fmla="*/ 22 w 71"/>
                <a:gd name="T73" fmla="*/ 33 h 56"/>
                <a:gd name="T74" fmla="*/ 17 w 71"/>
                <a:gd name="T75" fmla="*/ 30 h 56"/>
                <a:gd name="T76" fmla="*/ 10 w 71"/>
                <a:gd name="T77" fmla="*/ 35 h 56"/>
                <a:gd name="T78" fmla="*/ 8 w 71"/>
                <a:gd name="T79" fmla="*/ 35 h 56"/>
                <a:gd name="T80" fmla="*/ 5 w 71"/>
                <a:gd name="T81" fmla="*/ 35 h 56"/>
                <a:gd name="T82" fmla="*/ 3 w 71"/>
                <a:gd name="T83" fmla="*/ 35 h 56"/>
                <a:gd name="T84" fmla="*/ 3 w 71"/>
                <a:gd name="T85" fmla="*/ 28 h 56"/>
                <a:gd name="T86" fmla="*/ 0 w 71"/>
                <a:gd name="T87" fmla="*/ 30 h 56"/>
                <a:gd name="T88" fmla="*/ 0 w 71"/>
                <a:gd name="T8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1" h="56">
                  <a:moveTo>
                    <a:pt x="0" y="30"/>
                  </a:moveTo>
                  <a:lnTo>
                    <a:pt x="0" y="35"/>
                  </a:lnTo>
                  <a:lnTo>
                    <a:pt x="3" y="38"/>
                  </a:lnTo>
                  <a:lnTo>
                    <a:pt x="5" y="49"/>
                  </a:lnTo>
                  <a:lnTo>
                    <a:pt x="50" y="56"/>
                  </a:lnTo>
                  <a:lnTo>
                    <a:pt x="55" y="52"/>
                  </a:lnTo>
                  <a:lnTo>
                    <a:pt x="67" y="14"/>
                  </a:lnTo>
                  <a:lnTo>
                    <a:pt x="71" y="14"/>
                  </a:lnTo>
                  <a:lnTo>
                    <a:pt x="69" y="9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67" y="2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3" y="9"/>
                  </a:lnTo>
                  <a:lnTo>
                    <a:pt x="53" y="14"/>
                  </a:lnTo>
                  <a:lnTo>
                    <a:pt x="45" y="21"/>
                  </a:lnTo>
                  <a:lnTo>
                    <a:pt x="43" y="23"/>
                  </a:lnTo>
                  <a:lnTo>
                    <a:pt x="45" y="23"/>
                  </a:lnTo>
                  <a:lnTo>
                    <a:pt x="45" y="26"/>
                  </a:lnTo>
                  <a:lnTo>
                    <a:pt x="43" y="30"/>
                  </a:lnTo>
                  <a:lnTo>
                    <a:pt x="41" y="2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1" y="33"/>
                  </a:lnTo>
                  <a:lnTo>
                    <a:pt x="29" y="33"/>
                  </a:lnTo>
                  <a:lnTo>
                    <a:pt x="26" y="33"/>
                  </a:lnTo>
                  <a:lnTo>
                    <a:pt x="24" y="33"/>
                  </a:lnTo>
                  <a:lnTo>
                    <a:pt x="24" y="30"/>
                  </a:lnTo>
                  <a:lnTo>
                    <a:pt x="22" y="33"/>
                  </a:lnTo>
                  <a:lnTo>
                    <a:pt x="17" y="30"/>
                  </a:lnTo>
                  <a:lnTo>
                    <a:pt x="10" y="35"/>
                  </a:lnTo>
                  <a:lnTo>
                    <a:pt x="8" y="35"/>
                  </a:lnTo>
                  <a:lnTo>
                    <a:pt x="5" y="35"/>
                  </a:lnTo>
                  <a:lnTo>
                    <a:pt x="3" y="35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1" name="Freeform 98">
              <a:extLst>
                <a:ext uri="{FF2B5EF4-FFF2-40B4-BE49-F238E27FC236}">
                  <a16:creationId xmlns:a16="http://schemas.microsoft.com/office/drawing/2014/main" id="{0F47ACCC-42BE-4DA4-BEC8-09508F97D4AD}"/>
                </a:ext>
              </a:extLst>
            </p:cNvPr>
            <p:cNvSpPr/>
            <p:nvPr/>
          </p:nvSpPr>
          <p:spPr bwMode="auto">
            <a:xfrm>
              <a:off x="7632075" y="14505504"/>
              <a:ext cx="31386" cy="23493"/>
            </a:xfrm>
            <a:custGeom>
              <a:avLst/>
              <a:gdLst>
                <a:gd name="T0" fmla="*/ 2 w 3"/>
                <a:gd name="T1" fmla="*/ 2 h 2"/>
                <a:gd name="T2" fmla="*/ 1 w 3"/>
                <a:gd name="T3" fmla="*/ 1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2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2" name="Freeform 99">
              <a:extLst>
                <a:ext uri="{FF2B5EF4-FFF2-40B4-BE49-F238E27FC236}">
                  <a16:creationId xmlns:a16="http://schemas.microsoft.com/office/drawing/2014/main" id="{E908B984-EA17-4A12-B69D-140FDA9586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9303" y="14806217"/>
              <a:ext cx="304892" cy="112768"/>
            </a:xfrm>
            <a:custGeom>
              <a:avLst/>
              <a:gdLst>
                <a:gd name="T0" fmla="*/ 5 w 29"/>
                <a:gd name="T1" fmla="*/ 7 h 10"/>
                <a:gd name="T2" fmla="*/ 5 w 29"/>
                <a:gd name="T3" fmla="*/ 7 h 10"/>
                <a:gd name="T4" fmla="*/ 5 w 29"/>
                <a:gd name="T5" fmla="*/ 6 h 10"/>
                <a:gd name="T6" fmla="*/ 5 w 29"/>
                <a:gd name="T7" fmla="*/ 6 h 10"/>
                <a:gd name="T8" fmla="*/ 5 w 29"/>
                <a:gd name="T9" fmla="*/ 7 h 10"/>
                <a:gd name="T10" fmla="*/ 5 w 29"/>
                <a:gd name="T11" fmla="*/ 7 h 10"/>
                <a:gd name="T12" fmla="*/ 1 w 29"/>
                <a:gd name="T13" fmla="*/ 10 h 10"/>
                <a:gd name="T14" fmla="*/ 0 w 29"/>
                <a:gd name="T15" fmla="*/ 9 h 10"/>
                <a:gd name="T16" fmla="*/ 1 w 29"/>
                <a:gd name="T17" fmla="*/ 9 h 10"/>
                <a:gd name="T18" fmla="*/ 1 w 29"/>
                <a:gd name="T19" fmla="*/ 9 h 10"/>
                <a:gd name="T20" fmla="*/ 1 w 29"/>
                <a:gd name="T21" fmla="*/ 9 h 10"/>
                <a:gd name="T22" fmla="*/ 1 w 29"/>
                <a:gd name="T23" fmla="*/ 10 h 10"/>
                <a:gd name="T24" fmla="*/ 1 w 29"/>
                <a:gd name="T25" fmla="*/ 10 h 10"/>
                <a:gd name="T26" fmla="*/ 2 w 29"/>
                <a:gd name="T27" fmla="*/ 4 h 10"/>
                <a:gd name="T28" fmla="*/ 2 w 29"/>
                <a:gd name="T29" fmla="*/ 3 h 10"/>
                <a:gd name="T30" fmla="*/ 1 w 29"/>
                <a:gd name="T31" fmla="*/ 2 h 10"/>
                <a:gd name="T32" fmla="*/ 2 w 29"/>
                <a:gd name="T33" fmla="*/ 1 h 10"/>
                <a:gd name="T34" fmla="*/ 3 w 29"/>
                <a:gd name="T35" fmla="*/ 2 h 10"/>
                <a:gd name="T36" fmla="*/ 3 w 29"/>
                <a:gd name="T37" fmla="*/ 4 h 10"/>
                <a:gd name="T38" fmla="*/ 2 w 29"/>
                <a:gd name="T39" fmla="*/ 4 h 10"/>
                <a:gd name="T40" fmla="*/ 12 w 29"/>
                <a:gd name="T41" fmla="*/ 6 h 10"/>
                <a:gd name="T42" fmla="*/ 10 w 29"/>
                <a:gd name="T43" fmla="*/ 6 h 10"/>
                <a:gd name="T44" fmla="*/ 8 w 29"/>
                <a:gd name="T45" fmla="*/ 7 h 10"/>
                <a:gd name="T46" fmla="*/ 7 w 29"/>
                <a:gd name="T47" fmla="*/ 7 h 10"/>
                <a:gd name="T48" fmla="*/ 7 w 29"/>
                <a:gd name="T49" fmla="*/ 6 h 10"/>
                <a:gd name="T50" fmla="*/ 8 w 29"/>
                <a:gd name="T51" fmla="*/ 5 h 10"/>
                <a:gd name="T52" fmla="*/ 9 w 29"/>
                <a:gd name="T53" fmla="*/ 5 h 10"/>
                <a:gd name="T54" fmla="*/ 10 w 29"/>
                <a:gd name="T55" fmla="*/ 5 h 10"/>
                <a:gd name="T56" fmla="*/ 11 w 29"/>
                <a:gd name="T57" fmla="*/ 4 h 10"/>
                <a:gd name="T58" fmla="*/ 12 w 29"/>
                <a:gd name="T59" fmla="*/ 4 h 10"/>
                <a:gd name="T60" fmla="*/ 12 w 29"/>
                <a:gd name="T61" fmla="*/ 6 h 10"/>
                <a:gd name="T62" fmla="*/ 14 w 29"/>
                <a:gd name="T63" fmla="*/ 6 h 10"/>
                <a:gd name="T64" fmla="*/ 14 w 29"/>
                <a:gd name="T65" fmla="*/ 8 h 10"/>
                <a:gd name="T66" fmla="*/ 15 w 29"/>
                <a:gd name="T67" fmla="*/ 9 h 10"/>
                <a:gd name="T68" fmla="*/ 16 w 29"/>
                <a:gd name="T69" fmla="*/ 8 h 10"/>
                <a:gd name="T70" fmla="*/ 17 w 29"/>
                <a:gd name="T71" fmla="*/ 8 h 10"/>
                <a:gd name="T72" fmla="*/ 16 w 29"/>
                <a:gd name="T73" fmla="*/ 7 h 10"/>
                <a:gd name="T74" fmla="*/ 15 w 29"/>
                <a:gd name="T75" fmla="*/ 6 h 10"/>
                <a:gd name="T76" fmla="*/ 14 w 29"/>
                <a:gd name="T77" fmla="*/ 6 h 10"/>
                <a:gd name="T78" fmla="*/ 26 w 29"/>
                <a:gd name="T79" fmla="*/ 2 h 10"/>
                <a:gd name="T80" fmla="*/ 27 w 29"/>
                <a:gd name="T81" fmla="*/ 0 h 10"/>
                <a:gd name="T82" fmla="*/ 28 w 29"/>
                <a:gd name="T83" fmla="*/ 0 h 10"/>
                <a:gd name="T84" fmla="*/ 29 w 29"/>
                <a:gd name="T85" fmla="*/ 1 h 10"/>
                <a:gd name="T86" fmla="*/ 27 w 29"/>
                <a:gd name="T87" fmla="*/ 1 h 10"/>
                <a:gd name="T88" fmla="*/ 26 w 29"/>
                <a:gd name="T89" fmla="*/ 2 h 10"/>
                <a:gd name="T90" fmla="*/ 22 w 29"/>
                <a:gd name="T91" fmla="*/ 7 h 10"/>
                <a:gd name="T92" fmla="*/ 24 w 29"/>
                <a:gd name="T93" fmla="*/ 5 h 10"/>
                <a:gd name="T94" fmla="*/ 24 w 29"/>
                <a:gd name="T95" fmla="*/ 4 h 10"/>
                <a:gd name="T96" fmla="*/ 26 w 29"/>
                <a:gd name="T97" fmla="*/ 3 h 10"/>
                <a:gd name="T98" fmla="*/ 26 w 29"/>
                <a:gd name="T99" fmla="*/ 5 h 10"/>
                <a:gd name="T100" fmla="*/ 24 w 29"/>
                <a:gd name="T101" fmla="*/ 7 h 10"/>
                <a:gd name="T102" fmla="*/ 23 w 29"/>
                <a:gd name="T103" fmla="*/ 7 h 10"/>
                <a:gd name="T104" fmla="*/ 22 w 29"/>
                <a:gd name="T10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" h="10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1" y="1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  <a:moveTo>
                    <a:pt x="2" y="4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lose/>
                  <a:moveTo>
                    <a:pt x="12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6"/>
                    <a:pt x="12" y="6"/>
                    <a:pt x="12" y="6"/>
                  </a:cubicBezTo>
                  <a:close/>
                  <a:moveTo>
                    <a:pt x="14" y="6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lose/>
                  <a:moveTo>
                    <a:pt x="26" y="2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2" y="7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22" y="7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3" name="Freeform 101">
              <a:extLst>
                <a:ext uri="{FF2B5EF4-FFF2-40B4-BE49-F238E27FC236}">
                  <a16:creationId xmlns:a16="http://schemas.microsoft.com/office/drawing/2014/main" id="{EB606B11-F63D-4E6C-B07D-CF3C353D5F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69581" y="14975368"/>
              <a:ext cx="497691" cy="742386"/>
            </a:xfrm>
            <a:custGeom>
              <a:avLst/>
              <a:gdLst>
                <a:gd name="T0" fmla="*/ 43 w 111"/>
                <a:gd name="T1" fmla="*/ 104 h 158"/>
                <a:gd name="T2" fmla="*/ 43 w 111"/>
                <a:gd name="T3" fmla="*/ 59 h 158"/>
                <a:gd name="T4" fmla="*/ 59 w 111"/>
                <a:gd name="T5" fmla="*/ 21 h 158"/>
                <a:gd name="T6" fmla="*/ 64 w 111"/>
                <a:gd name="T7" fmla="*/ 35 h 158"/>
                <a:gd name="T8" fmla="*/ 74 w 111"/>
                <a:gd name="T9" fmla="*/ 45 h 158"/>
                <a:gd name="T10" fmla="*/ 78 w 111"/>
                <a:gd name="T11" fmla="*/ 45 h 158"/>
                <a:gd name="T12" fmla="*/ 88 w 111"/>
                <a:gd name="T13" fmla="*/ 45 h 158"/>
                <a:gd name="T14" fmla="*/ 93 w 111"/>
                <a:gd name="T15" fmla="*/ 45 h 158"/>
                <a:gd name="T16" fmla="*/ 100 w 111"/>
                <a:gd name="T17" fmla="*/ 54 h 158"/>
                <a:gd name="T18" fmla="*/ 102 w 111"/>
                <a:gd name="T19" fmla="*/ 59 h 158"/>
                <a:gd name="T20" fmla="*/ 111 w 111"/>
                <a:gd name="T21" fmla="*/ 63 h 158"/>
                <a:gd name="T22" fmla="*/ 111 w 111"/>
                <a:gd name="T23" fmla="*/ 68 h 158"/>
                <a:gd name="T24" fmla="*/ 109 w 111"/>
                <a:gd name="T25" fmla="*/ 73 h 158"/>
                <a:gd name="T26" fmla="*/ 104 w 111"/>
                <a:gd name="T27" fmla="*/ 85 h 158"/>
                <a:gd name="T28" fmla="*/ 100 w 111"/>
                <a:gd name="T29" fmla="*/ 90 h 158"/>
                <a:gd name="T30" fmla="*/ 95 w 111"/>
                <a:gd name="T31" fmla="*/ 97 h 158"/>
                <a:gd name="T32" fmla="*/ 93 w 111"/>
                <a:gd name="T33" fmla="*/ 97 h 158"/>
                <a:gd name="T34" fmla="*/ 93 w 111"/>
                <a:gd name="T35" fmla="*/ 94 h 158"/>
                <a:gd name="T36" fmla="*/ 90 w 111"/>
                <a:gd name="T37" fmla="*/ 94 h 158"/>
                <a:gd name="T38" fmla="*/ 88 w 111"/>
                <a:gd name="T39" fmla="*/ 97 h 158"/>
                <a:gd name="T40" fmla="*/ 88 w 111"/>
                <a:gd name="T41" fmla="*/ 99 h 158"/>
                <a:gd name="T42" fmla="*/ 85 w 111"/>
                <a:gd name="T43" fmla="*/ 108 h 158"/>
                <a:gd name="T44" fmla="*/ 85 w 111"/>
                <a:gd name="T45" fmla="*/ 111 h 158"/>
                <a:gd name="T46" fmla="*/ 85 w 111"/>
                <a:gd name="T47" fmla="*/ 113 h 158"/>
                <a:gd name="T48" fmla="*/ 88 w 111"/>
                <a:gd name="T49" fmla="*/ 120 h 158"/>
                <a:gd name="T50" fmla="*/ 81 w 111"/>
                <a:gd name="T51" fmla="*/ 120 h 158"/>
                <a:gd name="T52" fmla="*/ 76 w 111"/>
                <a:gd name="T53" fmla="*/ 120 h 158"/>
                <a:gd name="T54" fmla="*/ 69 w 111"/>
                <a:gd name="T55" fmla="*/ 130 h 158"/>
                <a:gd name="T56" fmla="*/ 67 w 111"/>
                <a:gd name="T57" fmla="*/ 135 h 158"/>
                <a:gd name="T58" fmla="*/ 62 w 111"/>
                <a:gd name="T59" fmla="*/ 137 h 158"/>
                <a:gd name="T60" fmla="*/ 52 w 111"/>
                <a:gd name="T61" fmla="*/ 137 h 158"/>
                <a:gd name="T62" fmla="*/ 50 w 111"/>
                <a:gd name="T63" fmla="*/ 142 h 158"/>
                <a:gd name="T64" fmla="*/ 50 w 111"/>
                <a:gd name="T65" fmla="*/ 144 h 158"/>
                <a:gd name="T66" fmla="*/ 50 w 111"/>
                <a:gd name="T67" fmla="*/ 146 h 158"/>
                <a:gd name="T68" fmla="*/ 50 w 111"/>
                <a:gd name="T69" fmla="*/ 146 h 158"/>
                <a:gd name="T70" fmla="*/ 45 w 111"/>
                <a:gd name="T71" fmla="*/ 153 h 158"/>
                <a:gd name="T72" fmla="*/ 41 w 111"/>
                <a:gd name="T73" fmla="*/ 151 h 158"/>
                <a:gd name="T74" fmla="*/ 31 w 111"/>
                <a:gd name="T75" fmla="*/ 153 h 158"/>
                <a:gd name="T76" fmla="*/ 26 w 111"/>
                <a:gd name="T77" fmla="*/ 158 h 158"/>
                <a:gd name="T78" fmla="*/ 24 w 111"/>
                <a:gd name="T79" fmla="*/ 158 h 158"/>
                <a:gd name="T80" fmla="*/ 12 w 111"/>
                <a:gd name="T81" fmla="*/ 146 h 158"/>
                <a:gd name="T82" fmla="*/ 0 w 111"/>
                <a:gd name="T83" fmla="*/ 123 h 158"/>
                <a:gd name="T84" fmla="*/ 3 w 111"/>
                <a:gd name="T85" fmla="*/ 116 h 158"/>
                <a:gd name="T86" fmla="*/ 55 w 111"/>
                <a:gd name="T87" fmla="*/ 11 h 158"/>
                <a:gd name="T88" fmla="*/ 57 w 111"/>
                <a:gd name="T89" fmla="*/ 4 h 158"/>
                <a:gd name="T90" fmla="*/ 57 w 111"/>
                <a:gd name="T91" fmla="*/ 2 h 158"/>
                <a:gd name="T92" fmla="*/ 57 w 111"/>
                <a:gd name="T93" fmla="*/ 2 h 158"/>
                <a:gd name="T94" fmla="*/ 57 w 111"/>
                <a:gd name="T95" fmla="*/ 0 h 158"/>
                <a:gd name="T96" fmla="*/ 55 w 111"/>
                <a:gd name="T97" fmla="*/ 0 h 158"/>
                <a:gd name="T98" fmla="*/ 52 w 111"/>
                <a:gd name="T99" fmla="*/ 7 h 158"/>
                <a:gd name="T100" fmla="*/ 52 w 111"/>
                <a:gd name="T101" fmla="*/ 7 h 158"/>
                <a:gd name="T102" fmla="*/ 55 w 111"/>
                <a:gd name="T103" fmla="*/ 9 h 158"/>
                <a:gd name="T104" fmla="*/ 55 w 111"/>
                <a:gd name="T105" fmla="*/ 1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158">
                  <a:moveTo>
                    <a:pt x="3" y="116"/>
                  </a:moveTo>
                  <a:lnTo>
                    <a:pt x="43" y="104"/>
                  </a:lnTo>
                  <a:lnTo>
                    <a:pt x="45" y="71"/>
                  </a:lnTo>
                  <a:lnTo>
                    <a:pt x="43" y="59"/>
                  </a:lnTo>
                  <a:lnTo>
                    <a:pt x="55" y="21"/>
                  </a:lnTo>
                  <a:lnTo>
                    <a:pt x="59" y="21"/>
                  </a:lnTo>
                  <a:lnTo>
                    <a:pt x="59" y="28"/>
                  </a:lnTo>
                  <a:lnTo>
                    <a:pt x="64" y="35"/>
                  </a:lnTo>
                  <a:lnTo>
                    <a:pt x="64" y="37"/>
                  </a:lnTo>
                  <a:lnTo>
                    <a:pt x="74" y="45"/>
                  </a:lnTo>
                  <a:lnTo>
                    <a:pt x="76" y="45"/>
                  </a:lnTo>
                  <a:lnTo>
                    <a:pt x="78" y="45"/>
                  </a:lnTo>
                  <a:lnTo>
                    <a:pt x="81" y="45"/>
                  </a:lnTo>
                  <a:lnTo>
                    <a:pt x="88" y="45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7" y="49"/>
                  </a:lnTo>
                  <a:lnTo>
                    <a:pt x="100" y="54"/>
                  </a:lnTo>
                  <a:lnTo>
                    <a:pt x="102" y="56"/>
                  </a:lnTo>
                  <a:lnTo>
                    <a:pt x="102" y="59"/>
                  </a:lnTo>
                  <a:lnTo>
                    <a:pt x="109" y="63"/>
                  </a:lnTo>
                  <a:lnTo>
                    <a:pt x="111" y="63"/>
                  </a:lnTo>
                  <a:lnTo>
                    <a:pt x="111" y="66"/>
                  </a:lnTo>
                  <a:lnTo>
                    <a:pt x="111" y="68"/>
                  </a:lnTo>
                  <a:lnTo>
                    <a:pt x="109" y="71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4" y="85"/>
                  </a:lnTo>
                  <a:lnTo>
                    <a:pt x="100" y="87"/>
                  </a:lnTo>
                  <a:lnTo>
                    <a:pt x="100" y="90"/>
                  </a:lnTo>
                  <a:lnTo>
                    <a:pt x="97" y="92"/>
                  </a:lnTo>
                  <a:lnTo>
                    <a:pt x="95" y="97"/>
                  </a:lnTo>
                  <a:lnTo>
                    <a:pt x="95" y="97"/>
                  </a:lnTo>
                  <a:lnTo>
                    <a:pt x="93" y="97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93" y="92"/>
                  </a:lnTo>
                  <a:lnTo>
                    <a:pt x="90" y="94"/>
                  </a:lnTo>
                  <a:lnTo>
                    <a:pt x="88" y="97"/>
                  </a:lnTo>
                  <a:lnTo>
                    <a:pt x="88" y="97"/>
                  </a:lnTo>
                  <a:lnTo>
                    <a:pt x="90" y="99"/>
                  </a:lnTo>
                  <a:lnTo>
                    <a:pt x="88" y="99"/>
                  </a:lnTo>
                  <a:lnTo>
                    <a:pt x="85" y="104"/>
                  </a:lnTo>
                  <a:lnTo>
                    <a:pt x="85" y="108"/>
                  </a:lnTo>
                  <a:lnTo>
                    <a:pt x="83" y="111"/>
                  </a:lnTo>
                  <a:lnTo>
                    <a:pt x="85" y="111"/>
                  </a:lnTo>
                  <a:lnTo>
                    <a:pt x="85" y="113"/>
                  </a:lnTo>
                  <a:lnTo>
                    <a:pt x="85" y="113"/>
                  </a:lnTo>
                  <a:lnTo>
                    <a:pt x="88" y="118"/>
                  </a:lnTo>
                  <a:lnTo>
                    <a:pt x="88" y="120"/>
                  </a:lnTo>
                  <a:lnTo>
                    <a:pt x="88" y="120"/>
                  </a:lnTo>
                  <a:lnTo>
                    <a:pt x="81" y="120"/>
                  </a:lnTo>
                  <a:lnTo>
                    <a:pt x="78" y="123"/>
                  </a:lnTo>
                  <a:lnTo>
                    <a:pt x="76" y="120"/>
                  </a:lnTo>
                  <a:lnTo>
                    <a:pt x="74" y="123"/>
                  </a:lnTo>
                  <a:lnTo>
                    <a:pt x="69" y="130"/>
                  </a:lnTo>
                  <a:lnTo>
                    <a:pt x="69" y="135"/>
                  </a:lnTo>
                  <a:lnTo>
                    <a:pt x="67" y="135"/>
                  </a:lnTo>
                  <a:lnTo>
                    <a:pt x="64" y="137"/>
                  </a:lnTo>
                  <a:lnTo>
                    <a:pt x="62" y="137"/>
                  </a:lnTo>
                  <a:lnTo>
                    <a:pt x="57" y="137"/>
                  </a:lnTo>
                  <a:lnTo>
                    <a:pt x="52" y="137"/>
                  </a:lnTo>
                  <a:lnTo>
                    <a:pt x="52" y="139"/>
                  </a:lnTo>
                  <a:lnTo>
                    <a:pt x="50" y="142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48" y="153"/>
                  </a:lnTo>
                  <a:lnTo>
                    <a:pt x="45" y="153"/>
                  </a:lnTo>
                  <a:lnTo>
                    <a:pt x="43" y="151"/>
                  </a:lnTo>
                  <a:lnTo>
                    <a:pt x="41" y="151"/>
                  </a:lnTo>
                  <a:lnTo>
                    <a:pt x="38" y="151"/>
                  </a:lnTo>
                  <a:lnTo>
                    <a:pt x="31" y="153"/>
                  </a:lnTo>
                  <a:lnTo>
                    <a:pt x="29" y="153"/>
                  </a:lnTo>
                  <a:lnTo>
                    <a:pt x="26" y="158"/>
                  </a:lnTo>
                  <a:lnTo>
                    <a:pt x="24" y="158"/>
                  </a:lnTo>
                  <a:lnTo>
                    <a:pt x="24" y="158"/>
                  </a:lnTo>
                  <a:lnTo>
                    <a:pt x="22" y="158"/>
                  </a:lnTo>
                  <a:lnTo>
                    <a:pt x="12" y="146"/>
                  </a:lnTo>
                  <a:lnTo>
                    <a:pt x="14" y="142"/>
                  </a:lnTo>
                  <a:lnTo>
                    <a:pt x="0" y="123"/>
                  </a:lnTo>
                  <a:lnTo>
                    <a:pt x="3" y="116"/>
                  </a:lnTo>
                  <a:lnTo>
                    <a:pt x="3" y="116"/>
                  </a:lnTo>
                  <a:close/>
                  <a:moveTo>
                    <a:pt x="55" y="14"/>
                  </a:moveTo>
                  <a:lnTo>
                    <a:pt x="55" y="11"/>
                  </a:lnTo>
                  <a:lnTo>
                    <a:pt x="57" y="9"/>
                  </a:lnTo>
                  <a:lnTo>
                    <a:pt x="57" y="4"/>
                  </a:lnTo>
                  <a:lnTo>
                    <a:pt x="57" y="4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7" y="2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5" y="0"/>
                  </a:lnTo>
                  <a:lnTo>
                    <a:pt x="55" y="4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9"/>
                  </a:lnTo>
                  <a:lnTo>
                    <a:pt x="55" y="14"/>
                  </a:lnTo>
                  <a:lnTo>
                    <a:pt x="55" y="1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4" name="Freeform 103">
              <a:extLst>
                <a:ext uri="{FF2B5EF4-FFF2-40B4-BE49-F238E27FC236}">
                  <a16:creationId xmlns:a16="http://schemas.microsoft.com/office/drawing/2014/main" id="{4AD4D293-9F19-4F5B-955B-109C4D4AE555}"/>
                </a:ext>
              </a:extLst>
            </p:cNvPr>
            <p:cNvSpPr/>
            <p:nvPr/>
          </p:nvSpPr>
          <p:spPr bwMode="auto">
            <a:xfrm>
              <a:off x="10326780" y="14594777"/>
              <a:ext cx="838452" cy="732989"/>
            </a:xfrm>
            <a:custGeom>
              <a:avLst/>
              <a:gdLst>
                <a:gd name="T0" fmla="*/ 149 w 187"/>
                <a:gd name="T1" fmla="*/ 28 h 156"/>
                <a:gd name="T2" fmla="*/ 139 w 187"/>
                <a:gd name="T3" fmla="*/ 9 h 156"/>
                <a:gd name="T4" fmla="*/ 132 w 187"/>
                <a:gd name="T5" fmla="*/ 7 h 156"/>
                <a:gd name="T6" fmla="*/ 113 w 187"/>
                <a:gd name="T7" fmla="*/ 9 h 156"/>
                <a:gd name="T8" fmla="*/ 109 w 187"/>
                <a:gd name="T9" fmla="*/ 12 h 156"/>
                <a:gd name="T10" fmla="*/ 104 w 187"/>
                <a:gd name="T11" fmla="*/ 7 h 156"/>
                <a:gd name="T12" fmla="*/ 101 w 187"/>
                <a:gd name="T13" fmla="*/ 2 h 156"/>
                <a:gd name="T14" fmla="*/ 92 w 187"/>
                <a:gd name="T15" fmla="*/ 2 h 156"/>
                <a:gd name="T16" fmla="*/ 94 w 187"/>
                <a:gd name="T17" fmla="*/ 5 h 156"/>
                <a:gd name="T18" fmla="*/ 85 w 187"/>
                <a:gd name="T19" fmla="*/ 5 h 156"/>
                <a:gd name="T20" fmla="*/ 87 w 187"/>
                <a:gd name="T21" fmla="*/ 2 h 156"/>
                <a:gd name="T22" fmla="*/ 83 w 187"/>
                <a:gd name="T23" fmla="*/ 2 h 156"/>
                <a:gd name="T24" fmla="*/ 75 w 187"/>
                <a:gd name="T25" fmla="*/ 7 h 156"/>
                <a:gd name="T26" fmla="*/ 66 w 187"/>
                <a:gd name="T27" fmla="*/ 12 h 156"/>
                <a:gd name="T28" fmla="*/ 54 w 187"/>
                <a:gd name="T29" fmla="*/ 9 h 156"/>
                <a:gd name="T30" fmla="*/ 42 w 187"/>
                <a:gd name="T31" fmla="*/ 7 h 156"/>
                <a:gd name="T32" fmla="*/ 31 w 187"/>
                <a:gd name="T33" fmla="*/ 5 h 156"/>
                <a:gd name="T34" fmla="*/ 7 w 187"/>
                <a:gd name="T35" fmla="*/ 2 h 156"/>
                <a:gd name="T36" fmla="*/ 4 w 187"/>
                <a:gd name="T37" fmla="*/ 5 h 156"/>
                <a:gd name="T38" fmla="*/ 4 w 187"/>
                <a:gd name="T39" fmla="*/ 19 h 156"/>
                <a:gd name="T40" fmla="*/ 2 w 187"/>
                <a:gd name="T41" fmla="*/ 31 h 156"/>
                <a:gd name="T42" fmla="*/ 187 w 187"/>
                <a:gd name="T43" fmla="*/ 156 h 156"/>
                <a:gd name="T44" fmla="*/ 182 w 187"/>
                <a:gd name="T45" fmla="*/ 152 h 156"/>
                <a:gd name="T46" fmla="*/ 175 w 187"/>
                <a:gd name="T47" fmla="*/ 144 h 156"/>
                <a:gd name="T48" fmla="*/ 165 w 187"/>
                <a:gd name="T49" fmla="*/ 142 h 156"/>
                <a:gd name="T50" fmla="*/ 163 w 187"/>
                <a:gd name="T51" fmla="*/ 128 h 156"/>
                <a:gd name="T52" fmla="*/ 165 w 187"/>
                <a:gd name="T53" fmla="*/ 126 h 156"/>
                <a:gd name="T54" fmla="*/ 165 w 187"/>
                <a:gd name="T55" fmla="*/ 126 h 156"/>
                <a:gd name="T56" fmla="*/ 163 w 187"/>
                <a:gd name="T57" fmla="*/ 121 h 156"/>
                <a:gd name="T58" fmla="*/ 153 w 187"/>
                <a:gd name="T59" fmla="*/ 107 h 156"/>
                <a:gd name="T60" fmla="*/ 142 w 187"/>
                <a:gd name="T61" fmla="*/ 88 h 156"/>
                <a:gd name="T62" fmla="*/ 139 w 187"/>
                <a:gd name="T63" fmla="*/ 76 h 156"/>
                <a:gd name="T64" fmla="*/ 132 w 187"/>
                <a:gd name="T65" fmla="*/ 66 h 156"/>
                <a:gd name="T66" fmla="*/ 130 w 187"/>
                <a:gd name="T67" fmla="*/ 59 h 156"/>
                <a:gd name="T68" fmla="*/ 116 w 187"/>
                <a:gd name="T69" fmla="*/ 43 h 156"/>
                <a:gd name="T70" fmla="*/ 113 w 187"/>
                <a:gd name="T71" fmla="*/ 33 h 156"/>
                <a:gd name="T72" fmla="*/ 113 w 187"/>
                <a:gd name="T73" fmla="*/ 31 h 156"/>
                <a:gd name="T74" fmla="*/ 118 w 187"/>
                <a:gd name="T75" fmla="*/ 38 h 156"/>
                <a:gd name="T76" fmla="*/ 125 w 187"/>
                <a:gd name="T77" fmla="*/ 47 h 156"/>
                <a:gd name="T78" fmla="*/ 130 w 187"/>
                <a:gd name="T79" fmla="*/ 54 h 156"/>
                <a:gd name="T80" fmla="*/ 142 w 187"/>
                <a:gd name="T81" fmla="*/ 64 h 156"/>
                <a:gd name="T82" fmla="*/ 146 w 187"/>
                <a:gd name="T83" fmla="*/ 57 h 156"/>
                <a:gd name="T84" fmla="*/ 146 w 187"/>
                <a:gd name="T85" fmla="*/ 4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" h="156">
                  <a:moveTo>
                    <a:pt x="149" y="38"/>
                  </a:moveTo>
                  <a:lnTo>
                    <a:pt x="146" y="33"/>
                  </a:lnTo>
                  <a:lnTo>
                    <a:pt x="149" y="28"/>
                  </a:lnTo>
                  <a:lnTo>
                    <a:pt x="146" y="21"/>
                  </a:lnTo>
                  <a:lnTo>
                    <a:pt x="142" y="14"/>
                  </a:lnTo>
                  <a:lnTo>
                    <a:pt x="139" y="9"/>
                  </a:lnTo>
                  <a:lnTo>
                    <a:pt x="137" y="5"/>
                  </a:lnTo>
                  <a:lnTo>
                    <a:pt x="135" y="5"/>
                  </a:lnTo>
                  <a:lnTo>
                    <a:pt x="132" y="7"/>
                  </a:lnTo>
                  <a:lnTo>
                    <a:pt x="130" y="9"/>
                  </a:lnTo>
                  <a:lnTo>
                    <a:pt x="120" y="7"/>
                  </a:lnTo>
                  <a:lnTo>
                    <a:pt x="113" y="9"/>
                  </a:lnTo>
                  <a:lnTo>
                    <a:pt x="106" y="5"/>
                  </a:lnTo>
                  <a:lnTo>
                    <a:pt x="106" y="7"/>
                  </a:lnTo>
                  <a:lnTo>
                    <a:pt x="109" y="12"/>
                  </a:lnTo>
                  <a:lnTo>
                    <a:pt x="109" y="12"/>
                  </a:lnTo>
                  <a:lnTo>
                    <a:pt x="106" y="9"/>
                  </a:lnTo>
                  <a:lnTo>
                    <a:pt x="104" y="7"/>
                  </a:lnTo>
                  <a:lnTo>
                    <a:pt x="101" y="5"/>
                  </a:lnTo>
                  <a:lnTo>
                    <a:pt x="104" y="5"/>
                  </a:lnTo>
                  <a:lnTo>
                    <a:pt x="101" y="2"/>
                  </a:lnTo>
                  <a:lnTo>
                    <a:pt x="99" y="5"/>
                  </a:lnTo>
                  <a:lnTo>
                    <a:pt x="97" y="2"/>
                  </a:lnTo>
                  <a:lnTo>
                    <a:pt x="92" y="2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4" y="5"/>
                  </a:lnTo>
                  <a:lnTo>
                    <a:pt x="92" y="5"/>
                  </a:lnTo>
                  <a:lnTo>
                    <a:pt x="87" y="5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2"/>
                  </a:lnTo>
                  <a:lnTo>
                    <a:pt x="87" y="2"/>
                  </a:lnTo>
                  <a:lnTo>
                    <a:pt x="90" y="2"/>
                  </a:lnTo>
                  <a:lnTo>
                    <a:pt x="87" y="2"/>
                  </a:lnTo>
                  <a:lnTo>
                    <a:pt x="83" y="2"/>
                  </a:lnTo>
                  <a:lnTo>
                    <a:pt x="80" y="5"/>
                  </a:lnTo>
                  <a:lnTo>
                    <a:pt x="75" y="7"/>
                  </a:lnTo>
                  <a:lnTo>
                    <a:pt x="75" y="7"/>
                  </a:lnTo>
                  <a:lnTo>
                    <a:pt x="71" y="9"/>
                  </a:lnTo>
                  <a:lnTo>
                    <a:pt x="68" y="12"/>
                  </a:lnTo>
                  <a:lnTo>
                    <a:pt x="66" y="12"/>
                  </a:lnTo>
                  <a:lnTo>
                    <a:pt x="61" y="12"/>
                  </a:lnTo>
                  <a:lnTo>
                    <a:pt x="57" y="9"/>
                  </a:lnTo>
                  <a:lnTo>
                    <a:pt x="54" y="9"/>
                  </a:lnTo>
                  <a:lnTo>
                    <a:pt x="47" y="9"/>
                  </a:lnTo>
                  <a:lnTo>
                    <a:pt x="45" y="7"/>
                  </a:lnTo>
                  <a:lnTo>
                    <a:pt x="42" y="7"/>
                  </a:lnTo>
                  <a:lnTo>
                    <a:pt x="40" y="7"/>
                  </a:lnTo>
                  <a:lnTo>
                    <a:pt x="35" y="5"/>
                  </a:lnTo>
                  <a:lnTo>
                    <a:pt x="31" y="5"/>
                  </a:lnTo>
                  <a:lnTo>
                    <a:pt x="19" y="2"/>
                  </a:lnTo>
                  <a:lnTo>
                    <a:pt x="14" y="0"/>
                  </a:lnTo>
                  <a:lnTo>
                    <a:pt x="7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5"/>
                  </a:lnTo>
                  <a:lnTo>
                    <a:pt x="2" y="9"/>
                  </a:lnTo>
                  <a:lnTo>
                    <a:pt x="4" y="14"/>
                  </a:lnTo>
                  <a:lnTo>
                    <a:pt x="4" y="19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2" y="31"/>
                  </a:lnTo>
                  <a:lnTo>
                    <a:pt x="4" y="40"/>
                  </a:lnTo>
                  <a:lnTo>
                    <a:pt x="9" y="156"/>
                  </a:lnTo>
                  <a:lnTo>
                    <a:pt x="187" y="156"/>
                  </a:lnTo>
                  <a:lnTo>
                    <a:pt x="187" y="156"/>
                  </a:lnTo>
                  <a:lnTo>
                    <a:pt x="184" y="154"/>
                  </a:lnTo>
                  <a:lnTo>
                    <a:pt x="182" y="152"/>
                  </a:lnTo>
                  <a:lnTo>
                    <a:pt x="180" y="149"/>
                  </a:lnTo>
                  <a:lnTo>
                    <a:pt x="177" y="149"/>
                  </a:lnTo>
                  <a:lnTo>
                    <a:pt x="175" y="144"/>
                  </a:lnTo>
                  <a:lnTo>
                    <a:pt x="172" y="144"/>
                  </a:lnTo>
                  <a:lnTo>
                    <a:pt x="170" y="144"/>
                  </a:lnTo>
                  <a:lnTo>
                    <a:pt x="165" y="142"/>
                  </a:lnTo>
                  <a:lnTo>
                    <a:pt x="163" y="135"/>
                  </a:lnTo>
                  <a:lnTo>
                    <a:pt x="163" y="133"/>
                  </a:lnTo>
                  <a:lnTo>
                    <a:pt x="163" y="128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5" y="126"/>
                  </a:lnTo>
                  <a:lnTo>
                    <a:pt x="168" y="126"/>
                  </a:lnTo>
                  <a:lnTo>
                    <a:pt x="168" y="126"/>
                  </a:lnTo>
                  <a:lnTo>
                    <a:pt x="165" y="126"/>
                  </a:lnTo>
                  <a:lnTo>
                    <a:pt x="163" y="121"/>
                  </a:lnTo>
                  <a:lnTo>
                    <a:pt x="163" y="121"/>
                  </a:lnTo>
                  <a:lnTo>
                    <a:pt x="163" y="121"/>
                  </a:lnTo>
                  <a:lnTo>
                    <a:pt x="161" y="118"/>
                  </a:lnTo>
                  <a:lnTo>
                    <a:pt x="158" y="116"/>
                  </a:lnTo>
                  <a:lnTo>
                    <a:pt x="153" y="107"/>
                  </a:lnTo>
                  <a:lnTo>
                    <a:pt x="151" y="104"/>
                  </a:lnTo>
                  <a:lnTo>
                    <a:pt x="149" y="99"/>
                  </a:lnTo>
                  <a:lnTo>
                    <a:pt x="142" y="88"/>
                  </a:lnTo>
                  <a:lnTo>
                    <a:pt x="142" y="83"/>
                  </a:lnTo>
                  <a:lnTo>
                    <a:pt x="139" y="81"/>
                  </a:lnTo>
                  <a:lnTo>
                    <a:pt x="139" y="76"/>
                  </a:lnTo>
                  <a:lnTo>
                    <a:pt x="137" y="73"/>
                  </a:lnTo>
                  <a:lnTo>
                    <a:pt x="137" y="71"/>
                  </a:lnTo>
                  <a:lnTo>
                    <a:pt x="132" y="66"/>
                  </a:lnTo>
                  <a:lnTo>
                    <a:pt x="132" y="64"/>
                  </a:lnTo>
                  <a:lnTo>
                    <a:pt x="132" y="62"/>
                  </a:lnTo>
                  <a:lnTo>
                    <a:pt x="130" y="59"/>
                  </a:lnTo>
                  <a:lnTo>
                    <a:pt x="123" y="52"/>
                  </a:lnTo>
                  <a:lnTo>
                    <a:pt x="123" y="50"/>
                  </a:lnTo>
                  <a:lnTo>
                    <a:pt x="116" y="43"/>
                  </a:lnTo>
                  <a:lnTo>
                    <a:pt x="116" y="40"/>
                  </a:lnTo>
                  <a:lnTo>
                    <a:pt x="113" y="36"/>
                  </a:lnTo>
                  <a:lnTo>
                    <a:pt x="113" y="33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6" y="31"/>
                  </a:lnTo>
                  <a:lnTo>
                    <a:pt x="116" y="36"/>
                  </a:lnTo>
                  <a:lnTo>
                    <a:pt x="118" y="38"/>
                  </a:lnTo>
                  <a:lnTo>
                    <a:pt x="118" y="38"/>
                  </a:lnTo>
                  <a:lnTo>
                    <a:pt x="125" y="45"/>
                  </a:lnTo>
                  <a:lnTo>
                    <a:pt x="125" y="47"/>
                  </a:lnTo>
                  <a:lnTo>
                    <a:pt x="125" y="50"/>
                  </a:lnTo>
                  <a:lnTo>
                    <a:pt x="130" y="52"/>
                  </a:lnTo>
                  <a:lnTo>
                    <a:pt x="130" y="54"/>
                  </a:lnTo>
                  <a:lnTo>
                    <a:pt x="137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4" y="62"/>
                  </a:lnTo>
                  <a:lnTo>
                    <a:pt x="146" y="57"/>
                  </a:lnTo>
                  <a:lnTo>
                    <a:pt x="144" y="54"/>
                  </a:lnTo>
                  <a:lnTo>
                    <a:pt x="146" y="50"/>
                  </a:lnTo>
                  <a:lnTo>
                    <a:pt x="146" y="47"/>
                  </a:lnTo>
                  <a:lnTo>
                    <a:pt x="149" y="38"/>
                  </a:lnTo>
                  <a:lnTo>
                    <a:pt x="149" y="3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5" name="Freeform 104">
              <a:extLst>
                <a:ext uri="{FF2B5EF4-FFF2-40B4-BE49-F238E27FC236}">
                  <a16:creationId xmlns:a16="http://schemas.microsoft.com/office/drawing/2014/main" id="{45CD245F-0F1E-4704-8DBC-911D3ACCE07A}"/>
                </a:ext>
              </a:extLst>
            </p:cNvPr>
            <p:cNvSpPr/>
            <p:nvPr/>
          </p:nvSpPr>
          <p:spPr bwMode="auto">
            <a:xfrm>
              <a:off x="10178817" y="15327767"/>
              <a:ext cx="1102991" cy="1325018"/>
            </a:xfrm>
            <a:custGeom>
              <a:avLst/>
              <a:gdLst>
                <a:gd name="T0" fmla="*/ 220 w 246"/>
                <a:gd name="T1" fmla="*/ 3 h 282"/>
                <a:gd name="T2" fmla="*/ 222 w 246"/>
                <a:gd name="T3" fmla="*/ 10 h 282"/>
                <a:gd name="T4" fmla="*/ 222 w 246"/>
                <a:gd name="T5" fmla="*/ 12 h 282"/>
                <a:gd name="T6" fmla="*/ 227 w 246"/>
                <a:gd name="T7" fmla="*/ 38 h 282"/>
                <a:gd name="T8" fmla="*/ 239 w 246"/>
                <a:gd name="T9" fmla="*/ 57 h 282"/>
                <a:gd name="T10" fmla="*/ 246 w 246"/>
                <a:gd name="T11" fmla="*/ 64 h 282"/>
                <a:gd name="T12" fmla="*/ 234 w 246"/>
                <a:gd name="T13" fmla="*/ 69 h 282"/>
                <a:gd name="T14" fmla="*/ 227 w 246"/>
                <a:gd name="T15" fmla="*/ 74 h 282"/>
                <a:gd name="T16" fmla="*/ 227 w 246"/>
                <a:gd name="T17" fmla="*/ 86 h 282"/>
                <a:gd name="T18" fmla="*/ 220 w 246"/>
                <a:gd name="T19" fmla="*/ 105 h 282"/>
                <a:gd name="T20" fmla="*/ 220 w 246"/>
                <a:gd name="T21" fmla="*/ 119 h 282"/>
                <a:gd name="T22" fmla="*/ 213 w 246"/>
                <a:gd name="T23" fmla="*/ 142 h 282"/>
                <a:gd name="T24" fmla="*/ 203 w 246"/>
                <a:gd name="T25" fmla="*/ 152 h 282"/>
                <a:gd name="T26" fmla="*/ 191 w 246"/>
                <a:gd name="T27" fmla="*/ 171 h 282"/>
                <a:gd name="T28" fmla="*/ 189 w 246"/>
                <a:gd name="T29" fmla="*/ 185 h 282"/>
                <a:gd name="T30" fmla="*/ 184 w 246"/>
                <a:gd name="T31" fmla="*/ 206 h 282"/>
                <a:gd name="T32" fmla="*/ 172 w 246"/>
                <a:gd name="T33" fmla="*/ 206 h 282"/>
                <a:gd name="T34" fmla="*/ 172 w 246"/>
                <a:gd name="T35" fmla="*/ 218 h 282"/>
                <a:gd name="T36" fmla="*/ 184 w 246"/>
                <a:gd name="T37" fmla="*/ 225 h 282"/>
                <a:gd name="T38" fmla="*/ 194 w 246"/>
                <a:gd name="T39" fmla="*/ 232 h 282"/>
                <a:gd name="T40" fmla="*/ 201 w 246"/>
                <a:gd name="T41" fmla="*/ 249 h 282"/>
                <a:gd name="T42" fmla="*/ 189 w 246"/>
                <a:gd name="T43" fmla="*/ 266 h 282"/>
                <a:gd name="T44" fmla="*/ 182 w 246"/>
                <a:gd name="T45" fmla="*/ 273 h 282"/>
                <a:gd name="T46" fmla="*/ 165 w 246"/>
                <a:gd name="T47" fmla="*/ 277 h 282"/>
                <a:gd name="T48" fmla="*/ 158 w 246"/>
                <a:gd name="T49" fmla="*/ 282 h 282"/>
                <a:gd name="T50" fmla="*/ 146 w 246"/>
                <a:gd name="T51" fmla="*/ 280 h 282"/>
                <a:gd name="T52" fmla="*/ 139 w 246"/>
                <a:gd name="T53" fmla="*/ 282 h 282"/>
                <a:gd name="T54" fmla="*/ 132 w 246"/>
                <a:gd name="T55" fmla="*/ 280 h 282"/>
                <a:gd name="T56" fmla="*/ 125 w 246"/>
                <a:gd name="T57" fmla="*/ 270 h 282"/>
                <a:gd name="T58" fmla="*/ 116 w 246"/>
                <a:gd name="T59" fmla="*/ 263 h 282"/>
                <a:gd name="T60" fmla="*/ 108 w 246"/>
                <a:gd name="T61" fmla="*/ 268 h 282"/>
                <a:gd name="T62" fmla="*/ 99 w 246"/>
                <a:gd name="T63" fmla="*/ 270 h 282"/>
                <a:gd name="T64" fmla="*/ 87 w 246"/>
                <a:gd name="T65" fmla="*/ 263 h 282"/>
                <a:gd name="T66" fmla="*/ 82 w 246"/>
                <a:gd name="T67" fmla="*/ 256 h 282"/>
                <a:gd name="T68" fmla="*/ 73 w 246"/>
                <a:gd name="T69" fmla="*/ 244 h 282"/>
                <a:gd name="T70" fmla="*/ 66 w 246"/>
                <a:gd name="T71" fmla="*/ 237 h 282"/>
                <a:gd name="T72" fmla="*/ 56 w 246"/>
                <a:gd name="T73" fmla="*/ 228 h 282"/>
                <a:gd name="T74" fmla="*/ 52 w 246"/>
                <a:gd name="T75" fmla="*/ 223 h 282"/>
                <a:gd name="T76" fmla="*/ 47 w 246"/>
                <a:gd name="T77" fmla="*/ 216 h 282"/>
                <a:gd name="T78" fmla="*/ 35 w 246"/>
                <a:gd name="T79" fmla="*/ 209 h 282"/>
                <a:gd name="T80" fmla="*/ 30 w 246"/>
                <a:gd name="T81" fmla="*/ 204 h 282"/>
                <a:gd name="T82" fmla="*/ 26 w 246"/>
                <a:gd name="T83" fmla="*/ 192 h 282"/>
                <a:gd name="T84" fmla="*/ 19 w 246"/>
                <a:gd name="T85" fmla="*/ 176 h 282"/>
                <a:gd name="T86" fmla="*/ 14 w 246"/>
                <a:gd name="T87" fmla="*/ 166 h 282"/>
                <a:gd name="T88" fmla="*/ 9 w 246"/>
                <a:gd name="T89" fmla="*/ 157 h 282"/>
                <a:gd name="T90" fmla="*/ 7 w 246"/>
                <a:gd name="T91" fmla="*/ 145 h 282"/>
                <a:gd name="T92" fmla="*/ 0 w 246"/>
                <a:gd name="T93" fmla="*/ 140 h 282"/>
                <a:gd name="T94" fmla="*/ 4 w 246"/>
                <a:gd name="T95" fmla="*/ 126 h 282"/>
                <a:gd name="T96" fmla="*/ 9 w 246"/>
                <a:gd name="T97" fmla="*/ 114 h 282"/>
                <a:gd name="T98" fmla="*/ 16 w 246"/>
                <a:gd name="T99" fmla="*/ 100 h 282"/>
                <a:gd name="T100" fmla="*/ 30 w 246"/>
                <a:gd name="T101" fmla="*/ 95 h 282"/>
                <a:gd name="T102" fmla="*/ 42 w 246"/>
                <a:gd name="T10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6" h="282">
                  <a:moveTo>
                    <a:pt x="42" y="0"/>
                  </a:moveTo>
                  <a:lnTo>
                    <a:pt x="220" y="0"/>
                  </a:lnTo>
                  <a:lnTo>
                    <a:pt x="220" y="0"/>
                  </a:lnTo>
                  <a:lnTo>
                    <a:pt x="220" y="3"/>
                  </a:lnTo>
                  <a:lnTo>
                    <a:pt x="220" y="3"/>
                  </a:lnTo>
                  <a:lnTo>
                    <a:pt x="220" y="5"/>
                  </a:lnTo>
                  <a:lnTo>
                    <a:pt x="220" y="5"/>
                  </a:lnTo>
                  <a:lnTo>
                    <a:pt x="220" y="5"/>
                  </a:lnTo>
                  <a:lnTo>
                    <a:pt x="220" y="7"/>
                  </a:lnTo>
                  <a:lnTo>
                    <a:pt x="222" y="10"/>
                  </a:lnTo>
                  <a:lnTo>
                    <a:pt x="224" y="15"/>
                  </a:lnTo>
                  <a:lnTo>
                    <a:pt x="224" y="15"/>
                  </a:lnTo>
                  <a:lnTo>
                    <a:pt x="224" y="15"/>
                  </a:lnTo>
                  <a:lnTo>
                    <a:pt x="224" y="15"/>
                  </a:lnTo>
                  <a:lnTo>
                    <a:pt x="222" y="12"/>
                  </a:lnTo>
                  <a:lnTo>
                    <a:pt x="222" y="15"/>
                  </a:lnTo>
                  <a:lnTo>
                    <a:pt x="222" y="17"/>
                  </a:lnTo>
                  <a:lnTo>
                    <a:pt x="227" y="26"/>
                  </a:lnTo>
                  <a:lnTo>
                    <a:pt x="227" y="33"/>
                  </a:lnTo>
                  <a:lnTo>
                    <a:pt x="227" y="38"/>
                  </a:lnTo>
                  <a:lnTo>
                    <a:pt x="227" y="45"/>
                  </a:lnTo>
                  <a:lnTo>
                    <a:pt x="231" y="50"/>
                  </a:lnTo>
                  <a:lnTo>
                    <a:pt x="234" y="50"/>
                  </a:lnTo>
                  <a:lnTo>
                    <a:pt x="239" y="55"/>
                  </a:lnTo>
                  <a:lnTo>
                    <a:pt x="239" y="57"/>
                  </a:lnTo>
                  <a:lnTo>
                    <a:pt x="243" y="57"/>
                  </a:lnTo>
                  <a:lnTo>
                    <a:pt x="246" y="60"/>
                  </a:lnTo>
                  <a:lnTo>
                    <a:pt x="246" y="62"/>
                  </a:lnTo>
                  <a:lnTo>
                    <a:pt x="246" y="62"/>
                  </a:lnTo>
                  <a:lnTo>
                    <a:pt x="246" y="64"/>
                  </a:lnTo>
                  <a:lnTo>
                    <a:pt x="243" y="67"/>
                  </a:lnTo>
                  <a:lnTo>
                    <a:pt x="239" y="67"/>
                  </a:lnTo>
                  <a:lnTo>
                    <a:pt x="239" y="69"/>
                  </a:lnTo>
                  <a:lnTo>
                    <a:pt x="236" y="69"/>
                  </a:lnTo>
                  <a:lnTo>
                    <a:pt x="234" y="69"/>
                  </a:lnTo>
                  <a:lnTo>
                    <a:pt x="231" y="69"/>
                  </a:lnTo>
                  <a:lnTo>
                    <a:pt x="231" y="71"/>
                  </a:lnTo>
                  <a:lnTo>
                    <a:pt x="231" y="74"/>
                  </a:lnTo>
                  <a:lnTo>
                    <a:pt x="231" y="74"/>
                  </a:lnTo>
                  <a:lnTo>
                    <a:pt x="227" y="74"/>
                  </a:lnTo>
                  <a:lnTo>
                    <a:pt x="224" y="76"/>
                  </a:lnTo>
                  <a:lnTo>
                    <a:pt x="224" y="78"/>
                  </a:lnTo>
                  <a:lnTo>
                    <a:pt x="224" y="83"/>
                  </a:lnTo>
                  <a:lnTo>
                    <a:pt x="224" y="83"/>
                  </a:lnTo>
                  <a:lnTo>
                    <a:pt x="227" y="86"/>
                  </a:lnTo>
                  <a:lnTo>
                    <a:pt x="224" y="86"/>
                  </a:lnTo>
                  <a:lnTo>
                    <a:pt x="222" y="90"/>
                  </a:lnTo>
                  <a:lnTo>
                    <a:pt x="222" y="97"/>
                  </a:lnTo>
                  <a:lnTo>
                    <a:pt x="220" y="102"/>
                  </a:lnTo>
                  <a:lnTo>
                    <a:pt x="220" y="105"/>
                  </a:lnTo>
                  <a:lnTo>
                    <a:pt x="217" y="107"/>
                  </a:lnTo>
                  <a:lnTo>
                    <a:pt x="217" y="109"/>
                  </a:lnTo>
                  <a:lnTo>
                    <a:pt x="220" y="116"/>
                  </a:lnTo>
                  <a:lnTo>
                    <a:pt x="220" y="119"/>
                  </a:lnTo>
                  <a:lnTo>
                    <a:pt x="220" y="119"/>
                  </a:lnTo>
                  <a:lnTo>
                    <a:pt x="220" y="121"/>
                  </a:lnTo>
                  <a:lnTo>
                    <a:pt x="217" y="123"/>
                  </a:lnTo>
                  <a:lnTo>
                    <a:pt x="217" y="131"/>
                  </a:lnTo>
                  <a:lnTo>
                    <a:pt x="215" y="138"/>
                  </a:lnTo>
                  <a:lnTo>
                    <a:pt x="213" y="142"/>
                  </a:lnTo>
                  <a:lnTo>
                    <a:pt x="210" y="140"/>
                  </a:lnTo>
                  <a:lnTo>
                    <a:pt x="208" y="142"/>
                  </a:lnTo>
                  <a:lnTo>
                    <a:pt x="208" y="145"/>
                  </a:lnTo>
                  <a:lnTo>
                    <a:pt x="205" y="150"/>
                  </a:lnTo>
                  <a:lnTo>
                    <a:pt x="203" y="152"/>
                  </a:lnTo>
                  <a:lnTo>
                    <a:pt x="201" y="157"/>
                  </a:lnTo>
                  <a:lnTo>
                    <a:pt x="198" y="159"/>
                  </a:lnTo>
                  <a:lnTo>
                    <a:pt x="196" y="171"/>
                  </a:lnTo>
                  <a:lnTo>
                    <a:pt x="194" y="171"/>
                  </a:lnTo>
                  <a:lnTo>
                    <a:pt x="191" y="171"/>
                  </a:lnTo>
                  <a:lnTo>
                    <a:pt x="191" y="173"/>
                  </a:lnTo>
                  <a:lnTo>
                    <a:pt x="189" y="178"/>
                  </a:lnTo>
                  <a:lnTo>
                    <a:pt x="186" y="180"/>
                  </a:lnTo>
                  <a:lnTo>
                    <a:pt x="189" y="183"/>
                  </a:lnTo>
                  <a:lnTo>
                    <a:pt x="189" y="185"/>
                  </a:lnTo>
                  <a:lnTo>
                    <a:pt x="186" y="187"/>
                  </a:lnTo>
                  <a:lnTo>
                    <a:pt x="184" y="192"/>
                  </a:lnTo>
                  <a:lnTo>
                    <a:pt x="186" y="199"/>
                  </a:lnTo>
                  <a:lnTo>
                    <a:pt x="184" y="206"/>
                  </a:lnTo>
                  <a:lnTo>
                    <a:pt x="184" y="206"/>
                  </a:lnTo>
                  <a:lnTo>
                    <a:pt x="182" y="209"/>
                  </a:lnTo>
                  <a:lnTo>
                    <a:pt x="179" y="209"/>
                  </a:lnTo>
                  <a:lnTo>
                    <a:pt x="179" y="206"/>
                  </a:lnTo>
                  <a:lnTo>
                    <a:pt x="177" y="209"/>
                  </a:lnTo>
                  <a:lnTo>
                    <a:pt x="172" y="206"/>
                  </a:lnTo>
                  <a:lnTo>
                    <a:pt x="172" y="211"/>
                  </a:lnTo>
                  <a:lnTo>
                    <a:pt x="170" y="211"/>
                  </a:lnTo>
                  <a:lnTo>
                    <a:pt x="168" y="213"/>
                  </a:lnTo>
                  <a:lnTo>
                    <a:pt x="170" y="216"/>
                  </a:lnTo>
                  <a:lnTo>
                    <a:pt x="172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82" y="223"/>
                  </a:lnTo>
                  <a:lnTo>
                    <a:pt x="184" y="223"/>
                  </a:lnTo>
                  <a:lnTo>
                    <a:pt x="184" y="225"/>
                  </a:lnTo>
                  <a:lnTo>
                    <a:pt x="186" y="230"/>
                  </a:lnTo>
                  <a:lnTo>
                    <a:pt x="189" y="230"/>
                  </a:lnTo>
                  <a:lnTo>
                    <a:pt x="189" y="232"/>
                  </a:lnTo>
                  <a:lnTo>
                    <a:pt x="191" y="232"/>
                  </a:lnTo>
                  <a:lnTo>
                    <a:pt x="194" y="232"/>
                  </a:lnTo>
                  <a:lnTo>
                    <a:pt x="196" y="235"/>
                  </a:lnTo>
                  <a:lnTo>
                    <a:pt x="196" y="237"/>
                  </a:lnTo>
                  <a:lnTo>
                    <a:pt x="198" y="240"/>
                  </a:lnTo>
                  <a:lnTo>
                    <a:pt x="201" y="247"/>
                  </a:lnTo>
                  <a:lnTo>
                    <a:pt x="201" y="249"/>
                  </a:lnTo>
                  <a:lnTo>
                    <a:pt x="203" y="254"/>
                  </a:lnTo>
                  <a:lnTo>
                    <a:pt x="198" y="258"/>
                  </a:lnTo>
                  <a:lnTo>
                    <a:pt x="194" y="263"/>
                  </a:lnTo>
                  <a:lnTo>
                    <a:pt x="191" y="263"/>
                  </a:lnTo>
                  <a:lnTo>
                    <a:pt x="189" y="266"/>
                  </a:lnTo>
                  <a:lnTo>
                    <a:pt x="189" y="268"/>
                  </a:lnTo>
                  <a:lnTo>
                    <a:pt x="186" y="268"/>
                  </a:lnTo>
                  <a:lnTo>
                    <a:pt x="184" y="270"/>
                  </a:lnTo>
                  <a:lnTo>
                    <a:pt x="184" y="270"/>
                  </a:lnTo>
                  <a:lnTo>
                    <a:pt x="182" y="273"/>
                  </a:lnTo>
                  <a:lnTo>
                    <a:pt x="179" y="275"/>
                  </a:lnTo>
                  <a:lnTo>
                    <a:pt x="177" y="277"/>
                  </a:lnTo>
                  <a:lnTo>
                    <a:pt x="172" y="277"/>
                  </a:lnTo>
                  <a:lnTo>
                    <a:pt x="168" y="277"/>
                  </a:lnTo>
                  <a:lnTo>
                    <a:pt x="165" y="277"/>
                  </a:lnTo>
                  <a:lnTo>
                    <a:pt x="163" y="277"/>
                  </a:lnTo>
                  <a:lnTo>
                    <a:pt x="160" y="280"/>
                  </a:lnTo>
                  <a:lnTo>
                    <a:pt x="158" y="277"/>
                  </a:lnTo>
                  <a:lnTo>
                    <a:pt x="158" y="280"/>
                  </a:lnTo>
                  <a:lnTo>
                    <a:pt x="158" y="282"/>
                  </a:lnTo>
                  <a:lnTo>
                    <a:pt x="156" y="282"/>
                  </a:lnTo>
                  <a:lnTo>
                    <a:pt x="151" y="282"/>
                  </a:lnTo>
                  <a:lnTo>
                    <a:pt x="151" y="280"/>
                  </a:lnTo>
                  <a:lnTo>
                    <a:pt x="149" y="277"/>
                  </a:lnTo>
                  <a:lnTo>
                    <a:pt x="146" y="280"/>
                  </a:lnTo>
                  <a:lnTo>
                    <a:pt x="144" y="277"/>
                  </a:lnTo>
                  <a:lnTo>
                    <a:pt x="139" y="277"/>
                  </a:lnTo>
                  <a:lnTo>
                    <a:pt x="139" y="277"/>
                  </a:lnTo>
                  <a:lnTo>
                    <a:pt x="139" y="280"/>
                  </a:lnTo>
                  <a:lnTo>
                    <a:pt x="139" y="282"/>
                  </a:lnTo>
                  <a:lnTo>
                    <a:pt x="139" y="282"/>
                  </a:lnTo>
                  <a:lnTo>
                    <a:pt x="137" y="282"/>
                  </a:lnTo>
                  <a:lnTo>
                    <a:pt x="134" y="282"/>
                  </a:lnTo>
                  <a:lnTo>
                    <a:pt x="132" y="282"/>
                  </a:lnTo>
                  <a:lnTo>
                    <a:pt x="132" y="280"/>
                  </a:lnTo>
                  <a:lnTo>
                    <a:pt x="132" y="277"/>
                  </a:lnTo>
                  <a:lnTo>
                    <a:pt x="132" y="277"/>
                  </a:lnTo>
                  <a:lnTo>
                    <a:pt x="130" y="275"/>
                  </a:lnTo>
                  <a:lnTo>
                    <a:pt x="127" y="273"/>
                  </a:lnTo>
                  <a:lnTo>
                    <a:pt x="125" y="270"/>
                  </a:lnTo>
                  <a:lnTo>
                    <a:pt x="123" y="270"/>
                  </a:lnTo>
                  <a:lnTo>
                    <a:pt x="123" y="268"/>
                  </a:lnTo>
                  <a:lnTo>
                    <a:pt x="120" y="263"/>
                  </a:lnTo>
                  <a:lnTo>
                    <a:pt x="118" y="263"/>
                  </a:lnTo>
                  <a:lnTo>
                    <a:pt x="116" y="263"/>
                  </a:lnTo>
                  <a:lnTo>
                    <a:pt x="113" y="266"/>
                  </a:lnTo>
                  <a:lnTo>
                    <a:pt x="113" y="268"/>
                  </a:lnTo>
                  <a:lnTo>
                    <a:pt x="111" y="268"/>
                  </a:lnTo>
                  <a:lnTo>
                    <a:pt x="108" y="268"/>
                  </a:lnTo>
                  <a:lnTo>
                    <a:pt x="108" y="268"/>
                  </a:lnTo>
                  <a:lnTo>
                    <a:pt x="106" y="268"/>
                  </a:lnTo>
                  <a:lnTo>
                    <a:pt x="104" y="268"/>
                  </a:lnTo>
                  <a:lnTo>
                    <a:pt x="101" y="268"/>
                  </a:lnTo>
                  <a:lnTo>
                    <a:pt x="99" y="270"/>
                  </a:lnTo>
                  <a:lnTo>
                    <a:pt x="99" y="270"/>
                  </a:lnTo>
                  <a:lnTo>
                    <a:pt x="94" y="268"/>
                  </a:lnTo>
                  <a:lnTo>
                    <a:pt x="92" y="266"/>
                  </a:lnTo>
                  <a:lnTo>
                    <a:pt x="90" y="266"/>
                  </a:lnTo>
                  <a:lnTo>
                    <a:pt x="90" y="263"/>
                  </a:lnTo>
                  <a:lnTo>
                    <a:pt x="87" y="263"/>
                  </a:lnTo>
                  <a:lnTo>
                    <a:pt x="87" y="261"/>
                  </a:lnTo>
                  <a:lnTo>
                    <a:pt x="87" y="261"/>
                  </a:lnTo>
                  <a:lnTo>
                    <a:pt x="87" y="258"/>
                  </a:lnTo>
                  <a:lnTo>
                    <a:pt x="85" y="258"/>
                  </a:lnTo>
                  <a:lnTo>
                    <a:pt x="82" y="256"/>
                  </a:lnTo>
                  <a:lnTo>
                    <a:pt x="80" y="254"/>
                  </a:lnTo>
                  <a:lnTo>
                    <a:pt x="80" y="249"/>
                  </a:lnTo>
                  <a:lnTo>
                    <a:pt x="80" y="249"/>
                  </a:lnTo>
                  <a:lnTo>
                    <a:pt x="78" y="247"/>
                  </a:lnTo>
                  <a:lnTo>
                    <a:pt x="73" y="244"/>
                  </a:lnTo>
                  <a:lnTo>
                    <a:pt x="73" y="244"/>
                  </a:lnTo>
                  <a:lnTo>
                    <a:pt x="73" y="242"/>
                  </a:lnTo>
                  <a:lnTo>
                    <a:pt x="71" y="240"/>
                  </a:lnTo>
                  <a:lnTo>
                    <a:pt x="68" y="240"/>
                  </a:lnTo>
                  <a:lnTo>
                    <a:pt x="66" y="237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1" y="228"/>
                  </a:lnTo>
                  <a:lnTo>
                    <a:pt x="59" y="228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4" y="228"/>
                  </a:lnTo>
                  <a:lnTo>
                    <a:pt x="49" y="225"/>
                  </a:lnTo>
                  <a:lnTo>
                    <a:pt x="52" y="223"/>
                  </a:lnTo>
                  <a:lnTo>
                    <a:pt x="52" y="223"/>
                  </a:lnTo>
                  <a:lnTo>
                    <a:pt x="54" y="221"/>
                  </a:lnTo>
                  <a:lnTo>
                    <a:pt x="54" y="218"/>
                  </a:lnTo>
                  <a:lnTo>
                    <a:pt x="54" y="216"/>
                  </a:lnTo>
                  <a:lnTo>
                    <a:pt x="52" y="216"/>
                  </a:lnTo>
                  <a:lnTo>
                    <a:pt x="47" y="216"/>
                  </a:lnTo>
                  <a:lnTo>
                    <a:pt x="47" y="213"/>
                  </a:lnTo>
                  <a:lnTo>
                    <a:pt x="45" y="211"/>
                  </a:lnTo>
                  <a:lnTo>
                    <a:pt x="42" y="211"/>
                  </a:lnTo>
                  <a:lnTo>
                    <a:pt x="40" y="211"/>
                  </a:lnTo>
                  <a:lnTo>
                    <a:pt x="35" y="209"/>
                  </a:lnTo>
                  <a:lnTo>
                    <a:pt x="35" y="206"/>
                  </a:lnTo>
                  <a:lnTo>
                    <a:pt x="37" y="204"/>
                  </a:lnTo>
                  <a:lnTo>
                    <a:pt x="35" y="202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26" y="204"/>
                  </a:lnTo>
                  <a:lnTo>
                    <a:pt x="23" y="202"/>
                  </a:lnTo>
                  <a:lnTo>
                    <a:pt x="23" y="197"/>
                  </a:lnTo>
                  <a:lnTo>
                    <a:pt x="26" y="195"/>
                  </a:lnTo>
                  <a:lnTo>
                    <a:pt x="26" y="192"/>
                  </a:lnTo>
                  <a:lnTo>
                    <a:pt x="26" y="190"/>
                  </a:lnTo>
                  <a:lnTo>
                    <a:pt x="26" y="187"/>
                  </a:lnTo>
                  <a:lnTo>
                    <a:pt x="23" y="183"/>
                  </a:lnTo>
                  <a:lnTo>
                    <a:pt x="19" y="176"/>
                  </a:lnTo>
                  <a:lnTo>
                    <a:pt x="19" y="176"/>
                  </a:lnTo>
                  <a:lnTo>
                    <a:pt x="16" y="173"/>
                  </a:lnTo>
                  <a:lnTo>
                    <a:pt x="16" y="171"/>
                  </a:lnTo>
                  <a:lnTo>
                    <a:pt x="16" y="168"/>
                  </a:lnTo>
                  <a:lnTo>
                    <a:pt x="14" y="168"/>
                  </a:lnTo>
                  <a:lnTo>
                    <a:pt x="14" y="166"/>
                  </a:lnTo>
                  <a:lnTo>
                    <a:pt x="14" y="164"/>
                  </a:lnTo>
                  <a:lnTo>
                    <a:pt x="16" y="164"/>
                  </a:lnTo>
                  <a:lnTo>
                    <a:pt x="14" y="161"/>
                  </a:lnTo>
                  <a:lnTo>
                    <a:pt x="9" y="159"/>
                  </a:lnTo>
                  <a:lnTo>
                    <a:pt x="9" y="157"/>
                  </a:lnTo>
                  <a:lnTo>
                    <a:pt x="9" y="152"/>
                  </a:lnTo>
                  <a:lnTo>
                    <a:pt x="7" y="150"/>
                  </a:lnTo>
                  <a:lnTo>
                    <a:pt x="9" y="147"/>
                  </a:lnTo>
                  <a:lnTo>
                    <a:pt x="7" y="147"/>
                  </a:lnTo>
                  <a:lnTo>
                    <a:pt x="7" y="145"/>
                  </a:lnTo>
                  <a:lnTo>
                    <a:pt x="7" y="142"/>
                  </a:lnTo>
                  <a:lnTo>
                    <a:pt x="7" y="142"/>
                  </a:lnTo>
                  <a:lnTo>
                    <a:pt x="2" y="145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4" y="135"/>
                  </a:lnTo>
                  <a:lnTo>
                    <a:pt x="7" y="133"/>
                  </a:lnTo>
                  <a:lnTo>
                    <a:pt x="7" y="131"/>
                  </a:lnTo>
                  <a:lnTo>
                    <a:pt x="4" y="128"/>
                  </a:lnTo>
                  <a:lnTo>
                    <a:pt x="4" y="126"/>
                  </a:lnTo>
                  <a:lnTo>
                    <a:pt x="7" y="123"/>
                  </a:lnTo>
                  <a:lnTo>
                    <a:pt x="9" y="121"/>
                  </a:lnTo>
                  <a:lnTo>
                    <a:pt x="7" y="119"/>
                  </a:lnTo>
                  <a:lnTo>
                    <a:pt x="7" y="116"/>
                  </a:lnTo>
                  <a:lnTo>
                    <a:pt x="9" y="114"/>
                  </a:lnTo>
                  <a:lnTo>
                    <a:pt x="11" y="114"/>
                  </a:lnTo>
                  <a:lnTo>
                    <a:pt x="16" y="109"/>
                  </a:lnTo>
                  <a:lnTo>
                    <a:pt x="19" y="105"/>
                  </a:lnTo>
                  <a:lnTo>
                    <a:pt x="16" y="102"/>
                  </a:lnTo>
                  <a:lnTo>
                    <a:pt x="16" y="100"/>
                  </a:lnTo>
                  <a:lnTo>
                    <a:pt x="19" y="97"/>
                  </a:lnTo>
                  <a:lnTo>
                    <a:pt x="23" y="97"/>
                  </a:lnTo>
                  <a:lnTo>
                    <a:pt x="26" y="97"/>
                  </a:lnTo>
                  <a:lnTo>
                    <a:pt x="28" y="97"/>
                  </a:lnTo>
                  <a:lnTo>
                    <a:pt x="30" y="95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0" y="31"/>
                  </a:lnTo>
                  <a:lnTo>
                    <a:pt x="45" y="3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51DD4F2F-458E-44EC-85DE-E1F14B72A607}"/>
                </a:ext>
              </a:extLst>
            </p:cNvPr>
            <p:cNvSpPr/>
            <p:nvPr/>
          </p:nvSpPr>
          <p:spPr bwMode="auto">
            <a:xfrm>
              <a:off x="9340365" y="14496106"/>
              <a:ext cx="1040219" cy="1010209"/>
            </a:xfrm>
            <a:custGeom>
              <a:avLst/>
              <a:gdLst>
                <a:gd name="T0" fmla="*/ 217 w 232"/>
                <a:gd name="T1" fmla="*/ 208 h 215"/>
                <a:gd name="T2" fmla="*/ 224 w 232"/>
                <a:gd name="T3" fmla="*/ 61 h 215"/>
                <a:gd name="T4" fmla="*/ 220 w 232"/>
                <a:gd name="T5" fmla="*/ 49 h 215"/>
                <a:gd name="T6" fmla="*/ 224 w 232"/>
                <a:gd name="T7" fmla="*/ 40 h 215"/>
                <a:gd name="T8" fmla="*/ 222 w 232"/>
                <a:gd name="T9" fmla="*/ 30 h 215"/>
                <a:gd name="T10" fmla="*/ 224 w 232"/>
                <a:gd name="T11" fmla="*/ 23 h 215"/>
                <a:gd name="T12" fmla="*/ 222 w 232"/>
                <a:gd name="T13" fmla="*/ 16 h 215"/>
                <a:gd name="T14" fmla="*/ 215 w 232"/>
                <a:gd name="T15" fmla="*/ 16 h 215"/>
                <a:gd name="T16" fmla="*/ 203 w 232"/>
                <a:gd name="T17" fmla="*/ 14 h 215"/>
                <a:gd name="T18" fmla="*/ 196 w 232"/>
                <a:gd name="T19" fmla="*/ 12 h 215"/>
                <a:gd name="T20" fmla="*/ 196 w 232"/>
                <a:gd name="T21" fmla="*/ 9 h 215"/>
                <a:gd name="T22" fmla="*/ 189 w 232"/>
                <a:gd name="T23" fmla="*/ 4 h 215"/>
                <a:gd name="T24" fmla="*/ 180 w 232"/>
                <a:gd name="T25" fmla="*/ 2 h 215"/>
                <a:gd name="T26" fmla="*/ 177 w 232"/>
                <a:gd name="T27" fmla="*/ 4 h 215"/>
                <a:gd name="T28" fmla="*/ 172 w 232"/>
                <a:gd name="T29" fmla="*/ 2 h 215"/>
                <a:gd name="T30" fmla="*/ 161 w 232"/>
                <a:gd name="T31" fmla="*/ 4 h 215"/>
                <a:gd name="T32" fmla="*/ 151 w 232"/>
                <a:gd name="T33" fmla="*/ 12 h 215"/>
                <a:gd name="T34" fmla="*/ 149 w 232"/>
                <a:gd name="T35" fmla="*/ 16 h 215"/>
                <a:gd name="T36" fmla="*/ 151 w 232"/>
                <a:gd name="T37" fmla="*/ 28 h 215"/>
                <a:gd name="T38" fmla="*/ 151 w 232"/>
                <a:gd name="T39" fmla="*/ 38 h 215"/>
                <a:gd name="T40" fmla="*/ 146 w 232"/>
                <a:gd name="T41" fmla="*/ 42 h 215"/>
                <a:gd name="T42" fmla="*/ 139 w 232"/>
                <a:gd name="T43" fmla="*/ 49 h 215"/>
                <a:gd name="T44" fmla="*/ 128 w 232"/>
                <a:gd name="T45" fmla="*/ 42 h 215"/>
                <a:gd name="T46" fmla="*/ 116 w 232"/>
                <a:gd name="T47" fmla="*/ 35 h 215"/>
                <a:gd name="T48" fmla="*/ 99 w 232"/>
                <a:gd name="T49" fmla="*/ 28 h 215"/>
                <a:gd name="T50" fmla="*/ 92 w 232"/>
                <a:gd name="T51" fmla="*/ 30 h 215"/>
                <a:gd name="T52" fmla="*/ 83 w 232"/>
                <a:gd name="T53" fmla="*/ 19 h 215"/>
                <a:gd name="T54" fmla="*/ 78 w 232"/>
                <a:gd name="T55" fmla="*/ 9 h 215"/>
                <a:gd name="T56" fmla="*/ 64 w 232"/>
                <a:gd name="T57" fmla="*/ 4 h 215"/>
                <a:gd name="T58" fmla="*/ 52 w 232"/>
                <a:gd name="T59" fmla="*/ 2 h 215"/>
                <a:gd name="T60" fmla="*/ 33 w 232"/>
                <a:gd name="T61" fmla="*/ 2 h 215"/>
                <a:gd name="T62" fmla="*/ 28 w 232"/>
                <a:gd name="T63" fmla="*/ 0 h 215"/>
                <a:gd name="T64" fmla="*/ 28 w 232"/>
                <a:gd name="T65" fmla="*/ 7 h 215"/>
                <a:gd name="T66" fmla="*/ 26 w 232"/>
                <a:gd name="T67" fmla="*/ 12 h 215"/>
                <a:gd name="T68" fmla="*/ 16 w 232"/>
                <a:gd name="T69" fmla="*/ 21 h 215"/>
                <a:gd name="T70" fmla="*/ 12 w 232"/>
                <a:gd name="T71" fmla="*/ 23 h 215"/>
                <a:gd name="T72" fmla="*/ 9 w 232"/>
                <a:gd name="T73" fmla="*/ 26 h 215"/>
                <a:gd name="T74" fmla="*/ 9 w 232"/>
                <a:gd name="T75" fmla="*/ 33 h 215"/>
                <a:gd name="T76" fmla="*/ 9 w 232"/>
                <a:gd name="T77" fmla="*/ 38 h 215"/>
                <a:gd name="T78" fmla="*/ 9 w 232"/>
                <a:gd name="T79" fmla="*/ 40 h 215"/>
                <a:gd name="T80" fmla="*/ 5 w 232"/>
                <a:gd name="T81" fmla="*/ 45 h 215"/>
                <a:gd name="T82" fmla="*/ 2 w 232"/>
                <a:gd name="T83" fmla="*/ 45 h 215"/>
                <a:gd name="T84" fmla="*/ 0 w 232"/>
                <a:gd name="T85" fmla="*/ 47 h 215"/>
                <a:gd name="T86" fmla="*/ 2 w 232"/>
                <a:gd name="T87" fmla="*/ 52 h 215"/>
                <a:gd name="T88" fmla="*/ 5 w 232"/>
                <a:gd name="T89" fmla="*/ 66 h 215"/>
                <a:gd name="T90" fmla="*/ 5 w 232"/>
                <a:gd name="T91" fmla="*/ 73 h 215"/>
                <a:gd name="T92" fmla="*/ 7 w 232"/>
                <a:gd name="T93" fmla="*/ 85 h 215"/>
                <a:gd name="T94" fmla="*/ 5 w 232"/>
                <a:gd name="T95" fmla="*/ 94 h 215"/>
                <a:gd name="T96" fmla="*/ 7 w 232"/>
                <a:gd name="T97" fmla="*/ 104 h 215"/>
                <a:gd name="T98" fmla="*/ 2 w 232"/>
                <a:gd name="T99" fmla="*/ 106 h 215"/>
                <a:gd name="T100" fmla="*/ 0 w 232"/>
                <a:gd name="T101" fmla="*/ 111 h 215"/>
                <a:gd name="T102" fmla="*/ 5 w 232"/>
                <a:gd name="T103" fmla="*/ 118 h 215"/>
                <a:gd name="T104" fmla="*/ 9 w 232"/>
                <a:gd name="T105" fmla="*/ 123 h 215"/>
                <a:gd name="T106" fmla="*/ 9 w 232"/>
                <a:gd name="T107" fmla="*/ 130 h 215"/>
                <a:gd name="T108" fmla="*/ 12 w 232"/>
                <a:gd name="T109" fmla="*/ 135 h 215"/>
                <a:gd name="T110" fmla="*/ 14 w 232"/>
                <a:gd name="T111" fmla="*/ 139 h 215"/>
                <a:gd name="T112" fmla="*/ 26 w 232"/>
                <a:gd name="T113" fmla="*/ 139 h 215"/>
                <a:gd name="T114" fmla="*/ 31 w 232"/>
                <a:gd name="T115" fmla="*/ 144 h 215"/>
                <a:gd name="T116" fmla="*/ 35 w 232"/>
                <a:gd name="T117" fmla="*/ 154 h 215"/>
                <a:gd name="T118" fmla="*/ 38 w 232"/>
                <a:gd name="T119" fmla="*/ 156 h 215"/>
                <a:gd name="T120" fmla="*/ 66 w 232"/>
                <a:gd name="T121" fmla="*/ 165 h 215"/>
                <a:gd name="T122" fmla="*/ 217 w 232"/>
                <a:gd name="T123" fmla="*/ 215 h 215"/>
                <a:gd name="T124" fmla="*/ 217 w 232"/>
                <a:gd name="T12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1" h="215">
                  <a:moveTo>
                    <a:pt x="217" y="215"/>
                  </a:moveTo>
                  <a:lnTo>
                    <a:pt x="217" y="208"/>
                  </a:lnTo>
                  <a:lnTo>
                    <a:pt x="232" y="208"/>
                  </a:lnTo>
                  <a:lnTo>
                    <a:pt x="224" y="61"/>
                  </a:lnTo>
                  <a:lnTo>
                    <a:pt x="222" y="52"/>
                  </a:lnTo>
                  <a:lnTo>
                    <a:pt x="220" y="49"/>
                  </a:lnTo>
                  <a:lnTo>
                    <a:pt x="222" y="45"/>
                  </a:lnTo>
                  <a:lnTo>
                    <a:pt x="224" y="40"/>
                  </a:lnTo>
                  <a:lnTo>
                    <a:pt x="224" y="35"/>
                  </a:lnTo>
                  <a:lnTo>
                    <a:pt x="222" y="30"/>
                  </a:lnTo>
                  <a:lnTo>
                    <a:pt x="224" y="26"/>
                  </a:lnTo>
                  <a:lnTo>
                    <a:pt x="224" y="23"/>
                  </a:lnTo>
                  <a:lnTo>
                    <a:pt x="224" y="19"/>
                  </a:lnTo>
                  <a:lnTo>
                    <a:pt x="222" y="16"/>
                  </a:lnTo>
                  <a:lnTo>
                    <a:pt x="220" y="16"/>
                  </a:lnTo>
                  <a:lnTo>
                    <a:pt x="215" y="16"/>
                  </a:lnTo>
                  <a:lnTo>
                    <a:pt x="206" y="14"/>
                  </a:lnTo>
                  <a:lnTo>
                    <a:pt x="203" y="14"/>
                  </a:lnTo>
                  <a:lnTo>
                    <a:pt x="201" y="14"/>
                  </a:lnTo>
                  <a:lnTo>
                    <a:pt x="196" y="12"/>
                  </a:lnTo>
                  <a:lnTo>
                    <a:pt x="194" y="9"/>
                  </a:lnTo>
                  <a:lnTo>
                    <a:pt x="196" y="9"/>
                  </a:lnTo>
                  <a:lnTo>
                    <a:pt x="194" y="7"/>
                  </a:lnTo>
                  <a:lnTo>
                    <a:pt x="189" y="4"/>
                  </a:lnTo>
                  <a:lnTo>
                    <a:pt x="184" y="4"/>
                  </a:lnTo>
                  <a:lnTo>
                    <a:pt x="180" y="2"/>
                  </a:lnTo>
                  <a:lnTo>
                    <a:pt x="180" y="2"/>
                  </a:lnTo>
                  <a:lnTo>
                    <a:pt x="177" y="4"/>
                  </a:lnTo>
                  <a:lnTo>
                    <a:pt x="175" y="2"/>
                  </a:lnTo>
                  <a:lnTo>
                    <a:pt x="172" y="2"/>
                  </a:lnTo>
                  <a:lnTo>
                    <a:pt x="168" y="4"/>
                  </a:lnTo>
                  <a:lnTo>
                    <a:pt x="161" y="4"/>
                  </a:lnTo>
                  <a:lnTo>
                    <a:pt x="156" y="7"/>
                  </a:lnTo>
                  <a:lnTo>
                    <a:pt x="151" y="12"/>
                  </a:lnTo>
                  <a:lnTo>
                    <a:pt x="151" y="16"/>
                  </a:lnTo>
                  <a:lnTo>
                    <a:pt x="149" y="16"/>
                  </a:lnTo>
                  <a:lnTo>
                    <a:pt x="149" y="23"/>
                  </a:lnTo>
                  <a:lnTo>
                    <a:pt x="151" y="28"/>
                  </a:lnTo>
                  <a:lnTo>
                    <a:pt x="154" y="35"/>
                  </a:lnTo>
                  <a:lnTo>
                    <a:pt x="151" y="38"/>
                  </a:lnTo>
                  <a:lnTo>
                    <a:pt x="146" y="42"/>
                  </a:lnTo>
                  <a:lnTo>
                    <a:pt x="146" y="42"/>
                  </a:lnTo>
                  <a:lnTo>
                    <a:pt x="142" y="47"/>
                  </a:lnTo>
                  <a:lnTo>
                    <a:pt x="139" y="49"/>
                  </a:lnTo>
                  <a:lnTo>
                    <a:pt x="132" y="47"/>
                  </a:lnTo>
                  <a:lnTo>
                    <a:pt x="128" y="42"/>
                  </a:lnTo>
                  <a:lnTo>
                    <a:pt x="123" y="38"/>
                  </a:lnTo>
                  <a:lnTo>
                    <a:pt x="116" y="35"/>
                  </a:lnTo>
                  <a:lnTo>
                    <a:pt x="104" y="30"/>
                  </a:lnTo>
                  <a:lnTo>
                    <a:pt x="99" y="28"/>
                  </a:lnTo>
                  <a:lnTo>
                    <a:pt x="97" y="30"/>
                  </a:lnTo>
                  <a:lnTo>
                    <a:pt x="92" y="30"/>
                  </a:lnTo>
                  <a:lnTo>
                    <a:pt x="87" y="28"/>
                  </a:lnTo>
                  <a:lnTo>
                    <a:pt x="83" y="19"/>
                  </a:lnTo>
                  <a:lnTo>
                    <a:pt x="83" y="14"/>
                  </a:lnTo>
                  <a:lnTo>
                    <a:pt x="78" y="9"/>
                  </a:lnTo>
                  <a:lnTo>
                    <a:pt x="68" y="7"/>
                  </a:lnTo>
                  <a:lnTo>
                    <a:pt x="64" y="4"/>
                  </a:lnTo>
                  <a:lnTo>
                    <a:pt x="57" y="4"/>
                  </a:lnTo>
                  <a:lnTo>
                    <a:pt x="52" y="2"/>
                  </a:lnTo>
                  <a:lnTo>
                    <a:pt x="40" y="4"/>
                  </a:lnTo>
                  <a:lnTo>
                    <a:pt x="33" y="2"/>
                  </a:lnTo>
                  <a:lnTo>
                    <a:pt x="31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6" y="12"/>
                  </a:lnTo>
                  <a:lnTo>
                    <a:pt x="16" y="19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28"/>
                  </a:lnTo>
                  <a:lnTo>
                    <a:pt x="9" y="33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9" y="40"/>
                  </a:lnTo>
                  <a:lnTo>
                    <a:pt x="9" y="40"/>
                  </a:lnTo>
                  <a:lnTo>
                    <a:pt x="7" y="42"/>
                  </a:lnTo>
                  <a:lnTo>
                    <a:pt x="5" y="45"/>
                  </a:lnTo>
                  <a:lnTo>
                    <a:pt x="5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7"/>
                  </a:lnTo>
                  <a:lnTo>
                    <a:pt x="0" y="52"/>
                  </a:lnTo>
                  <a:lnTo>
                    <a:pt x="2" y="52"/>
                  </a:lnTo>
                  <a:lnTo>
                    <a:pt x="5" y="57"/>
                  </a:lnTo>
                  <a:lnTo>
                    <a:pt x="5" y="66"/>
                  </a:lnTo>
                  <a:lnTo>
                    <a:pt x="5" y="71"/>
                  </a:lnTo>
                  <a:lnTo>
                    <a:pt x="5" y="73"/>
                  </a:lnTo>
                  <a:lnTo>
                    <a:pt x="5" y="80"/>
                  </a:lnTo>
                  <a:lnTo>
                    <a:pt x="7" y="85"/>
                  </a:lnTo>
                  <a:lnTo>
                    <a:pt x="5" y="92"/>
                  </a:lnTo>
                  <a:lnTo>
                    <a:pt x="5" y="94"/>
                  </a:lnTo>
                  <a:lnTo>
                    <a:pt x="7" y="97"/>
                  </a:lnTo>
                  <a:lnTo>
                    <a:pt x="7" y="104"/>
                  </a:lnTo>
                  <a:lnTo>
                    <a:pt x="5" y="104"/>
                  </a:lnTo>
                  <a:lnTo>
                    <a:pt x="2" y="106"/>
                  </a:lnTo>
                  <a:lnTo>
                    <a:pt x="0" y="109"/>
                  </a:lnTo>
                  <a:lnTo>
                    <a:pt x="0" y="111"/>
                  </a:lnTo>
                  <a:lnTo>
                    <a:pt x="2" y="113"/>
                  </a:lnTo>
                  <a:lnTo>
                    <a:pt x="5" y="118"/>
                  </a:lnTo>
                  <a:lnTo>
                    <a:pt x="9" y="123"/>
                  </a:lnTo>
                  <a:lnTo>
                    <a:pt x="9" y="123"/>
                  </a:lnTo>
                  <a:lnTo>
                    <a:pt x="9" y="128"/>
                  </a:lnTo>
                  <a:lnTo>
                    <a:pt x="9" y="130"/>
                  </a:lnTo>
                  <a:lnTo>
                    <a:pt x="9" y="132"/>
                  </a:lnTo>
                  <a:lnTo>
                    <a:pt x="12" y="135"/>
                  </a:lnTo>
                  <a:lnTo>
                    <a:pt x="12" y="137"/>
                  </a:lnTo>
                  <a:lnTo>
                    <a:pt x="14" y="139"/>
                  </a:lnTo>
                  <a:lnTo>
                    <a:pt x="19" y="139"/>
                  </a:lnTo>
                  <a:lnTo>
                    <a:pt x="26" y="139"/>
                  </a:lnTo>
                  <a:lnTo>
                    <a:pt x="28" y="142"/>
                  </a:lnTo>
                  <a:lnTo>
                    <a:pt x="31" y="144"/>
                  </a:lnTo>
                  <a:lnTo>
                    <a:pt x="33" y="151"/>
                  </a:lnTo>
                  <a:lnTo>
                    <a:pt x="35" y="154"/>
                  </a:lnTo>
                  <a:lnTo>
                    <a:pt x="35" y="156"/>
                  </a:lnTo>
                  <a:lnTo>
                    <a:pt x="38" y="156"/>
                  </a:lnTo>
                  <a:lnTo>
                    <a:pt x="64" y="163"/>
                  </a:lnTo>
                  <a:lnTo>
                    <a:pt x="66" y="165"/>
                  </a:lnTo>
                  <a:lnTo>
                    <a:pt x="97" y="154"/>
                  </a:lnTo>
                  <a:lnTo>
                    <a:pt x="217" y="215"/>
                  </a:lnTo>
                  <a:lnTo>
                    <a:pt x="217" y="215"/>
                  </a:lnTo>
                  <a:lnTo>
                    <a:pt x="217" y="215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C4B309-06AC-46CC-8B10-97E70C54EE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0338" y="14162501"/>
              <a:ext cx="255571" cy="545043"/>
            </a:xfrm>
            <a:custGeom>
              <a:avLst/>
              <a:gdLst>
                <a:gd name="T0" fmla="*/ 34 w 57"/>
                <a:gd name="T1" fmla="*/ 116 h 116"/>
                <a:gd name="T2" fmla="*/ 36 w 57"/>
                <a:gd name="T3" fmla="*/ 113 h 116"/>
                <a:gd name="T4" fmla="*/ 38 w 57"/>
                <a:gd name="T5" fmla="*/ 111 h 116"/>
                <a:gd name="T6" fmla="*/ 38 w 57"/>
                <a:gd name="T7" fmla="*/ 109 h 116"/>
                <a:gd name="T8" fmla="*/ 38 w 57"/>
                <a:gd name="T9" fmla="*/ 99 h 116"/>
                <a:gd name="T10" fmla="*/ 38 w 57"/>
                <a:gd name="T11" fmla="*/ 97 h 116"/>
                <a:gd name="T12" fmla="*/ 43 w 57"/>
                <a:gd name="T13" fmla="*/ 94 h 116"/>
                <a:gd name="T14" fmla="*/ 45 w 57"/>
                <a:gd name="T15" fmla="*/ 90 h 116"/>
                <a:gd name="T16" fmla="*/ 57 w 57"/>
                <a:gd name="T17" fmla="*/ 78 h 116"/>
                <a:gd name="T18" fmla="*/ 57 w 57"/>
                <a:gd name="T19" fmla="*/ 71 h 116"/>
                <a:gd name="T20" fmla="*/ 55 w 57"/>
                <a:gd name="T21" fmla="*/ 71 h 116"/>
                <a:gd name="T22" fmla="*/ 50 w 57"/>
                <a:gd name="T23" fmla="*/ 66 h 116"/>
                <a:gd name="T24" fmla="*/ 48 w 57"/>
                <a:gd name="T25" fmla="*/ 64 h 116"/>
                <a:gd name="T26" fmla="*/ 48 w 57"/>
                <a:gd name="T27" fmla="*/ 64 h 116"/>
                <a:gd name="T28" fmla="*/ 43 w 57"/>
                <a:gd name="T29" fmla="*/ 64 h 116"/>
                <a:gd name="T30" fmla="*/ 41 w 57"/>
                <a:gd name="T31" fmla="*/ 64 h 116"/>
                <a:gd name="T32" fmla="*/ 34 w 57"/>
                <a:gd name="T33" fmla="*/ 54 h 116"/>
                <a:gd name="T34" fmla="*/ 43 w 57"/>
                <a:gd name="T35" fmla="*/ 45 h 116"/>
                <a:gd name="T36" fmla="*/ 48 w 57"/>
                <a:gd name="T37" fmla="*/ 40 h 116"/>
                <a:gd name="T38" fmla="*/ 48 w 57"/>
                <a:gd name="T39" fmla="*/ 38 h 116"/>
                <a:gd name="T40" fmla="*/ 48 w 57"/>
                <a:gd name="T41" fmla="*/ 33 h 116"/>
                <a:gd name="T42" fmla="*/ 43 w 57"/>
                <a:gd name="T43" fmla="*/ 28 h 116"/>
                <a:gd name="T44" fmla="*/ 41 w 57"/>
                <a:gd name="T45" fmla="*/ 19 h 116"/>
                <a:gd name="T46" fmla="*/ 43 w 57"/>
                <a:gd name="T47" fmla="*/ 14 h 116"/>
                <a:gd name="T48" fmla="*/ 45 w 57"/>
                <a:gd name="T49" fmla="*/ 7 h 116"/>
                <a:gd name="T50" fmla="*/ 41 w 57"/>
                <a:gd name="T51" fmla="*/ 9 h 116"/>
                <a:gd name="T52" fmla="*/ 36 w 57"/>
                <a:gd name="T53" fmla="*/ 12 h 116"/>
                <a:gd name="T54" fmla="*/ 34 w 57"/>
                <a:gd name="T55" fmla="*/ 4 h 116"/>
                <a:gd name="T56" fmla="*/ 31 w 57"/>
                <a:gd name="T57" fmla="*/ 0 h 116"/>
                <a:gd name="T58" fmla="*/ 29 w 57"/>
                <a:gd name="T59" fmla="*/ 2 h 116"/>
                <a:gd name="T60" fmla="*/ 22 w 57"/>
                <a:gd name="T61" fmla="*/ 2 h 116"/>
                <a:gd name="T62" fmla="*/ 12 w 57"/>
                <a:gd name="T63" fmla="*/ 7 h 116"/>
                <a:gd name="T64" fmla="*/ 12 w 57"/>
                <a:gd name="T65" fmla="*/ 9 h 116"/>
                <a:gd name="T66" fmla="*/ 12 w 57"/>
                <a:gd name="T67" fmla="*/ 16 h 116"/>
                <a:gd name="T68" fmla="*/ 10 w 57"/>
                <a:gd name="T69" fmla="*/ 28 h 116"/>
                <a:gd name="T70" fmla="*/ 12 w 57"/>
                <a:gd name="T71" fmla="*/ 35 h 116"/>
                <a:gd name="T72" fmla="*/ 12 w 57"/>
                <a:gd name="T73" fmla="*/ 35 h 116"/>
                <a:gd name="T74" fmla="*/ 12 w 57"/>
                <a:gd name="T75" fmla="*/ 40 h 116"/>
                <a:gd name="T76" fmla="*/ 10 w 57"/>
                <a:gd name="T77" fmla="*/ 47 h 116"/>
                <a:gd name="T78" fmla="*/ 8 w 57"/>
                <a:gd name="T79" fmla="*/ 49 h 116"/>
                <a:gd name="T80" fmla="*/ 3 w 57"/>
                <a:gd name="T81" fmla="*/ 54 h 116"/>
                <a:gd name="T82" fmla="*/ 0 w 57"/>
                <a:gd name="T83" fmla="*/ 64 h 116"/>
                <a:gd name="T84" fmla="*/ 3 w 57"/>
                <a:gd name="T85" fmla="*/ 68 h 116"/>
                <a:gd name="T86" fmla="*/ 5 w 57"/>
                <a:gd name="T87" fmla="*/ 71 h 116"/>
                <a:gd name="T88" fmla="*/ 10 w 57"/>
                <a:gd name="T89" fmla="*/ 78 h 116"/>
                <a:gd name="T90" fmla="*/ 15 w 57"/>
                <a:gd name="T91" fmla="*/ 83 h 116"/>
                <a:gd name="T92" fmla="*/ 22 w 57"/>
                <a:gd name="T93" fmla="*/ 87 h 116"/>
                <a:gd name="T94" fmla="*/ 31 w 57"/>
                <a:gd name="T95" fmla="*/ 116 h 116"/>
                <a:gd name="T96" fmla="*/ 45 w 57"/>
                <a:gd name="T97" fmla="*/ 59 h 116"/>
                <a:gd name="T98" fmla="*/ 48 w 57"/>
                <a:gd name="T99" fmla="*/ 61 h 116"/>
                <a:gd name="T100" fmla="*/ 43 w 57"/>
                <a:gd name="T101" fmla="*/ 5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" h="115">
                  <a:moveTo>
                    <a:pt x="31" y="116"/>
                  </a:moveTo>
                  <a:lnTo>
                    <a:pt x="34" y="116"/>
                  </a:lnTo>
                  <a:lnTo>
                    <a:pt x="34" y="116"/>
                  </a:lnTo>
                  <a:lnTo>
                    <a:pt x="36" y="113"/>
                  </a:lnTo>
                  <a:lnTo>
                    <a:pt x="38" y="111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8" y="109"/>
                  </a:lnTo>
                  <a:lnTo>
                    <a:pt x="38" y="104"/>
                  </a:lnTo>
                  <a:lnTo>
                    <a:pt x="38" y="99"/>
                  </a:lnTo>
                  <a:lnTo>
                    <a:pt x="38" y="97"/>
                  </a:lnTo>
                  <a:lnTo>
                    <a:pt x="38" y="97"/>
                  </a:lnTo>
                  <a:lnTo>
                    <a:pt x="41" y="94"/>
                  </a:lnTo>
                  <a:lnTo>
                    <a:pt x="43" y="94"/>
                  </a:lnTo>
                  <a:lnTo>
                    <a:pt x="45" y="92"/>
                  </a:lnTo>
                  <a:lnTo>
                    <a:pt x="45" y="90"/>
                  </a:lnTo>
                  <a:lnTo>
                    <a:pt x="55" y="83"/>
                  </a:lnTo>
                  <a:lnTo>
                    <a:pt x="57" y="78"/>
                  </a:lnTo>
                  <a:lnTo>
                    <a:pt x="57" y="78"/>
                  </a:lnTo>
                  <a:lnTo>
                    <a:pt x="57" y="71"/>
                  </a:lnTo>
                  <a:lnTo>
                    <a:pt x="57" y="71"/>
                  </a:lnTo>
                  <a:lnTo>
                    <a:pt x="55" y="71"/>
                  </a:lnTo>
                  <a:lnTo>
                    <a:pt x="50" y="68"/>
                  </a:lnTo>
                  <a:lnTo>
                    <a:pt x="50" y="66"/>
                  </a:lnTo>
                  <a:lnTo>
                    <a:pt x="50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8" y="64"/>
                  </a:lnTo>
                  <a:lnTo>
                    <a:pt x="45" y="66"/>
                  </a:lnTo>
                  <a:lnTo>
                    <a:pt x="43" y="64"/>
                  </a:lnTo>
                  <a:lnTo>
                    <a:pt x="43" y="61"/>
                  </a:lnTo>
                  <a:lnTo>
                    <a:pt x="41" y="64"/>
                  </a:lnTo>
                  <a:lnTo>
                    <a:pt x="36" y="59"/>
                  </a:lnTo>
                  <a:lnTo>
                    <a:pt x="34" y="54"/>
                  </a:lnTo>
                  <a:lnTo>
                    <a:pt x="36" y="49"/>
                  </a:lnTo>
                  <a:lnTo>
                    <a:pt x="43" y="45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48" y="35"/>
                  </a:lnTo>
                  <a:lnTo>
                    <a:pt x="48" y="33"/>
                  </a:lnTo>
                  <a:lnTo>
                    <a:pt x="48" y="28"/>
                  </a:lnTo>
                  <a:lnTo>
                    <a:pt x="43" y="28"/>
                  </a:lnTo>
                  <a:lnTo>
                    <a:pt x="38" y="21"/>
                  </a:lnTo>
                  <a:lnTo>
                    <a:pt x="41" y="19"/>
                  </a:lnTo>
                  <a:lnTo>
                    <a:pt x="43" y="16"/>
                  </a:lnTo>
                  <a:lnTo>
                    <a:pt x="43" y="14"/>
                  </a:lnTo>
                  <a:lnTo>
                    <a:pt x="45" y="9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1" y="9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1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17" y="4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9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2" y="21"/>
                  </a:lnTo>
                  <a:lnTo>
                    <a:pt x="10" y="28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0" y="38"/>
                  </a:lnTo>
                  <a:lnTo>
                    <a:pt x="12" y="40"/>
                  </a:lnTo>
                  <a:lnTo>
                    <a:pt x="12" y="42"/>
                  </a:lnTo>
                  <a:lnTo>
                    <a:pt x="10" y="47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5" y="52"/>
                  </a:lnTo>
                  <a:lnTo>
                    <a:pt x="3" y="54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3" y="66"/>
                  </a:lnTo>
                  <a:lnTo>
                    <a:pt x="3" y="68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10" y="75"/>
                  </a:lnTo>
                  <a:lnTo>
                    <a:pt x="10" y="78"/>
                  </a:lnTo>
                  <a:lnTo>
                    <a:pt x="15" y="80"/>
                  </a:lnTo>
                  <a:lnTo>
                    <a:pt x="15" y="83"/>
                  </a:lnTo>
                  <a:lnTo>
                    <a:pt x="17" y="83"/>
                  </a:lnTo>
                  <a:lnTo>
                    <a:pt x="22" y="87"/>
                  </a:lnTo>
                  <a:lnTo>
                    <a:pt x="31" y="116"/>
                  </a:lnTo>
                  <a:lnTo>
                    <a:pt x="31" y="116"/>
                  </a:lnTo>
                  <a:close/>
                  <a:moveTo>
                    <a:pt x="43" y="59"/>
                  </a:moveTo>
                  <a:lnTo>
                    <a:pt x="45" y="59"/>
                  </a:lnTo>
                  <a:lnTo>
                    <a:pt x="48" y="59"/>
                  </a:lnTo>
                  <a:lnTo>
                    <a:pt x="48" y="61"/>
                  </a:lnTo>
                  <a:lnTo>
                    <a:pt x="45" y="61"/>
                  </a:lnTo>
                  <a:lnTo>
                    <a:pt x="43" y="5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78DEF8F6-A765-490B-8EA1-03A36AEE065C}"/>
                </a:ext>
              </a:extLst>
            </p:cNvPr>
            <p:cNvSpPr/>
            <p:nvPr/>
          </p:nvSpPr>
          <p:spPr bwMode="auto">
            <a:xfrm>
              <a:off x="8174603" y="14181297"/>
              <a:ext cx="1336143" cy="1357909"/>
            </a:xfrm>
            <a:custGeom>
              <a:avLst/>
              <a:gdLst>
                <a:gd name="T0" fmla="*/ 295 w 298"/>
                <a:gd name="T1" fmla="*/ 221 h 289"/>
                <a:gd name="T2" fmla="*/ 288 w 298"/>
                <a:gd name="T3" fmla="*/ 209 h 289"/>
                <a:gd name="T4" fmla="*/ 274 w 298"/>
                <a:gd name="T5" fmla="*/ 206 h 289"/>
                <a:gd name="T6" fmla="*/ 269 w 298"/>
                <a:gd name="T7" fmla="*/ 199 h 289"/>
                <a:gd name="T8" fmla="*/ 269 w 298"/>
                <a:gd name="T9" fmla="*/ 190 h 289"/>
                <a:gd name="T10" fmla="*/ 262 w 298"/>
                <a:gd name="T11" fmla="*/ 180 h 289"/>
                <a:gd name="T12" fmla="*/ 262 w 298"/>
                <a:gd name="T13" fmla="*/ 173 h 289"/>
                <a:gd name="T14" fmla="*/ 267 w 298"/>
                <a:gd name="T15" fmla="*/ 164 h 289"/>
                <a:gd name="T16" fmla="*/ 267 w 298"/>
                <a:gd name="T17" fmla="*/ 152 h 289"/>
                <a:gd name="T18" fmla="*/ 265 w 298"/>
                <a:gd name="T19" fmla="*/ 138 h 289"/>
                <a:gd name="T20" fmla="*/ 262 w 298"/>
                <a:gd name="T21" fmla="*/ 119 h 289"/>
                <a:gd name="T22" fmla="*/ 262 w 298"/>
                <a:gd name="T23" fmla="*/ 112 h 289"/>
                <a:gd name="T24" fmla="*/ 246 w 298"/>
                <a:gd name="T25" fmla="*/ 79 h 289"/>
                <a:gd name="T26" fmla="*/ 241 w 298"/>
                <a:gd name="T27" fmla="*/ 71 h 289"/>
                <a:gd name="T28" fmla="*/ 234 w 298"/>
                <a:gd name="T29" fmla="*/ 64 h 289"/>
                <a:gd name="T30" fmla="*/ 231 w 298"/>
                <a:gd name="T31" fmla="*/ 57 h 289"/>
                <a:gd name="T32" fmla="*/ 239 w 298"/>
                <a:gd name="T33" fmla="*/ 45 h 289"/>
                <a:gd name="T34" fmla="*/ 243 w 298"/>
                <a:gd name="T35" fmla="*/ 38 h 289"/>
                <a:gd name="T36" fmla="*/ 243 w 298"/>
                <a:gd name="T37" fmla="*/ 31 h 289"/>
                <a:gd name="T38" fmla="*/ 241 w 298"/>
                <a:gd name="T39" fmla="*/ 29 h 289"/>
                <a:gd name="T40" fmla="*/ 243 w 298"/>
                <a:gd name="T41" fmla="*/ 12 h 289"/>
                <a:gd name="T42" fmla="*/ 243 w 298"/>
                <a:gd name="T43" fmla="*/ 3 h 289"/>
                <a:gd name="T44" fmla="*/ 236 w 298"/>
                <a:gd name="T45" fmla="*/ 3 h 289"/>
                <a:gd name="T46" fmla="*/ 224 w 298"/>
                <a:gd name="T47" fmla="*/ 0 h 289"/>
                <a:gd name="T48" fmla="*/ 215 w 298"/>
                <a:gd name="T49" fmla="*/ 5 h 289"/>
                <a:gd name="T50" fmla="*/ 210 w 298"/>
                <a:gd name="T51" fmla="*/ 0 h 289"/>
                <a:gd name="T52" fmla="*/ 205 w 298"/>
                <a:gd name="T53" fmla="*/ 5 h 289"/>
                <a:gd name="T54" fmla="*/ 198 w 298"/>
                <a:gd name="T55" fmla="*/ 8 h 289"/>
                <a:gd name="T56" fmla="*/ 189 w 298"/>
                <a:gd name="T57" fmla="*/ 5 h 289"/>
                <a:gd name="T58" fmla="*/ 179 w 298"/>
                <a:gd name="T59" fmla="*/ 5 h 289"/>
                <a:gd name="T60" fmla="*/ 175 w 298"/>
                <a:gd name="T61" fmla="*/ 3 h 289"/>
                <a:gd name="T62" fmla="*/ 165 w 298"/>
                <a:gd name="T63" fmla="*/ 5 h 289"/>
                <a:gd name="T64" fmla="*/ 156 w 298"/>
                <a:gd name="T65" fmla="*/ 8 h 289"/>
                <a:gd name="T66" fmla="*/ 144 w 298"/>
                <a:gd name="T67" fmla="*/ 8 h 289"/>
                <a:gd name="T68" fmla="*/ 132 w 298"/>
                <a:gd name="T69" fmla="*/ 15 h 289"/>
                <a:gd name="T70" fmla="*/ 125 w 298"/>
                <a:gd name="T71" fmla="*/ 22 h 289"/>
                <a:gd name="T72" fmla="*/ 120 w 298"/>
                <a:gd name="T73" fmla="*/ 22 h 289"/>
                <a:gd name="T74" fmla="*/ 113 w 298"/>
                <a:gd name="T75" fmla="*/ 24 h 289"/>
                <a:gd name="T76" fmla="*/ 108 w 298"/>
                <a:gd name="T77" fmla="*/ 29 h 289"/>
                <a:gd name="T78" fmla="*/ 97 w 298"/>
                <a:gd name="T79" fmla="*/ 34 h 289"/>
                <a:gd name="T80" fmla="*/ 101 w 298"/>
                <a:gd name="T81" fmla="*/ 38 h 289"/>
                <a:gd name="T82" fmla="*/ 101 w 298"/>
                <a:gd name="T83" fmla="*/ 48 h 289"/>
                <a:gd name="T84" fmla="*/ 104 w 298"/>
                <a:gd name="T85" fmla="*/ 67 h 289"/>
                <a:gd name="T86" fmla="*/ 108 w 298"/>
                <a:gd name="T87" fmla="*/ 74 h 289"/>
                <a:gd name="T88" fmla="*/ 113 w 298"/>
                <a:gd name="T89" fmla="*/ 76 h 289"/>
                <a:gd name="T90" fmla="*/ 108 w 298"/>
                <a:gd name="T91" fmla="*/ 86 h 289"/>
                <a:gd name="T92" fmla="*/ 85 w 298"/>
                <a:gd name="T93" fmla="*/ 90 h 289"/>
                <a:gd name="T94" fmla="*/ 80 w 298"/>
                <a:gd name="T95" fmla="*/ 102 h 289"/>
                <a:gd name="T96" fmla="*/ 54 w 298"/>
                <a:gd name="T97" fmla="*/ 121 h 289"/>
                <a:gd name="T98" fmla="*/ 30 w 298"/>
                <a:gd name="T99" fmla="*/ 131 h 289"/>
                <a:gd name="T100" fmla="*/ 14 w 298"/>
                <a:gd name="T101" fmla="*/ 133 h 289"/>
                <a:gd name="T102" fmla="*/ 0 w 298"/>
                <a:gd name="T103" fmla="*/ 145 h 289"/>
                <a:gd name="T104" fmla="*/ 0 w 298"/>
                <a:gd name="T105" fmla="*/ 161 h 289"/>
                <a:gd name="T106" fmla="*/ 54 w 298"/>
                <a:gd name="T107" fmla="*/ 197 h 289"/>
                <a:gd name="T108" fmla="*/ 153 w 298"/>
                <a:gd name="T109" fmla="*/ 268 h 289"/>
                <a:gd name="T110" fmla="*/ 165 w 298"/>
                <a:gd name="T111" fmla="*/ 273 h 289"/>
                <a:gd name="T112" fmla="*/ 175 w 298"/>
                <a:gd name="T113" fmla="*/ 280 h 289"/>
                <a:gd name="T114" fmla="*/ 175 w 298"/>
                <a:gd name="T115" fmla="*/ 289 h 289"/>
                <a:gd name="T116" fmla="*/ 191 w 298"/>
                <a:gd name="T117" fmla="*/ 287 h 289"/>
                <a:gd name="T118" fmla="*/ 212 w 298"/>
                <a:gd name="T119" fmla="*/ 282 h 289"/>
                <a:gd name="T120" fmla="*/ 298 w 298"/>
                <a:gd name="T121" fmla="*/ 223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8" h="289">
                  <a:moveTo>
                    <a:pt x="298" y="223"/>
                  </a:moveTo>
                  <a:lnTo>
                    <a:pt x="295" y="223"/>
                  </a:lnTo>
                  <a:lnTo>
                    <a:pt x="295" y="221"/>
                  </a:lnTo>
                  <a:lnTo>
                    <a:pt x="293" y="218"/>
                  </a:lnTo>
                  <a:lnTo>
                    <a:pt x="291" y="211"/>
                  </a:lnTo>
                  <a:lnTo>
                    <a:pt x="288" y="209"/>
                  </a:lnTo>
                  <a:lnTo>
                    <a:pt x="286" y="206"/>
                  </a:lnTo>
                  <a:lnTo>
                    <a:pt x="279" y="206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2"/>
                  </a:lnTo>
                  <a:lnTo>
                    <a:pt x="269" y="199"/>
                  </a:lnTo>
                  <a:lnTo>
                    <a:pt x="269" y="197"/>
                  </a:lnTo>
                  <a:lnTo>
                    <a:pt x="269" y="195"/>
                  </a:lnTo>
                  <a:lnTo>
                    <a:pt x="269" y="190"/>
                  </a:lnTo>
                  <a:lnTo>
                    <a:pt x="269" y="190"/>
                  </a:lnTo>
                  <a:lnTo>
                    <a:pt x="265" y="185"/>
                  </a:lnTo>
                  <a:lnTo>
                    <a:pt x="262" y="180"/>
                  </a:lnTo>
                  <a:lnTo>
                    <a:pt x="260" y="178"/>
                  </a:lnTo>
                  <a:lnTo>
                    <a:pt x="260" y="176"/>
                  </a:lnTo>
                  <a:lnTo>
                    <a:pt x="262" y="173"/>
                  </a:lnTo>
                  <a:lnTo>
                    <a:pt x="265" y="171"/>
                  </a:lnTo>
                  <a:lnTo>
                    <a:pt x="267" y="171"/>
                  </a:lnTo>
                  <a:lnTo>
                    <a:pt x="267" y="164"/>
                  </a:lnTo>
                  <a:lnTo>
                    <a:pt x="265" y="161"/>
                  </a:lnTo>
                  <a:lnTo>
                    <a:pt x="265" y="159"/>
                  </a:lnTo>
                  <a:lnTo>
                    <a:pt x="267" y="152"/>
                  </a:lnTo>
                  <a:lnTo>
                    <a:pt x="265" y="147"/>
                  </a:lnTo>
                  <a:lnTo>
                    <a:pt x="265" y="140"/>
                  </a:lnTo>
                  <a:lnTo>
                    <a:pt x="265" y="138"/>
                  </a:lnTo>
                  <a:lnTo>
                    <a:pt x="265" y="133"/>
                  </a:lnTo>
                  <a:lnTo>
                    <a:pt x="265" y="124"/>
                  </a:lnTo>
                  <a:lnTo>
                    <a:pt x="262" y="119"/>
                  </a:lnTo>
                  <a:lnTo>
                    <a:pt x="260" y="119"/>
                  </a:lnTo>
                  <a:lnTo>
                    <a:pt x="260" y="114"/>
                  </a:lnTo>
                  <a:lnTo>
                    <a:pt x="262" y="112"/>
                  </a:lnTo>
                  <a:lnTo>
                    <a:pt x="253" y="83"/>
                  </a:lnTo>
                  <a:lnTo>
                    <a:pt x="248" y="79"/>
                  </a:lnTo>
                  <a:lnTo>
                    <a:pt x="246" y="79"/>
                  </a:lnTo>
                  <a:lnTo>
                    <a:pt x="246" y="76"/>
                  </a:lnTo>
                  <a:lnTo>
                    <a:pt x="241" y="74"/>
                  </a:lnTo>
                  <a:lnTo>
                    <a:pt x="241" y="71"/>
                  </a:lnTo>
                  <a:lnTo>
                    <a:pt x="236" y="67"/>
                  </a:lnTo>
                  <a:lnTo>
                    <a:pt x="236" y="67"/>
                  </a:lnTo>
                  <a:lnTo>
                    <a:pt x="234" y="64"/>
                  </a:lnTo>
                  <a:lnTo>
                    <a:pt x="234" y="62"/>
                  </a:lnTo>
                  <a:lnTo>
                    <a:pt x="231" y="60"/>
                  </a:lnTo>
                  <a:lnTo>
                    <a:pt x="231" y="57"/>
                  </a:lnTo>
                  <a:lnTo>
                    <a:pt x="234" y="50"/>
                  </a:lnTo>
                  <a:lnTo>
                    <a:pt x="236" y="48"/>
                  </a:lnTo>
                  <a:lnTo>
                    <a:pt x="239" y="45"/>
                  </a:lnTo>
                  <a:lnTo>
                    <a:pt x="239" y="45"/>
                  </a:lnTo>
                  <a:lnTo>
                    <a:pt x="241" y="43"/>
                  </a:lnTo>
                  <a:lnTo>
                    <a:pt x="243" y="38"/>
                  </a:lnTo>
                  <a:lnTo>
                    <a:pt x="243" y="36"/>
                  </a:lnTo>
                  <a:lnTo>
                    <a:pt x="241" y="34"/>
                  </a:lnTo>
                  <a:lnTo>
                    <a:pt x="243" y="31"/>
                  </a:lnTo>
                  <a:lnTo>
                    <a:pt x="243" y="31"/>
                  </a:lnTo>
                  <a:lnTo>
                    <a:pt x="243" y="31"/>
                  </a:lnTo>
                  <a:lnTo>
                    <a:pt x="241" y="29"/>
                  </a:lnTo>
                  <a:lnTo>
                    <a:pt x="241" y="24"/>
                  </a:lnTo>
                  <a:lnTo>
                    <a:pt x="243" y="17"/>
                  </a:lnTo>
                  <a:lnTo>
                    <a:pt x="243" y="12"/>
                  </a:lnTo>
                  <a:lnTo>
                    <a:pt x="243" y="8"/>
                  </a:lnTo>
                  <a:lnTo>
                    <a:pt x="243" y="5"/>
                  </a:lnTo>
                  <a:lnTo>
                    <a:pt x="243" y="3"/>
                  </a:lnTo>
                  <a:lnTo>
                    <a:pt x="243" y="3"/>
                  </a:lnTo>
                  <a:lnTo>
                    <a:pt x="239" y="3"/>
                  </a:lnTo>
                  <a:lnTo>
                    <a:pt x="236" y="3"/>
                  </a:lnTo>
                  <a:lnTo>
                    <a:pt x="231" y="5"/>
                  </a:lnTo>
                  <a:lnTo>
                    <a:pt x="227" y="3"/>
                  </a:lnTo>
                  <a:lnTo>
                    <a:pt x="224" y="0"/>
                  </a:lnTo>
                  <a:lnTo>
                    <a:pt x="224" y="3"/>
                  </a:lnTo>
                  <a:lnTo>
                    <a:pt x="220" y="5"/>
                  </a:lnTo>
                  <a:lnTo>
                    <a:pt x="215" y="5"/>
                  </a:lnTo>
                  <a:lnTo>
                    <a:pt x="215" y="3"/>
                  </a:lnTo>
                  <a:lnTo>
                    <a:pt x="212" y="0"/>
                  </a:lnTo>
                  <a:lnTo>
                    <a:pt x="210" y="0"/>
                  </a:lnTo>
                  <a:lnTo>
                    <a:pt x="210" y="3"/>
                  </a:lnTo>
                  <a:lnTo>
                    <a:pt x="205" y="3"/>
                  </a:lnTo>
                  <a:lnTo>
                    <a:pt x="205" y="5"/>
                  </a:lnTo>
                  <a:lnTo>
                    <a:pt x="203" y="5"/>
                  </a:lnTo>
                  <a:lnTo>
                    <a:pt x="201" y="5"/>
                  </a:lnTo>
                  <a:lnTo>
                    <a:pt x="198" y="8"/>
                  </a:lnTo>
                  <a:lnTo>
                    <a:pt x="194" y="8"/>
                  </a:lnTo>
                  <a:lnTo>
                    <a:pt x="194" y="5"/>
                  </a:lnTo>
                  <a:lnTo>
                    <a:pt x="189" y="5"/>
                  </a:lnTo>
                  <a:lnTo>
                    <a:pt x="186" y="3"/>
                  </a:lnTo>
                  <a:lnTo>
                    <a:pt x="182" y="5"/>
                  </a:lnTo>
                  <a:lnTo>
                    <a:pt x="179" y="5"/>
                  </a:lnTo>
                  <a:lnTo>
                    <a:pt x="177" y="5"/>
                  </a:lnTo>
                  <a:lnTo>
                    <a:pt x="175" y="3"/>
                  </a:lnTo>
                  <a:lnTo>
                    <a:pt x="175" y="3"/>
                  </a:lnTo>
                  <a:lnTo>
                    <a:pt x="172" y="8"/>
                  </a:lnTo>
                  <a:lnTo>
                    <a:pt x="170" y="8"/>
                  </a:lnTo>
                  <a:lnTo>
                    <a:pt x="165" y="5"/>
                  </a:lnTo>
                  <a:lnTo>
                    <a:pt x="163" y="10"/>
                  </a:lnTo>
                  <a:lnTo>
                    <a:pt x="160" y="10"/>
                  </a:lnTo>
                  <a:lnTo>
                    <a:pt x="156" y="8"/>
                  </a:lnTo>
                  <a:lnTo>
                    <a:pt x="153" y="8"/>
                  </a:lnTo>
                  <a:lnTo>
                    <a:pt x="149" y="10"/>
                  </a:lnTo>
                  <a:lnTo>
                    <a:pt x="144" y="8"/>
                  </a:lnTo>
                  <a:lnTo>
                    <a:pt x="137" y="15"/>
                  </a:lnTo>
                  <a:lnTo>
                    <a:pt x="132" y="15"/>
                  </a:lnTo>
                  <a:lnTo>
                    <a:pt x="132" y="15"/>
                  </a:lnTo>
                  <a:lnTo>
                    <a:pt x="127" y="17"/>
                  </a:lnTo>
                  <a:lnTo>
                    <a:pt x="127" y="19"/>
                  </a:lnTo>
                  <a:lnTo>
                    <a:pt x="125" y="22"/>
                  </a:lnTo>
                  <a:lnTo>
                    <a:pt x="125" y="22"/>
                  </a:lnTo>
                  <a:lnTo>
                    <a:pt x="123" y="22"/>
                  </a:lnTo>
                  <a:lnTo>
                    <a:pt x="120" y="22"/>
                  </a:lnTo>
                  <a:lnTo>
                    <a:pt x="120" y="22"/>
                  </a:lnTo>
                  <a:lnTo>
                    <a:pt x="118" y="24"/>
                  </a:lnTo>
                  <a:lnTo>
                    <a:pt x="113" y="24"/>
                  </a:lnTo>
                  <a:lnTo>
                    <a:pt x="111" y="24"/>
                  </a:lnTo>
                  <a:lnTo>
                    <a:pt x="108" y="26"/>
                  </a:lnTo>
                  <a:lnTo>
                    <a:pt x="108" y="29"/>
                  </a:lnTo>
                  <a:lnTo>
                    <a:pt x="106" y="31"/>
                  </a:lnTo>
                  <a:lnTo>
                    <a:pt x="101" y="34"/>
                  </a:lnTo>
                  <a:lnTo>
                    <a:pt x="97" y="34"/>
                  </a:lnTo>
                  <a:lnTo>
                    <a:pt x="99" y="36"/>
                  </a:lnTo>
                  <a:lnTo>
                    <a:pt x="99" y="36"/>
                  </a:lnTo>
                  <a:lnTo>
                    <a:pt x="101" y="38"/>
                  </a:lnTo>
                  <a:lnTo>
                    <a:pt x="101" y="41"/>
                  </a:lnTo>
                  <a:lnTo>
                    <a:pt x="101" y="43"/>
                  </a:lnTo>
                  <a:lnTo>
                    <a:pt x="101" y="48"/>
                  </a:lnTo>
                  <a:lnTo>
                    <a:pt x="101" y="52"/>
                  </a:lnTo>
                  <a:lnTo>
                    <a:pt x="101" y="55"/>
                  </a:lnTo>
                  <a:lnTo>
                    <a:pt x="104" y="67"/>
                  </a:lnTo>
                  <a:lnTo>
                    <a:pt x="106" y="71"/>
                  </a:lnTo>
                  <a:lnTo>
                    <a:pt x="106" y="74"/>
                  </a:lnTo>
                  <a:lnTo>
                    <a:pt x="108" y="74"/>
                  </a:lnTo>
                  <a:lnTo>
                    <a:pt x="111" y="76"/>
                  </a:lnTo>
                  <a:lnTo>
                    <a:pt x="111" y="76"/>
                  </a:lnTo>
                  <a:lnTo>
                    <a:pt x="113" y="76"/>
                  </a:lnTo>
                  <a:lnTo>
                    <a:pt x="111" y="81"/>
                  </a:lnTo>
                  <a:lnTo>
                    <a:pt x="111" y="81"/>
                  </a:lnTo>
                  <a:lnTo>
                    <a:pt x="108" y="86"/>
                  </a:lnTo>
                  <a:lnTo>
                    <a:pt x="92" y="86"/>
                  </a:lnTo>
                  <a:lnTo>
                    <a:pt x="89" y="86"/>
                  </a:lnTo>
                  <a:lnTo>
                    <a:pt x="85" y="90"/>
                  </a:lnTo>
                  <a:lnTo>
                    <a:pt x="82" y="93"/>
                  </a:lnTo>
                  <a:lnTo>
                    <a:pt x="80" y="97"/>
                  </a:lnTo>
                  <a:lnTo>
                    <a:pt x="80" y="102"/>
                  </a:lnTo>
                  <a:lnTo>
                    <a:pt x="80" y="105"/>
                  </a:lnTo>
                  <a:lnTo>
                    <a:pt x="68" y="112"/>
                  </a:lnTo>
                  <a:lnTo>
                    <a:pt x="54" y="121"/>
                  </a:lnTo>
                  <a:lnTo>
                    <a:pt x="40" y="128"/>
                  </a:lnTo>
                  <a:lnTo>
                    <a:pt x="35" y="131"/>
                  </a:lnTo>
                  <a:lnTo>
                    <a:pt x="30" y="131"/>
                  </a:lnTo>
                  <a:lnTo>
                    <a:pt x="26" y="131"/>
                  </a:lnTo>
                  <a:lnTo>
                    <a:pt x="23" y="131"/>
                  </a:lnTo>
                  <a:lnTo>
                    <a:pt x="14" y="133"/>
                  </a:lnTo>
                  <a:lnTo>
                    <a:pt x="9" y="135"/>
                  </a:lnTo>
                  <a:lnTo>
                    <a:pt x="7" y="138"/>
                  </a:lnTo>
                  <a:lnTo>
                    <a:pt x="0" y="14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54" y="197"/>
                  </a:lnTo>
                  <a:lnTo>
                    <a:pt x="54" y="197"/>
                  </a:lnTo>
                  <a:lnTo>
                    <a:pt x="151" y="261"/>
                  </a:lnTo>
                  <a:lnTo>
                    <a:pt x="153" y="268"/>
                  </a:lnTo>
                  <a:lnTo>
                    <a:pt x="156" y="270"/>
                  </a:lnTo>
                  <a:lnTo>
                    <a:pt x="160" y="270"/>
                  </a:lnTo>
                  <a:lnTo>
                    <a:pt x="165" y="273"/>
                  </a:lnTo>
                  <a:lnTo>
                    <a:pt x="168" y="275"/>
                  </a:lnTo>
                  <a:lnTo>
                    <a:pt x="172" y="277"/>
                  </a:lnTo>
                  <a:lnTo>
                    <a:pt x="175" y="280"/>
                  </a:lnTo>
                  <a:lnTo>
                    <a:pt x="175" y="282"/>
                  </a:lnTo>
                  <a:lnTo>
                    <a:pt x="172" y="287"/>
                  </a:lnTo>
                  <a:lnTo>
                    <a:pt x="175" y="289"/>
                  </a:lnTo>
                  <a:lnTo>
                    <a:pt x="177" y="289"/>
                  </a:lnTo>
                  <a:lnTo>
                    <a:pt x="184" y="289"/>
                  </a:lnTo>
                  <a:lnTo>
                    <a:pt x="191" y="287"/>
                  </a:lnTo>
                  <a:lnTo>
                    <a:pt x="191" y="287"/>
                  </a:lnTo>
                  <a:lnTo>
                    <a:pt x="191" y="287"/>
                  </a:lnTo>
                  <a:lnTo>
                    <a:pt x="212" y="282"/>
                  </a:lnTo>
                  <a:lnTo>
                    <a:pt x="231" y="266"/>
                  </a:lnTo>
                  <a:lnTo>
                    <a:pt x="298" y="223"/>
                  </a:lnTo>
                  <a:lnTo>
                    <a:pt x="298" y="22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AB8B65F-4709-4464-BF1C-8DE2BB269241}"/>
                </a:ext>
              </a:extLst>
            </p:cNvPr>
            <p:cNvSpPr/>
            <p:nvPr/>
          </p:nvSpPr>
          <p:spPr bwMode="auto">
            <a:xfrm>
              <a:off x="7905581" y="14270571"/>
              <a:ext cx="775680" cy="648413"/>
            </a:xfrm>
            <a:custGeom>
              <a:avLst/>
              <a:gdLst>
                <a:gd name="T0" fmla="*/ 60 w 173"/>
                <a:gd name="T1" fmla="*/ 126 h 138"/>
                <a:gd name="T2" fmla="*/ 69 w 173"/>
                <a:gd name="T3" fmla="*/ 116 h 138"/>
                <a:gd name="T4" fmla="*/ 83 w 173"/>
                <a:gd name="T5" fmla="*/ 112 h 138"/>
                <a:gd name="T6" fmla="*/ 90 w 173"/>
                <a:gd name="T7" fmla="*/ 112 h 138"/>
                <a:gd name="T8" fmla="*/ 100 w 173"/>
                <a:gd name="T9" fmla="*/ 109 h 138"/>
                <a:gd name="T10" fmla="*/ 128 w 173"/>
                <a:gd name="T11" fmla="*/ 93 h 138"/>
                <a:gd name="T12" fmla="*/ 140 w 173"/>
                <a:gd name="T13" fmla="*/ 83 h 138"/>
                <a:gd name="T14" fmla="*/ 142 w 173"/>
                <a:gd name="T15" fmla="*/ 74 h 138"/>
                <a:gd name="T16" fmla="*/ 149 w 173"/>
                <a:gd name="T17" fmla="*/ 67 h 138"/>
                <a:gd name="T18" fmla="*/ 168 w 173"/>
                <a:gd name="T19" fmla="*/ 67 h 138"/>
                <a:gd name="T20" fmla="*/ 171 w 173"/>
                <a:gd name="T21" fmla="*/ 62 h 138"/>
                <a:gd name="T22" fmla="*/ 171 w 173"/>
                <a:gd name="T23" fmla="*/ 57 h 138"/>
                <a:gd name="T24" fmla="*/ 168 w 173"/>
                <a:gd name="T25" fmla="*/ 55 h 138"/>
                <a:gd name="T26" fmla="*/ 166 w 173"/>
                <a:gd name="T27" fmla="*/ 52 h 138"/>
                <a:gd name="T28" fmla="*/ 161 w 173"/>
                <a:gd name="T29" fmla="*/ 36 h 138"/>
                <a:gd name="T30" fmla="*/ 161 w 173"/>
                <a:gd name="T31" fmla="*/ 29 h 138"/>
                <a:gd name="T32" fmla="*/ 161 w 173"/>
                <a:gd name="T33" fmla="*/ 22 h 138"/>
                <a:gd name="T34" fmla="*/ 159 w 173"/>
                <a:gd name="T35" fmla="*/ 17 h 138"/>
                <a:gd name="T36" fmla="*/ 157 w 173"/>
                <a:gd name="T37" fmla="*/ 15 h 138"/>
                <a:gd name="T38" fmla="*/ 147 w 173"/>
                <a:gd name="T39" fmla="*/ 15 h 138"/>
                <a:gd name="T40" fmla="*/ 145 w 173"/>
                <a:gd name="T41" fmla="*/ 10 h 138"/>
                <a:gd name="T42" fmla="*/ 142 w 173"/>
                <a:gd name="T43" fmla="*/ 7 h 138"/>
                <a:gd name="T44" fmla="*/ 135 w 173"/>
                <a:gd name="T45" fmla="*/ 12 h 138"/>
                <a:gd name="T46" fmla="*/ 128 w 173"/>
                <a:gd name="T47" fmla="*/ 10 h 138"/>
                <a:gd name="T48" fmla="*/ 121 w 173"/>
                <a:gd name="T49" fmla="*/ 12 h 138"/>
                <a:gd name="T50" fmla="*/ 114 w 173"/>
                <a:gd name="T51" fmla="*/ 7 h 138"/>
                <a:gd name="T52" fmla="*/ 112 w 173"/>
                <a:gd name="T53" fmla="*/ 5 h 138"/>
                <a:gd name="T54" fmla="*/ 112 w 173"/>
                <a:gd name="T55" fmla="*/ 3 h 138"/>
                <a:gd name="T56" fmla="*/ 107 w 173"/>
                <a:gd name="T57" fmla="*/ 3 h 138"/>
                <a:gd name="T58" fmla="*/ 105 w 173"/>
                <a:gd name="T59" fmla="*/ 3 h 138"/>
                <a:gd name="T60" fmla="*/ 100 w 173"/>
                <a:gd name="T61" fmla="*/ 15 h 138"/>
                <a:gd name="T62" fmla="*/ 97 w 173"/>
                <a:gd name="T63" fmla="*/ 24 h 138"/>
                <a:gd name="T64" fmla="*/ 88 w 173"/>
                <a:gd name="T65" fmla="*/ 33 h 138"/>
                <a:gd name="T66" fmla="*/ 83 w 173"/>
                <a:gd name="T67" fmla="*/ 36 h 138"/>
                <a:gd name="T68" fmla="*/ 74 w 173"/>
                <a:gd name="T69" fmla="*/ 43 h 138"/>
                <a:gd name="T70" fmla="*/ 67 w 173"/>
                <a:gd name="T71" fmla="*/ 48 h 138"/>
                <a:gd name="T72" fmla="*/ 60 w 173"/>
                <a:gd name="T73" fmla="*/ 52 h 138"/>
                <a:gd name="T74" fmla="*/ 55 w 173"/>
                <a:gd name="T75" fmla="*/ 62 h 138"/>
                <a:gd name="T76" fmla="*/ 50 w 173"/>
                <a:gd name="T77" fmla="*/ 71 h 138"/>
                <a:gd name="T78" fmla="*/ 45 w 173"/>
                <a:gd name="T79" fmla="*/ 81 h 138"/>
                <a:gd name="T80" fmla="*/ 45 w 173"/>
                <a:gd name="T81" fmla="*/ 93 h 138"/>
                <a:gd name="T82" fmla="*/ 48 w 173"/>
                <a:gd name="T83" fmla="*/ 95 h 138"/>
                <a:gd name="T84" fmla="*/ 38 w 173"/>
                <a:gd name="T85" fmla="*/ 109 h 138"/>
                <a:gd name="T86" fmla="*/ 34 w 173"/>
                <a:gd name="T87" fmla="*/ 119 h 138"/>
                <a:gd name="T88" fmla="*/ 19 w 173"/>
                <a:gd name="T89" fmla="*/ 128 h 138"/>
                <a:gd name="T90" fmla="*/ 0 w 173"/>
                <a:gd name="T91" fmla="*/ 138 h 138"/>
                <a:gd name="T92" fmla="*/ 60 w 173"/>
                <a:gd name="T9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3" h="138">
                  <a:moveTo>
                    <a:pt x="60" y="138"/>
                  </a:moveTo>
                  <a:lnTo>
                    <a:pt x="60" y="126"/>
                  </a:lnTo>
                  <a:lnTo>
                    <a:pt x="67" y="119"/>
                  </a:lnTo>
                  <a:lnTo>
                    <a:pt x="69" y="116"/>
                  </a:lnTo>
                  <a:lnTo>
                    <a:pt x="74" y="114"/>
                  </a:lnTo>
                  <a:lnTo>
                    <a:pt x="83" y="112"/>
                  </a:lnTo>
                  <a:lnTo>
                    <a:pt x="86" y="112"/>
                  </a:lnTo>
                  <a:lnTo>
                    <a:pt x="90" y="112"/>
                  </a:lnTo>
                  <a:lnTo>
                    <a:pt x="95" y="112"/>
                  </a:lnTo>
                  <a:lnTo>
                    <a:pt x="100" y="109"/>
                  </a:lnTo>
                  <a:lnTo>
                    <a:pt x="114" y="102"/>
                  </a:lnTo>
                  <a:lnTo>
                    <a:pt x="128" y="93"/>
                  </a:lnTo>
                  <a:lnTo>
                    <a:pt x="140" y="86"/>
                  </a:lnTo>
                  <a:lnTo>
                    <a:pt x="140" y="83"/>
                  </a:lnTo>
                  <a:lnTo>
                    <a:pt x="140" y="78"/>
                  </a:lnTo>
                  <a:lnTo>
                    <a:pt x="142" y="74"/>
                  </a:lnTo>
                  <a:lnTo>
                    <a:pt x="145" y="71"/>
                  </a:lnTo>
                  <a:lnTo>
                    <a:pt x="149" y="67"/>
                  </a:lnTo>
                  <a:lnTo>
                    <a:pt x="152" y="67"/>
                  </a:lnTo>
                  <a:lnTo>
                    <a:pt x="168" y="67"/>
                  </a:lnTo>
                  <a:lnTo>
                    <a:pt x="171" y="62"/>
                  </a:lnTo>
                  <a:lnTo>
                    <a:pt x="171" y="62"/>
                  </a:lnTo>
                  <a:lnTo>
                    <a:pt x="173" y="57"/>
                  </a:lnTo>
                  <a:lnTo>
                    <a:pt x="171" y="57"/>
                  </a:lnTo>
                  <a:lnTo>
                    <a:pt x="171" y="57"/>
                  </a:lnTo>
                  <a:lnTo>
                    <a:pt x="168" y="55"/>
                  </a:lnTo>
                  <a:lnTo>
                    <a:pt x="166" y="55"/>
                  </a:lnTo>
                  <a:lnTo>
                    <a:pt x="166" y="52"/>
                  </a:lnTo>
                  <a:lnTo>
                    <a:pt x="164" y="48"/>
                  </a:lnTo>
                  <a:lnTo>
                    <a:pt x="161" y="36"/>
                  </a:lnTo>
                  <a:lnTo>
                    <a:pt x="161" y="33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61" y="22"/>
                  </a:lnTo>
                  <a:lnTo>
                    <a:pt x="161" y="19"/>
                  </a:lnTo>
                  <a:lnTo>
                    <a:pt x="159" y="17"/>
                  </a:lnTo>
                  <a:lnTo>
                    <a:pt x="159" y="17"/>
                  </a:lnTo>
                  <a:lnTo>
                    <a:pt x="157" y="15"/>
                  </a:lnTo>
                  <a:lnTo>
                    <a:pt x="154" y="15"/>
                  </a:lnTo>
                  <a:lnTo>
                    <a:pt x="147" y="15"/>
                  </a:lnTo>
                  <a:lnTo>
                    <a:pt x="145" y="12"/>
                  </a:lnTo>
                  <a:lnTo>
                    <a:pt x="145" y="10"/>
                  </a:lnTo>
                  <a:lnTo>
                    <a:pt x="142" y="7"/>
                  </a:lnTo>
                  <a:lnTo>
                    <a:pt x="142" y="7"/>
                  </a:lnTo>
                  <a:lnTo>
                    <a:pt x="140" y="12"/>
                  </a:lnTo>
                  <a:lnTo>
                    <a:pt x="135" y="12"/>
                  </a:lnTo>
                  <a:lnTo>
                    <a:pt x="131" y="12"/>
                  </a:lnTo>
                  <a:lnTo>
                    <a:pt x="128" y="10"/>
                  </a:lnTo>
                  <a:lnTo>
                    <a:pt x="126" y="12"/>
                  </a:lnTo>
                  <a:lnTo>
                    <a:pt x="121" y="12"/>
                  </a:lnTo>
                  <a:lnTo>
                    <a:pt x="116" y="12"/>
                  </a:lnTo>
                  <a:lnTo>
                    <a:pt x="114" y="7"/>
                  </a:lnTo>
                  <a:lnTo>
                    <a:pt x="112" y="7"/>
                  </a:lnTo>
                  <a:lnTo>
                    <a:pt x="112" y="5"/>
                  </a:lnTo>
                  <a:lnTo>
                    <a:pt x="112" y="3"/>
                  </a:lnTo>
                  <a:lnTo>
                    <a:pt x="112" y="3"/>
                  </a:lnTo>
                  <a:lnTo>
                    <a:pt x="109" y="0"/>
                  </a:lnTo>
                  <a:lnTo>
                    <a:pt x="107" y="3"/>
                  </a:lnTo>
                  <a:lnTo>
                    <a:pt x="107" y="3"/>
                  </a:lnTo>
                  <a:lnTo>
                    <a:pt x="105" y="3"/>
                  </a:lnTo>
                  <a:lnTo>
                    <a:pt x="102" y="5"/>
                  </a:lnTo>
                  <a:lnTo>
                    <a:pt x="100" y="15"/>
                  </a:lnTo>
                  <a:lnTo>
                    <a:pt x="97" y="19"/>
                  </a:lnTo>
                  <a:lnTo>
                    <a:pt x="97" y="24"/>
                  </a:lnTo>
                  <a:lnTo>
                    <a:pt x="95" y="29"/>
                  </a:lnTo>
                  <a:lnTo>
                    <a:pt x="88" y="33"/>
                  </a:lnTo>
                  <a:lnTo>
                    <a:pt x="86" y="33"/>
                  </a:lnTo>
                  <a:lnTo>
                    <a:pt x="83" y="36"/>
                  </a:lnTo>
                  <a:lnTo>
                    <a:pt x="79" y="38"/>
                  </a:lnTo>
                  <a:lnTo>
                    <a:pt x="74" y="43"/>
                  </a:lnTo>
                  <a:lnTo>
                    <a:pt x="71" y="43"/>
                  </a:lnTo>
                  <a:lnTo>
                    <a:pt x="67" y="48"/>
                  </a:lnTo>
                  <a:lnTo>
                    <a:pt x="62" y="48"/>
                  </a:lnTo>
                  <a:lnTo>
                    <a:pt x="60" y="52"/>
                  </a:lnTo>
                  <a:lnTo>
                    <a:pt x="53" y="57"/>
                  </a:lnTo>
                  <a:lnTo>
                    <a:pt x="55" y="62"/>
                  </a:lnTo>
                  <a:lnTo>
                    <a:pt x="55" y="64"/>
                  </a:lnTo>
                  <a:lnTo>
                    <a:pt x="50" y="71"/>
                  </a:lnTo>
                  <a:lnTo>
                    <a:pt x="45" y="78"/>
                  </a:lnTo>
                  <a:lnTo>
                    <a:pt x="45" y="81"/>
                  </a:lnTo>
                  <a:lnTo>
                    <a:pt x="48" y="86"/>
                  </a:lnTo>
                  <a:lnTo>
                    <a:pt x="45" y="93"/>
                  </a:lnTo>
                  <a:lnTo>
                    <a:pt x="48" y="93"/>
                  </a:lnTo>
                  <a:lnTo>
                    <a:pt x="48" y="95"/>
                  </a:lnTo>
                  <a:lnTo>
                    <a:pt x="48" y="100"/>
                  </a:lnTo>
                  <a:lnTo>
                    <a:pt x="38" y="109"/>
                  </a:lnTo>
                  <a:lnTo>
                    <a:pt x="38" y="114"/>
                  </a:lnTo>
                  <a:lnTo>
                    <a:pt x="34" y="119"/>
                  </a:lnTo>
                  <a:lnTo>
                    <a:pt x="29" y="119"/>
                  </a:lnTo>
                  <a:lnTo>
                    <a:pt x="19" y="128"/>
                  </a:lnTo>
                  <a:lnTo>
                    <a:pt x="3" y="131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60" y="13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4B26142F-3A99-4F23-8102-F551B9073CF3}"/>
                </a:ext>
              </a:extLst>
            </p:cNvPr>
            <p:cNvSpPr/>
            <p:nvPr/>
          </p:nvSpPr>
          <p:spPr bwMode="auto">
            <a:xfrm>
              <a:off x="7632075" y="14918984"/>
              <a:ext cx="542528" cy="455769"/>
            </a:xfrm>
            <a:custGeom>
              <a:avLst/>
              <a:gdLst>
                <a:gd name="T0" fmla="*/ 121 w 121"/>
                <a:gd name="T1" fmla="*/ 4 h 97"/>
                <a:gd name="T2" fmla="*/ 121 w 121"/>
                <a:gd name="T3" fmla="*/ 0 h 97"/>
                <a:gd name="T4" fmla="*/ 61 w 121"/>
                <a:gd name="T5" fmla="*/ 0 h 97"/>
                <a:gd name="T6" fmla="*/ 54 w 121"/>
                <a:gd name="T7" fmla="*/ 7 h 97"/>
                <a:gd name="T8" fmla="*/ 54 w 121"/>
                <a:gd name="T9" fmla="*/ 12 h 97"/>
                <a:gd name="T10" fmla="*/ 52 w 121"/>
                <a:gd name="T11" fmla="*/ 12 h 97"/>
                <a:gd name="T12" fmla="*/ 43 w 121"/>
                <a:gd name="T13" fmla="*/ 19 h 97"/>
                <a:gd name="T14" fmla="*/ 43 w 121"/>
                <a:gd name="T15" fmla="*/ 21 h 97"/>
                <a:gd name="T16" fmla="*/ 38 w 121"/>
                <a:gd name="T17" fmla="*/ 23 h 97"/>
                <a:gd name="T18" fmla="*/ 38 w 121"/>
                <a:gd name="T19" fmla="*/ 28 h 97"/>
                <a:gd name="T20" fmla="*/ 28 w 121"/>
                <a:gd name="T21" fmla="*/ 40 h 97"/>
                <a:gd name="T22" fmla="*/ 28 w 121"/>
                <a:gd name="T23" fmla="*/ 45 h 97"/>
                <a:gd name="T24" fmla="*/ 21 w 121"/>
                <a:gd name="T25" fmla="*/ 52 h 97"/>
                <a:gd name="T26" fmla="*/ 19 w 121"/>
                <a:gd name="T27" fmla="*/ 52 h 97"/>
                <a:gd name="T28" fmla="*/ 17 w 121"/>
                <a:gd name="T29" fmla="*/ 61 h 97"/>
                <a:gd name="T30" fmla="*/ 17 w 121"/>
                <a:gd name="T31" fmla="*/ 64 h 97"/>
                <a:gd name="T32" fmla="*/ 9 w 121"/>
                <a:gd name="T33" fmla="*/ 71 h 97"/>
                <a:gd name="T34" fmla="*/ 9 w 121"/>
                <a:gd name="T35" fmla="*/ 73 h 97"/>
                <a:gd name="T36" fmla="*/ 12 w 121"/>
                <a:gd name="T37" fmla="*/ 73 h 97"/>
                <a:gd name="T38" fmla="*/ 9 w 121"/>
                <a:gd name="T39" fmla="*/ 75 h 97"/>
                <a:gd name="T40" fmla="*/ 5 w 121"/>
                <a:gd name="T41" fmla="*/ 83 h 97"/>
                <a:gd name="T42" fmla="*/ 2 w 121"/>
                <a:gd name="T43" fmla="*/ 83 h 97"/>
                <a:gd name="T44" fmla="*/ 0 w 121"/>
                <a:gd name="T45" fmla="*/ 85 h 97"/>
                <a:gd name="T46" fmla="*/ 0 w 121"/>
                <a:gd name="T47" fmla="*/ 90 h 97"/>
                <a:gd name="T48" fmla="*/ 0 w 121"/>
                <a:gd name="T49" fmla="*/ 92 h 97"/>
                <a:gd name="T50" fmla="*/ 0 w 121"/>
                <a:gd name="T51" fmla="*/ 97 h 97"/>
                <a:gd name="T52" fmla="*/ 59 w 121"/>
                <a:gd name="T53" fmla="*/ 97 h 97"/>
                <a:gd name="T54" fmla="*/ 59 w 121"/>
                <a:gd name="T55" fmla="*/ 71 h 97"/>
                <a:gd name="T56" fmla="*/ 61 w 121"/>
                <a:gd name="T57" fmla="*/ 66 h 97"/>
                <a:gd name="T58" fmla="*/ 64 w 121"/>
                <a:gd name="T59" fmla="*/ 64 h 97"/>
                <a:gd name="T60" fmla="*/ 69 w 121"/>
                <a:gd name="T61" fmla="*/ 64 h 97"/>
                <a:gd name="T62" fmla="*/ 73 w 121"/>
                <a:gd name="T63" fmla="*/ 64 h 97"/>
                <a:gd name="T64" fmla="*/ 73 w 121"/>
                <a:gd name="T65" fmla="*/ 23 h 97"/>
                <a:gd name="T66" fmla="*/ 121 w 121"/>
                <a:gd name="T67" fmla="*/ 26 h 97"/>
                <a:gd name="T68" fmla="*/ 121 w 121"/>
                <a:gd name="T69" fmla="*/ 4 h 97"/>
                <a:gd name="T70" fmla="*/ 121 w 121"/>
                <a:gd name="T71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97">
                  <a:moveTo>
                    <a:pt x="121" y="4"/>
                  </a:moveTo>
                  <a:lnTo>
                    <a:pt x="121" y="0"/>
                  </a:lnTo>
                  <a:lnTo>
                    <a:pt x="61" y="0"/>
                  </a:lnTo>
                  <a:lnTo>
                    <a:pt x="54" y="7"/>
                  </a:lnTo>
                  <a:lnTo>
                    <a:pt x="54" y="12"/>
                  </a:lnTo>
                  <a:lnTo>
                    <a:pt x="52" y="12"/>
                  </a:lnTo>
                  <a:lnTo>
                    <a:pt x="43" y="19"/>
                  </a:lnTo>
                  <a:lnTo>
                    <a:pt x="43" y="21"/>
                  </a:lnTo>
                  <a:lnTo>
                    <a:pt x="38" y="23"/>
                  </a:lnTo>
                  <a:lnTo>
                    <a:pt x="38" y="28"/>
                  </a:lnTo>
                  <a:lnTo>
                    <a:pt x="28" y="40"/>
                  </a:lnTo>
                  <a:lnTo>
                    <a:pt x="28" y="45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7" y="61"/>
                  </a:lnTo>
                  <a:lnTo>
                    <a:pt x="17" y="64"/>
                  </a:lnTo>
                  <a:lnTo>
                    <a:pt x="9" y="71"/>
                  </a:lnTo>
                  <a:lnTo>
                    <a:pt x="9" y="73"/>
                  </a:lnTo>
                  <a:lnTo>
                    <a:pt x="12" y="73"/>
                  </a:lnTo>
                  <a:lnTo>
                    <a:pt x="9" y="75"/>
                  </a:lnTo>
                  <a:lnTo>
                    <a:pt x="5" y="83"/>
                  </a:lnTo>
                  <a:lnTo>
                    <a:pt x="2" y="83"/>
                  </a:lnTo>
                  <a:lnTo>
                    <a:pt x="0" y="85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0" y="97"/>
                  </a:lnTo>
                  <a:lnTo>
                    <a:pt x="59" y="97"/>
                  </a:lnTo>
                  <a:lnTo>
                    <a:pt x="59" y="71"/>
                  </a:lnTo>
                  <a:lnTo>
                    <a:pt x="61" y="66"/>
                  </a:lnTo>
                  <a:lnTo>
                    <a:pt x="64" y="64"/>
                  </a:lnTo>
                  <a:lnTo>
                    <a:pt x="69" y="64"/>
                  </a:lnTo>
                  <a:lnTo>
                    <a:pt x="73" y="64"/>
                  </a:lnTo>
                  <a:lnTo>
                    <a:pt x="73" y="23"/>
                  </a:lnTo>
                  <a:lnTo>
                    <a:pt x="121" y="26"/>
                  </a:lnTo>
                  <a:lnTo>
                    <a:pt x="121" y="4"/>
                  </a:lnTo>
                  <a:lnTo>
                    <a:pt x="121" y="4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F1A00544-5A6A-43E1-A518-0A872D50D9E1}"/>
                </a:ext>
              </a:extLst>
            </p:cNvPr>
            <p:cNvSpPr/>
            <p:nvPr/>
          </p:nvSpPr>
          <p:spPr bwMode="auto">
            <a:xfrm>
              <a:off x="7623108" y="14937780"/>
              <a:ext cx="793615" cy="902140"/>
            </a:xfrm>
            <a:custGeom>
              <a:avLst/>
              <a:gdLst>
                <a:gd name="T0" fmla="*/ 61 w 177"/>
                <a:gd name="T1" fmla="*/ 93 h 192"/>
                <a:gd name="T2" fmla="*/ 63 w 177"/>
                <a:gd name="T3" fmla="*/ 62 h 192"/>
                <a:gd name="T4" fmla="*/ 71 w 177"/>
                <a:gd name="T5" fmla="*/ 60 h 192"/>
                <a:gd name="T6" fmla="*/ 75 w 177"/>
                <a:gd name="T7" fmla="*/ 19 h 192"/>
                <a:gd name="T8" fmla="*/ 123 w 177"/>
                <a:gd name="T9" fmla="*/ 0 h 192"/>
                <a:gd name="T10" fmla="*/ 177 w 177"/>
                <a:gd name="T11" fmla="*/ 36 h 192"/>
                <a:gd name="T12" fmla="*/ 158 w 177"/>
                <a:gd name="T13" fmla="*/ 36 h 192"/>
                <a:gd name="T14" fmla="*/ 175 w 177"/>
                <a:gd name="T15" fmla="*/ 171 h 192"/>
                <a:gd name="T16" fmla="*/ 118 w 177"/>
                <a:gd name="T17" fmla="*/ 183 h 192"/>
                <a:gd name="T18" fmla="*/ 113 w 177"/>
                <a:gd name="T19" fmla="*/ 180 h 192"/>
                <a:gd name="T20" fmla="*/ 108 w 177"/>
                <a:gd name="T21" fmla="*/ 183 h 192"/>
                <a:gd name="T22" fmla="*/ 108 w 177"/>
                <a:gd name="T23" fmla="*/ 178 h 192"/>
                <a:gd name="T24" fmla="*/ 97 w 177"/>
                <a:gd name="T25" fmla="*/ 180 h 192"/>
                <a:gd name="T26" fmla="*/ 92 w 177"/>
                <a:gd name="T27" fmla="*/ 185 h 192"/>
                <a:gd name="T28" fmla="*/ 90 w 177"/>
                <a:gd name="T29" fmla="*/ 178 h 192"/>
                <a:gd name="T30" fmla="*/ 80 w 177"/>
                <a:gd name="T31" fmla="*/ 178 h 192"/>
                <a:gd name="T32" fmla="*/ 80 w 177"/>
                <a:gd name="T33" fmla="*/ 185 h 192"/>
                <a:gd name="T34" fmla="*/ 75 w 177"/>
                <a:gd name="T35" fmla="*/ 190 h 192"/>
                <a:gd name="T36" fmla="*/ 71 w 177"/>
                <a:gd name="T37" fmla="*/ 192 h 192"/>
                <a:gd name="T38" fmla="*/ 66 w 177"/>
                <a:gd name="T39" fmla="*/ 188 h 192"/>
                <a:gd name="T40" fmla="*/ 63 w 177"/>
                <a:gd name="T41" fmla="*/ 185 h 192"/>
                <a:gd name="T42" fmla="*/ 59 w 177"/>
                <a:gd name="T43" fmla="*/ 180 h 192"/>
                <a:gd name="T44" fmla="*/ 56 w 177"/>
                <a:gd name="T45" fmla="*/ 173 h 192"/>
                <a:gd name="T46" fmla="*/ 52 w 177"/>
                <a:gd name="T47" fmla="*/ 173 h 192"/>
                <a:gd name="T48" fmla="*/ 49 w 177"/>
                <a:gd name="T49" fmla="*/ 173 h 192"/>
                <a:gd name="T50" fmla="*/ 47 w 177"/>
                <a:gd name="T51" fmla="*/ 171 h 192"/>
                <a:gd name="T52" fmla="*/ 40 w 177"/>
                <a:gd name="T53" fmla="*/ 166 h 192"/>
                <a:gd name="T54" fmla="*/ 30 w 177"/>
                <a:gd name="T55" fmla="*/ 164 h 192"/>
                <a:gd name="T56" fmla="*/ 14 w 177"/>
                <a:gd name="T57" fmla="*/ 169 h 192"/>
                <a:gd name="T58" fmla="*/ 9 w 177"/>
                <a:gd name="T59" fmla="*/ 171 h 192"/>
                <a:gd name="T60" fmla="*/ 7 w 177"/>
                <a:gd name="T61" fmla="*/ 166 h 192"/>
                <a:gd name="T62" fmla="*/ 14 w 177"/>
                <a:gd name="T63" fmla="*/ 152 h 192"/>
                <a:gd name="T64" fmla="*/ 11 w 177"/>
                <a:gd name="T65" fmla="*/ 126 h 192"/>
                <a:gd name="T66" fmla="*/ 9 w 177"/>
                <a:gd name="T67" fmla="*/ 119 h 192"/>
                <a:gd name="T68" fmla="*/ 11 w 177"/>
                <a:gd name="T69" fmla="*/ 114 h 192"/>
                <a:gd name="T70" fmla="*/ 11 w 177"/>
                <a:gd name="T71" fmla="*/ 109 h 192"/>
                <a:gd name="T72" fmla="*/ 7 w 177"/>
                <a:gd name="T73" fmla="*/ 105 h 192"/>
                <a:gd name="T74" fmla="*/ 4 w 177"/>
                <a:gd name="T75" fmla="*/ 100 h 192"/>
                <a:gd name="T76" fmla="*/ 0 w 177"/>
                <a:gd name="T77" fmla="*/ 98 h 192"/>
                <a:gd name="T78" fmla="*/ 2 w 177"/>
                <a:gd name="T79" fmla="*/ 9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7" h="192">
                  <a:moveTo>
                    <a:pt x="2" y="93"/>
                  </a:moveTo>
                  <a:lnTo>
                    <a:pt x="61" y="93"/>
                  </a:lnTo>
                  <a:lnTo>
                    <a:pt x="61" y="67"/>
                  </a:lnTo>
                  <a:lnTo>
                    <a:pt x="63" y="62"/>
                  </a:lnTo>
                  <a:lnTo>
                    <a:pt x="66" y="60"/>
                  </a:lnTo>
                  <a:lnTo>
                    <a:pt x="71" y="60"/>
                  </a:lnTo>
                  <a:lnTo>
                    <a:pt x="75" y="60"/>
                  </a:lnTo>
                  <a:lnTo>
                    <a:pt x="75" y="19"/>
                  </a:lnTo>
                  <a:lnTo>
                    <a:pt x="123" y="22"/>
                  </a:lnTo>
                  <a:lnTo>
                    <a:pt x="123" y="0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77" y="36"/>
                  </a:lnTo>
                  <a:lnTo>
                    <a:pt x="158" y="36"/>
                  </a:lnTo>
                  <a:lnTo>
                    <a:pt x="170" y="166"/>
                  </a:lnTo>
                  <a:lnTo>
                    <a:pt x="175" y="171"/>
                  </a:lnTo>
                  <a:lnTo>
                    <a:pt x="170" y="183"/>
                  </a:lnTo>
                  <a:lnTo>
                    <a:pt x="118" y="183"/>
                  </a:lnTo>
                  <a:lnTo>
                    <a:pt x="116" y="183"/>
                  </a:lnTo>
                  <a:lnTo>
                    <a:pt x="113" y="180"/>
                  </a:lnTo>
                  <a:lnTo>
                    <a:pt x="111" y="180"/>
                  </a:lnTo>
                  <a:lnTo>
                    <a:pt x="108" y="183"/>
                  </a:lnTo>
                  <a:lnTo>
                    <a:pt x="108" y="183"/>
                  </a:lnTo>
                  <a:lnTo>
                    <a:pt x="108" y="178"/>
                  </a:lnTo>
                  <a:lnTo>
                    <a:pt x="104" y="176"/>
                  </a:lnTo>
                  <a:lnTo>
                    <a:pt x="97" y="180"/>
                  </a:lnTo>
                  <a:lnTo>
                    <a:pt x="92" y="188"/>
                  </a:lnTo>
                  <a:lnTo>
                    <a:pt x="92" y="185"/>
                  </a:lnTo>
                  <a:lnTo>
                    <a:pt x="90" y="180"/>
                  </a:lnTo>
                  <a:lnTo>
                    <a:pt x="90" y="178"/>
                  </a:lnTo>
                  <a:lnTo>
                    <a:pt x="85" y="178"/>
                  </a:lnTo>
                  <a:lnTo>
                    <a:pt x="80" y="178"/>
                  </a:lnTo>
                  <a:lnTo>
                    <a:pt x="80" y="185"/>
                  </a:lnTo>
                  <a:lnTo>
                    <a:pt x="80" y="185"/>
                  </a:lnTo>
                  <a:lnTo>
                    <a:pt x="78" y="190"/>
                  </a:lnTo>
                  <a:lnTo>
                    <a:pt x="75" y="190"/>
                  </a:lnTo>
                  <a:lnTo>
                    <a:pt x="71" y="192"/>
                  </a:lnTo>
                  <a:lnTo>
                    <a:pt x="71" y="192"/>
                  </a:lnTo>
                  <a:lnTo>
                    <a:pt x="71" y="190"/>
                  </a:lnTo>
                  <a:lnTo>
                    <a:pt x="66" y="188"/>
                  </a:lnTo>
                  <a:lnTo>
                    <a:pt x="63" y="188"/>
                  </a:lnTo>
                  <a:lnTo>
                    <a:pt x="63" y="185"/>
                  </a:lnTo>
                  <a:lnTo>
                    <a:pt x="59" y="183"/>
                  </a:lnTo>
                  <a:lnTo>
                    <a:pt x="59" y="180"/>
                  </a:lnTo>
                  <a:lnTo>
                    <a:pt x="56" y="178"/>
                  </a:lnTo>
                  <a:lnTo>
                    <a:pt x="56" y="173"/>
                  </a:lnTo>
                  <a:lnTo>
                    <a:pt x="54" y="173"/>
                  </a:lnTo>
                  <a:lnTo>
                    <a:pt x="52" y="173"/>
                  </a:lnTo>
                  <a:lnTo>
                    <a:pt x="52" y="173"/>
                  </a:lnTo>
                  <a:lnTo>
                    <a:pt x="49" y="173"/>
                  </a:lnTo>
                  <a:lnTo>
                    <a:pt x="47" y="173"/>
                  </a:lnTo>
                  <a:lnTo>
                    <a:pt x="47" y="171"/>
                  </a:lnTo>
                  <a:lnTo>
                    <a:pt x="42" y="166"/>
                  </a:lnTo>
                  <a:lnTo>
                    <a:pt x="40" y="166"/>
                  </a:lnTo>
                  <a:lnTo>
                    <a:pt x="33" y="164"/>
                  </a:lnTo>
                  <a:lnTo>
                    <a:pt x="30" y="164"/>
                  </a:lnTo>
                  <a:lnTo>
                    <a:pt x="21" y="166"/>
                  </a:lnTo>
                  <a:lnTo>
                    <a:pt x="14" y="169"/>
                  </a:lnTo>
                  <a:lnTo>
                    <a:pt x="11" y="171"/>
                  </a:lnTo>
                  <a:lnTo>
                    <a:pt x="9" y="171"/>
                  </a:lnTo>
                  <a:lnTo>
                    <a:pt x="7" y="173"/>
                  </a:lnTo>
                  <a:lnTo>
                    <a:pt x="7" y="166"/>
                  </a:lnTo>
                  <a:lnTo>
                    <a:pt x="9" y="157"/>
                  </a:lnTo>
                  <a:lnTo>
                    <a:pt x="14" y="152"/>
                  </a:lnTo>
                  <a:lnTo>
                    <a:pt x="14" y="143"/>
                  </a:lnTo>
                  <a:lnTo>
                    <a:pt x="11" y="126"/>
                  </a:lnTo>
                  <a:lnTo>
                    <a:pt x="7" y="119"/>
                  </a:lnTo>
                  <a:lnTo>
                    <a:pt x="9" y="119"/>
                  </a:lnTo>
                  <a:lnTo>
                    <a:pt x="11" y="119"/>
                  </a:lnTo>
                  <a:lnTo>
                    <a:pt x="11" y="114"/>
                  </a:lnTo>
                  <a:lnTo>
                    <a:pt x="11" y="109"/>
                  </a:lnTo>
                  <a:lnTo>
                    <a:pt x="11" y="109"/>
                  </a:lnTo>
                  <a:lnTo>
                    <a:pt x="9" y="102"/>
                  </a:lnTo>
                  <a:lnTo>
                    <a:pt x="7" y="105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2" y="95"/>
                  </a:lnTo>
                  <a:lnTo>
                    <a:pt x="2" y="93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4630656E-EFD1-421B-B2D8-EBF27B010878}"/>
                </a:ext>
              </a:extLst>
            </p:cNvPr>
            <p:cNvSpPr/>
            <p:nvPr/>
          </p:nvSpPr>
          <p:spPr bwMode="auto">
            <a:xfrm>
              <a:off x="7941450" y="15106931"/>
              <a:ext cx="1089539" cy="1057195"/>
            </a:xfrm>
            <a:custGeom>
              <a:avLst/>
              <a:gdLst>
                <a:gd name="T0" fmla="*/ 7 w 243"/>
                <a:gd name="T1" fmla="*/ 154 h 225"/>
                <a:gd name="T2" fmla="*/ 9 w 243"/>
                <a:gd name="T3" fmla="*/ 142 h 225"/>
                <a:gd name="T4" fmla="*/ 19 w 243"/>
                <a:gd name="T5" fmla="*/ 144 h 225"/>
                <a:gd name="T6" fmla="*/ 26 w 243"/>
                <a:gd name="T7" fmla="*/ 144 h 225"/>
                <a:gd name="T8" fmla="*/ 37 w 243"/>
                <a:gd name="T9" fmla="*/ 147 h 225"/>
                <a:gd name="T10" fmla="*/ 42 w 243"/>
                <a:gd name="T11" fmla="*/ 144 h 225"/>
                <a:gd name="T12" fmla="*/ 99 w 243"/>
                <a:gd name="T13" fmla="*/ 147 h 225"/>
                <a:gd name="T14" fmla="*/ 87 w 243"/>
                <a:gd name="T15" fmla="*/ 0 h 225"/>
                <a:gd name="T16" fmla="*/ 205 w 243"/>
                <a:gd name="T17" fmla="*/ 71 h 225"/>
                <a:gd name="T18" fmla="*/ 217 w 243"/>
                <a:gd name="T19" fmla="*/ 76 h 225"/>
                <a:gd name="T20" fmla="*/ 227 w 243"/>
                <a:gd name="T21" fmla="*/ 83 h 225"/>
                <a:gd name="T22" fmla="*/ 227 w 243"/>
                <a:gd name="T23" fmla="*/ 92 h 225"/>
                <a:gd name="T24" fmla="*/ 243 w 243"/>
                <a:gd name="T25" fmla="*/ 90 h 225"/>
                <a:gd name="T26" fmla="*/ 241 w 243"/>
                <a:gd name="T27" fmla="*/ 133 h 225"/>
                <a:gd name="T28" fmla="*/ 236 w 243"/>
                <a:gd name="T29" fmla="*/ 142 h 225"/>
                <a:gd name="T30" fmla="*/ 220 w 243"/>
                <a:gd name="T31" fmla="*/ 149 h 225"/>
                <a:gd name="T32" fmla="*/ 208 w 243"/>
                <a:gd name="T33" fmla="*/ 152 h 225"/>
                <a:gd name="T34" fmla="*/ 189 w 243"/>
                <a:gd name="T35" fmla="*/ 154 h 225"/>
                <a:gd name="T36" fmla="*/ 184 w 243"/>
                <a:gd name="T37" fmla="*/ 154 h 225"/>
                <a:gd name="T38" fmla="*/ 175 w 243"/>
                <a:gd name="T39" fmla="*/ 152 h 225"/>
                <a:gd name="T40" fmla="*/ 158 w 243"/>
                <a:gd name="T41" fmla="*/ 159 h 225"/>
                <a:gd name="T42" fmla="*/ 137 w 243"/>
                <a:gd name="T43" fmla="*/ 173 h 225"/>
                <a:gd name="T44" fmla="*/ 123 w 243"/>
                <a:gd name="T45" fmla="*/ 175 h 225"/>
                <a:gd name="T46" fmla="*/ 118 w 243"/>
                <a:gd name="T47" fmla="*/ 185 h 225"/>
                <a:gd name="T48" fmla="*/ 111 w 243"/>
                <a:gd name="T49" fmla="*/ 199 h 225"/>
                <a:gd name="T50" fmla="*/ 104 w 243"/>
                <a:gd name="T51" fmla="*/ 206 h 225"/>
                <a:gd name="T52" fmla="*/ 101 w 243"/>
                <a:gd name="T53" fmla="*/ 213 h 225"/>
                <a:gd name="T54" fmla="*/ 101 w 243"/>
                <a:gd name="T55" fmla="*/ 220 h 225"/>
                <a:gd name="T56" fmla="*/ 92 w 243"/>
                <a:gd name="T57" fmla="*/ 223 h 225"/>
                <a:gd name="T58" fmla="*/ 85 w 243"/>
                <a:gd name="T59" fmla="*/ 223 h 225"/>
                <a:gd name="T60" fmla="*/ 78 w 243"/>
                <a:gd name="T61" fmla="*/ 223 h 225"/>
                <a:gd name="T62" fmla="*/ 66 w 243"/>
                <a:gd name="T63" fmla="*/ 225 h 225"/>
                <a:gd name="T64" fmla="*/ 61 w 243"/>
                <a:gd name="T65" fmla="*/ 220 h 225"/>
                <a:gd name="T66" fmla="*/ 61 w 243"/>
                <a:gd name="T67" fmla="*/ 215 h 225"/>
                <a:gd name="T68" fmla="*/ 54 w 243"/>
                <a:gd name="T69" fmla="*/ 218 h 225"/>
                <a:gd name="T70" fmla="*/ 59 w 243"/>
                <a:gd name="T71" fmla="*/ 208 h 225"/>
                <a:gd name="T72" fmla="*/ 54 w 243"/>
                <a:gd name="T73" fmla="*/ 201 h 225"/>
                <a:gd name="T74" fmla="*/ 49 w 243"/>
                <a:gd name="T75" fmla="*/ 194 h 225"/>
                <a:gd name="T76" fmla="*/ 42 w 243"/>
                <a:gd name="T77" fmla="*/ 194 h 225"/>
                <a:gd name="T78" fmla="*/ 33 w 243"/>
                <a:gd name="T79" fmla="*/ 199 h 225"/>
                <a:gd name="T80" fmla="*/ 23 w 243"/>
                <a:gd name="T81" fmla="*/ 199 h 225"/>
                <a:gd name="T82" fmla="*/ 16 w 243"/>
                <a:gd name="T83" fmla="*/ 199 h 225"/>
                <a:gd name="T84" fmla="*/ 19 w 243"/>
                <a:gd name="T85" fmla="*/ 194 h 225"/>
                <a:gd name="T86" fmla="*/ 14 w 243"/>
                <a:gd name="T87" fmla="*/ 187 h 225"/>
                <a:gd name="T88" fmla="*/ 11 w 243"/>
                <a:gd name="T89" fmla="*/ 182 h 225"/>
                <a:gd name="T90" fmla="*/ 7 w 243"/>
                <a:gd name="T91" fmla="*/ 180 h 225"/>
                <a:gd name="T92" fmla="*/ 2 w 243"/>
                <a:gd name="T93" fmla="*/ 170 h 225"/>
                <a:gd name="T94" fmla="*/ 2 w 243"/>
                <a:gd name="T95" fmla="*/ 15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3" h="225">
                  <a:moveTo>
                    <a:pt x="0" y="156"/>
                  </a:moveTo>
                  <a:lnTo>
                    <a:pt x="4" y="154"/>
                  </a:lnTo>
                  <a:lnTo>
                    <a:pt x="7" y="154"/>
                  </a:lnTo>
                  <a:lnTo>
                    <a:pt x="9" y="149"/>
                  </a:lnTo>
                  <a:lnTo>
                    <a:pt x="9" y="149"/>
                  </a:lnTo>
                  <a:lnTo>
                    <a:pt x="9" y="142"/>
                  </a:lnTo>
                  <a:lnTo>
                    <a:pt x="14" y="142"/>
                  </a:lnTo>
                  <a:lnTo>
                    <a:pt x="19" y="142"/>
                  </a:lnTo>
                  <a:lnTo>
                    <a:pt x="19" y="144"/>
                  </a:lnTo>
                  <a:lnTo>
                    <a:pt x="21" y="149"/>
                  </a:lnTo>
                  <a:lnTo>
                    <a:pt x="21" y="152"/>
                  </a:lnTo>
                  <a:lnTo>
                    <a:pt x="26" y="144"/>
                  </a:lnTo>
                  <a:lnTo>
                    <a:pt x="33" y="140"/>
                  </a:lnTo>
                  <a:lnTo>
                    <a:pt x="37" y="142"/>
                  </a:lnTo>
                  <a:lnTo>
                    <a:pt x="37" y="147"/>
                  </a:lnTo>
                  <a:lnTo>
                    <a:pt x="37" y="147"/>
                  </a:lnTo>
                  <a:lnTo>
                    <a:pt x="40" y="144"/>
                  </a:lnTo>
                  <a:lnTo>
                    <a:pt x="42" y="144"/>
                  </a:lnTo>
                  <a:lnTo>
                    <a:pt x="45" y="147"/>
                  </a:lnTo>
                  <a:lnTo>
                    <a:pt x="47" y="147"/>
                  </a:lnTo>
                  <a:lnTo>
                    <a:pt x="99" y="147"/>
                  </a:lnTo>
                  <a:lnTo>
                    <a:pt x="104" y="135"/>
                  </a:lnTo>
                  <a:lnTo>
                    <a:pt x="99" y="130"/>
                  </a:lnTo>
                  <a:lnTo>
                    <a:pt x="87" y="0"/>
                  </a:lnTo>
                  <a:lnTo>
                    <a:pt x="106" y="0"/>
                  </a:lnTo>
                  <a:lnTo>
                    <a:pt x="203" y="64"/>
                  </a:lnTo>
                  <a:lnTo>
                    <a:pt x="205" y="71"/>
                  </a:lnTo>
                  <a:lnTo>
                    <a:pt x="208" y="73"/>
                  </a:lnTo>
                  <a:lnTo>
                    <a:pt x="212" y="73"/>
                  </a:lnTo>
                  <a:lnTo>
                    <a:pt x="217" y="76"/>
                  </a:lnTo>
                  <a:lnTo>
                    <a:pt x="220" y="78"/>
                  </a:lnTo>
                  <a:lnTo>
                    <a:pt x="224" y="80"/>
                  </a:lnTo>
                  <a:lnTo>
                    <a:pt x="227" y="83"/>
                  </a:lnTo>
                  <a:lnTo>
                    <a:pt x="227" y="85"/>
                  </a:lnTo>
                  <a:lnTo>
                    <a:pt x="224" y="90"/>
                  </a:lnTo>
                  <a:lnTo>
                    <a:pt x="227" y="92"/>
                  </a:lnTo>
                  <a:lnTo>
                    <a:pt x="229" y="92"/>
                  </a:lnTo>
                  <a:lnTo>
                    <a:pt x="236" y="92"/>
                  </a:lnTo>
                  <a:lnTo>
                    <a:pt x="243" y="90"/>
                  </a:lnTo>
                  <a:lnTo>
                    <a:pt x="243" y="90"/>
                  </a:lnTo>
                  <a:lnTo>
                    <a:pt x="241" y="118"/>
                  </a:lnTo>
                  <a:lnTo>
                    <a:pt x="241" y="133"/>
                  </a:lnTo>
                  <a:lnTo>
                    <a:pt x="238" y="135"/>
                  </a:lnTo>
                  <a:lnTo>
                    <a:pt x="238" y="140"/>
                  </a:lnTo>
                  <a:lnTo>
                    <a:pt x="236" y="142"/>
                  </a:lnTo>
                  <a:lnTo>
                    <a:pt x="229" y="147"/>
                  </a:lnTo>
                  <a:lnTo>
                    <a:pt x="224" y="149"/>
                  </a:lnTo>
                  <a:lnTo>
                    <a:pt x="220" y="149"/>
                  </a:lnTo>
                  <a:lnTo>
                    <a:pt x="217" y="152"/>
                  </a:lnTo>
                  <a:lnTo>
                    <a:pt x="212" y="152"/>
                  </a:lnTo>
                  <a:lnTo>
                    <a:pt x="208" y="152"/>
                  </a:lnTo>
                  <a:lnTo>
                    <a:pt x="203" y="154"/>
                  </a:lnTo>
                  <a:lnTo>
                    <a:pt x="198" y="154"/>
                  </a:lnTo>
                  <a:lnTo>
                    <a:pt x="189" y="154"/>
                  </a:lnTo>
                  <a:lnTo>
                    <a:pt x="186" y="154"/>
                  </a:lnTo>
                  <a:lnTo>
                    <a:pt x="186" y="154"/>
                  </a:lnTo>
                  <a:lnTo>
                    <a:pt x="184" y="154"/>
                  </a:lnTo>
                  <a:lnTo>
                    <a:pt x="182" y="154"/>
                  </a:lnTo>
                  <a:lnTo>
                    <a:pt x="177" y="152"/>
                  </a:lnTo>
                  <a:lnTo>
                    <a:pt x="175" y="152"/>
                  </a:lnTo>
                  <a:lnTo>
                    <a:pt x="168" y="154"/>
                  </a:lnTo>
                  <a:lnTo>
                    <a:pt x="163" y="156"/>
                  </a:lnTo>
                  <a:lnTo>
                    <a:pt x="158" y="159"/>
                  </a:lnTo>
                  <a:lnTo>
                    <a:pt x="146" y="166"/>
                  </a:lnTo>
                  <a:lnTo>
                    <a:pt x="139" y="170"/>
                  </a:lnTo>
                  <a:lnTo>
                    <a:pt x="137" y="173"/>
                  </a:lnTo>
                  <a:lnTo>
                    <a:pt x="130" y="175"/>
                  </a:lnTo>
                  <a:lnTo>
                    <a:pt x="127" y="175"/>
                  </a:lnTo>
                  <a:lnTo>
                    <a:pt x="123" y="175"/>
                  </a:lnTo>
                  <a:lnTo>
                    <a:pt x="123" y="178"/>
                  </a:lnTo>
                  <a:lnTo>
                    <a:pt x="120" y="178"/>
                  </a:lnTo>
                  <a:lnTo>
                    <a:pt x="118" y="185"/>
                  </a:lnTo>
                  <a:lnTo>
                    <a:pt x="118" y="187"/>
                  </a:lnTo>
                  <a:lnTo>
                    <a:pt x="113" y="192"/>
                  </a:lnTo>
                  <a:lnTo>
                    <a:pt x="111" y="199"/>
                  </a:lnTo>
                  <a:lnTo>
                    <a:pt x="106" y="201"/>
                  </a:lnTo>
                  <a:lnTo>
                    <a:pt x="104" y="204"/>
                  </a:lnTo>
                  <a:lnTo>
                    <a:pt x="104" y="206"/>
                  </a:lnTo>
                  <a:lnTo>
                    <a:pt x="106" y="211"/>
                  </a:lnTo>
                  <a:lnTo>
                    <a:pt x="101" y="211"/>
                  </a:lnTo>
                  <a:lnTo>
                    <a:pt x="101" y="213"/>
                  </a:lnTo>
                  <a:lnTo>
                    <a:pt x="104" y="215"/>
                  </a:lnTo>
                  <a:lnTo>
                    <a:pt x="101" y="220"/>
                  </a:lnTo>
                  <a:lnTo>
                    <a:pt x="101" y="220"/>
                  </a:lnTo>
                  <a:lnTo>
                    <a:pt x="99" y="225"/>
                  </a:lnTo>
                  <a:lnTo>
                    <a:pt x="94" y="225"/>
                  </a:lnTo>
                  <a:lnTo>
                    <a:pt x="92" y="223"/>
                  </a:lnTo>
                  <a:lnTo>
                    <a:pt x="92" y="220"/>
                  </a:lnTo>
                  <a:lnTo>
                    <a:pt x="89" y="220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5"/>
                  </a:lnTo>
                  <a:lnTo>
                    <a:pt x="78" y="223"/>
                  </a:lnTo>
                  <a:lnTo>
                    <a:pt x="73" y="223"/>
                  </a:lnTo>
                  <a:lnTo>
                    <a:pt x="71" y="223"/>
                  </a:lnTo>
                  <a:lnTo>
                    <a:pt x="66" y="225"/>
                  </a:lnTo>
                  <a:lnTo>
                    <a:pt x="66" y="223"/>
                  </a:lnTo>
                  <a:lnTo>
                    <a:pt x="66" y="220"/>
                  </a:lnTo>
                  <a:lnTo>
                    <a:pt x="61" y="220"/>
                  </a:lnTo>
                  <a:lnTo>
                    <a:pt x="61" y="220"/>
                  </a:lnTo>
                  <a:lnTo>
                    <a:pt x="61" y="218"/>
                  </a:lnTo>
                  <a:lnTo>
                    <a:pt x="61" y="215"/>
                  </a:lnTo>
                  <a:lnTo>
                    <a:pt x="59" y="215"/>
                  </a:lnTo>
                  <a:lnTo>
                    <a:pt x="56" y="215"/>
                  </a:lnTo>
                  <a:lnTo>
                    <a:pt x="54" y="218"/>
                  </a:lnTo>
                  <a:lnTo>
                    <a:pt x="56" y="213"/>
                  </a:lnTo>
                  <a:lnTo>
                    <a:pt x="59" y="208"/>
                  </a:lnTo>
                  <a:lnTo>
                    <a:pt x="59" y="208"/>
                  </a:lnTo>
                  <a:lnTo>
                    <a:pt x="54" y="206"/>
                  </a:lnTo>
                  <a:lnTo>
                    <a:pt x="54" y="206"/>
                  </a:lnTo>
                  <a:lnTo>
                    <a:pt x="54" y="201"/>
                  </a:lnTo>
                  <a:lnTo>
                    <a:pt x="54" y="199"/>
                  </a:lnTo>
                  <a:lnTo>
                    <a:pt x="49" y="197"/>
                  </a:lnTo>
                  <a:lnTo>
                    <a:pt x="49" y="194"/>
                  </a:lnTo>
                  <a:lnTo>
                    <a:pt x="47" y="194"/>
                  </a:lnTo>
                  <a:lnTo>
                    <a:pt x="45" y="197"/>
                  </a:lnTo>
                  <a:lnTo>
                    <a:pt x="42" y="194"/>
                  </a:lnTo>
                  <a:lnTo>
                    <a:pt x="37" y="194"/>
                  </a:lnTo>
                  <a:lnTo>
                    <a:pt x="35" y="199"/>
                  </a:lnTo>
                  <a:lnTo>
                    <a:pt x="33" y="199"/>
                  </a:lnTo>
                  <a:lnTo>
                    <a:pt x="30" y="201"/>
                  </a:lnTo>
                  <a:lnTo>
                    <a:pt x="28" y="201"/>
                  </a:lnTo>
                  <a:lnTo>
                    <a:pt x="23" y="199"/>
                  </a:lnTo>
                  <a:lnTo>
                    <a:pt x="21" y="199"/>
                  </a:lnTo>
                  <a:lnTo>
                    <a:pt x="19" y="199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19" y="197"/>
                  </a:lnTo>
                  <a:lnTo>
                    <a:pt x="19" y="194"/>
                  </a:lnTo>
                  <a:lnTo>
                    <a:pt x="14" y="192"/>
                  </a:lnTo>
                  <a:lnTo>
                    <a:pt x="14" y="189"/>
                  </a:lnTo>
                  <a:lnTo>
                    <a:pt x="14" y="187"/>
                  </a:lnTo>
                  <a:lnTo>
                    <a:pt x="14" y="187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9" y="180"/>
                  </a:lnTo>
                  <a:lnTo>
                    <a:pt x="9" y="180"/>
                  </a:lnTo>
                  <a:lnTo>
                    <a:pt x="7" y="180"/>
                  </a:lnTo>
                  <a:lnTo>
                    <a:pt x="4" y="175"/>
                  </a:lnTo>
                  <a:lnTo>
                    <a:pt x="2" y="173"/>
                  </a:lnTo>
                  <a:lnTo>
                    <a:pt x="2" y="170"/>
                  </a:lnTo>
                  <a:lnTo>
                    <a:pt x="2" y="163"/>
                  </a:lnTo>
                  <a:lnTo>
                    <a:pt x="2" y="161"/>
                  </a:lnTo>
                  <a:lnTo>
                    <a:pt x="2" y="159"/>
                  </a:lnTo>
                  <a:lnTo>
                    <a:pt x="0" y="156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23" name="Freeform 130">
              <a:extLst>
                <a:ext uri="{FF2B5EF4-FFF2-40B4-BE49-F238E27FC236}">
                  <a16:creationId xmlns:a16="http://schemas.microsoft.com/office/drawing/2014/main" id="{61CAD88C-A9CB-4ED7-A80B-4F6164D6E5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42132" y="15219697"/>
              <a:ext cx="771197" cy="1155867"/>
            </a:xfrm>
            <a:custGeom>
              <a:avLst/>
              <a:gdLst>
                <a:gd name="T0" fmla="*/ 172 w 172"/>
                <a:gd name="T1" fmla="*/ 61 h 246"/>
                <a:gd name="T2" fmla="*/ 168 w 172"/>
                <a:gd name="T3" fmla="*/ 120 h 246"/>
                <a:gd name="T4" fmla="*/ 158 w 172"/>
                <a:gd name="T5" fmla="*/ 123 h 246"/>
                <a:gd name="T6" fmla="*/ 158 w 172"/>
                <a:gd name="T7" fmla="*/ 132 h 246"/>
                <a:gd name="T8" fmla="*/ 149 w 172"/>
                <a:gd name="T9" fmla="*/ 139 h 246"/>
                <a:gd name="T10" fmla="*/ 149 w 172"/>
                <a:gd name="T11" fmla="*/ 146 h 246"/>
                <a:gd name="T12" fmla="*/ 149 w 172"/>
                <a:gd name="T13" fmla="*/ 154 h 246"/>
                <a:gd name="T14" fmla="*/ 142 w 172"/>
                <a:gd name="T15" fmla="*/ 163 h 246"/>
                <a:gd name="T16" fmla="*/ 149 w 172"/>
                <a:gd name="T17" fmla="*/ 165 h 246"/>
                <a:gd name="T18" fmla="*/ 149 w 172"/>
                <a:gd name="T19" fmla="*/ 170 h 246"/>
                <a:gd name="T20" fmla="*/ 151 w 172"/>
                <a:gd name="T21" fmla="*/ 175 h 246"/>
                <a:gd name="T22" fmla="*/ 156 w 172"/>
                <a:gd name="T23" fmla="*/ 184 h 246"/>
                <a:gd name="T24" fmla="*/ 156 w 172"/>
                <a:gd name="T25" fmla="*/ 189 h 246"/>
                <a:gd name="T26" fmla="*/ 151 w 172"/>
                <a:gd name="T27" fmla="*/ 191 h 246"/>
                <a:gd name="T28" fmla="*/ 139 w 172"/>
                <a:gd name="T29" fmla="*/ 196 h 246"/>
                <a:gd name="T30" fmla="*/ 139 w 172"/>
                <a:gd name="T31" fmla="*/ 201 h 246"/>
                <a:gd name="T32" fmla="*/ 132 w 172"/>
                <a:gd name="T33" fmla="*/ 206 h 246"/>
                <a:gd name="T34" fmla="*/ 127 w 172"/>
                <a:gd name="T35" fmla="*/ 210 h 246"/>
                <a:gd name="T36" fmla="*/ 127 w 172"/>
                <a:gd name="T37" fmla="*/ 218 h 246"/>
                <a:gd name="T38" fmla="*/ 118 w 172"/>
                <a:gd name="T39" fmla="*/ 222 h 246"/>
                <a:gd name="T40" fmla="*/ 106 w 172"/>
                <a:gd name="T41" fmla="*/ 220 h 246"/>
                <a:gd name="T42" fmla="*/ 99 w 172"/>
                <a:gd name="T43" fmla="*/ 222 h 246"/>
                <a:gd name="T44" fmla="*/ 104 w 172"/>
                <a:gd name="T45" fmla="*/ 227 h 246"/>
                <a:gd name="T46" fmla="*/ 97 w 172"/>
                <a:gd name="T47" fmla="*/ 234 h 246"/>
                <a:gd name="T48" fmla="*/ 80 w 172"/>
                <a:gd name="T49" fmla="*/ 239 h 246"/>
                <a:gd name="T50" fmla="*/ 71 w 172"/>
                <a:gd name="T51" fmla="*/ 244 h 246"/>
                <a:gd name="T52" fmla="*/ 66 w 172"/>
                <a:gd name="T53" fmla="*/ 239 h 246"/>
                <a:gd name="T54" fmla="*/ 61 w 172"/>
                <a:gd name="T55" fmla="*/ 246 h 246"/>
                <a:gd name="T56" fmla="*/ 54 w 172"/>
                <a:gd name="T57" fmla="*/ 246 h 246"/>
                <a:gd name="T58" fmla="*/ 52 w 172"/>
                <a:gd name="T59" fmla="*/ 239 h 246"/>
                <a:gd name="T60" fmla="*/ 45 w 172"/>
                <a:gd name="T61" fmla="*/ 229 h 246"/>
                <a:gd name="T62" fmla="*/ 30 w 172"/>
                <a:gd name="T63" fmla="*/ 218 h 246"/>
                <a:gd name="T64" fmla="*/ 28 w 172"/>
                <a:gd name="T65" fmla="*/ 215 h 246"/>
                <a:gd name="T66" fmla="*/ 28 w 172"/>
                <a:gd name="T67" fmla="*/ 208 h 246"/>
                <a:gd name="T68" fmla="*/ 35 w 172"/>
                <a:gd name="T69" fmla="*/ 208 h 246"/>
                <a:gd name="T70" fmla="*/ 42 w 172"/>
                <a:gd name="T71" fmla="*/ 208 h 246"/>
                <a:gd name="T72" fmla="*/ 49 w 172"/>
                <a:gd name="T73" fmla="*/ 208 h 246"/>
                <a:gd name="T74" fmla="*/ 45 w 172"/>
                <a:gd name="T75" fmla="*/ 203 h 246"/>
                <a:gd name="T76" fmla="*/ 40 w 172"/>
                <a:gd name="T77" fmla="*/ 196 h 246"/>
                <a:gd name="T78" fmla="*/ 42 w 172"/>
                <a:gd name="T79" fmla="*/ 187 h 246"/>
                <a:gd name="T80" fmla="*/ 42 w 172"/>
                <a:gd name="T81" fmla="*/ 182 h 246"/>
                <a:gd name="T82" fmla="*/ 40 w 172"/>
                <a:gd name="T83" fmla="*/ 175 h 246"/>
                <a:gd name="T84" fmla="*/ 33 w 172"/>
                <a:gd name="T85" fmla="*/ 165 h 246"/>
                <a:gd name="T86" fmla="*/ 23 w 172"/>
                <a:gd name="T87" fmla="*/ 158 h 246"/>
                <a:gd name="T88" fmla="*/ 16 w 172"/>
                <a:gd name="T89" fmla="*/ 132 h 246"/>
                <a:gd name="T90" fmla="*/ 21 w 172"/>
                <a:gd name="T91" fmla="*/ 130 h 246"/>
                <a:gd name="T92" fmla="*/ 45 w 172"/>
                <a:gd name="T93" fmla="*/ 83 h 246"/>
                <a:gd name="T94" fmla="*/ 52 w 172"/>
                <a:gd name="T95" fmla="*/ 47 h 246"/>
                <a:gd name="T96" fmla="*/ 45 w 172"/>
                <a:gd name="T97" fmla="*/ 28 h 246"/>
                <a:gd name="T98" fmla="*/ 35 w 172"/>
                <a:gd name="T99" fmla="*/ 7 h 246"/>
                <a:gd name="T100" fmla="*/ 0 w 172"/>
                <a:gd name="T101" fmla="*/ 16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" h="246">
                  <a:moveTo>
                    <a:pt x="35" y="7"/>
                  </a:moveTo>
                  <a:lnTo>
                    <a:pt x="52" y="0"/>
                  </a:lnTo>
                  <a:lnTo>
                    <a:pt x="172" y="61"/>
                  </a:lnTo>
                  <a:lnTo>
                    <a:pt x="172" y="118"/>
                  </a:lnTo>
                  <a:lnTo>
                    <a:pt x="170" y="120"/>
                  </a:lnTo>
                  <a:lnTo>
                    <a:pt x="168" y="120"/>
                  </a:lnTo>
                  <a:lnTo>
                    <a:pt x="165" y="120"/>
                  </a:lnTo>
                  <a:lnTo>
                    <a:pt x="161" y="120"/>
                  </a:lnTo>
                  <a:lnTo>
                    <a:pt x="158" y="123"/>
                  </a:lnTo>
                  <a:lnTo>
                    <a:pt x="158" y="125"/>
                  </a:lnTo>
                  <a:lnTo>
                    <a:pt x="161" y="128"/>
                  </a:lnTo>
                  <a:lnTo>
                    <a:pt x="158" y="132"/>
                  </a:lnTo>
                  <a:lnTo>
                    <a:pt x="153" y="137"/>
                  </a:lnTo>
                  <a:lnTo>
                    <a:pt x="151" y="137"/>
                  </a:lnTo>
                  <a:lnTo>
                    <a:pt x="149" y="139"/>
                  </a:lnTo>
                  <a:lnTo>
                    <a:pt x="149" y="142"/>
                  </a:lnTo>
                  <a:lnTo>
                    <a:pt x="151" y="144"/>
                  </a:lnTo>
                  <a:lnTo>
                    <a:pt x="149" y="146"/>
                  </a:lnTo>
                  <a:lnTo>
                    <a:pt x="146" y="149"/>
                  </a:lnTo>
                  <a:lnTo>
                    <a:pt x="146" y="151"/>
                  </a:lnTo>
                  <a:lnTo>
                    <a:pt x="149" y="154"/>
                  </a:lnTo>
                  <a:lnTo>
                    <a:pt x="149" y="156"/>
                  </a:lnTo>
                  <a:lnTo>
                    <a:pt x="146" y="158"/>
                  </a:lnTo>
                  <a:lnTo>
                    <a:pt x="142" y="163"/>
                  </a:lnTo>
                  <a:lnTo>
                    <a:pt x="142" y="165"/>
                  </a:lnTo>
                  <a:lnTo>
                    <a:pt x="144" y="168"/>
                  </a:lnTo>
                  <a:lnTo>
                    <a:pt x="149" y="165"/>
                  </a:lnTo>
                  <a:lnTo>
                    <a:pt x="149" y="165"/>
                  </a:lnTo>
                  <a:lnTo>
                    <a:pt x="149" y="168"/>
                  </a:lnTo>
                  <a:lnTo>
                    <a:pt x="149" y="170"/>
                  </a:lnTo>
                  <a:lnTo>
                    <a:pt x="151" y="170"/>
                  </a:lnTo>
                  <a:lnTo>
                    <a:pt x="149" y="173"/>
                  </a:lnTo>
                  <a:lnTo>
                    <a:pt x="151" y="175"/>
                  </a:lnTo>
                  <a:lnTo>
                    <a:pt x="151" y="180"/>
                  </a:lnTo>
                  <a:lnTo>
                    <a:pt x="151" y="182"/>
                  </a:lnTo>
                  <a:lnTo>
                    <a:pt x="156" y="184"/>
                  </a:lnTo>
                  <a:lnTo>
                    <a:pt x="158" y="187"/>
                  </a:lnTo>
                  <a:lnTo>
                    <a:pt x="156" y="187"/>
                  </a:lnTo>
                  <a:lnTo>
                    <a:pt x="156" y="189"/>
                  </a:lnTo>
                  <a:lnTo>
                    <a:pt x="156" y="191"/>
                  </a:lnTo>
                  <a:lnTo>
                    <a:pt x="151" y="194"/>
                  </a:lnTo>
                  <a:lnTo>
                    <a:pt x="151" y="191"/>
                  </a:lnTo>
                  <a:lnTo>
                    <a:pt x="146" y="191"/>
                  </a:lnTo>
                  <a:lnTo>
                    <a:pt x="144" y="194"/>
                  </a:lnTo>
                  <a:lnTo>
                    <a:pt x="139" y="196"/>
                  </a:lnTo>
                  <a:lnTo>
                    <a:pt x="139" y="199"/>
                  </a:lnTo>
                  <a:lnTo>
                    <a:pt x="139" y="201"/>
                  </a:lnTo>
                  <a:lnTo>
                    <a:pt x="139" y="201"/>
                  </a:lnTo>
                  <a:lnTo>
                    <a:pt x="135" y="206"/>
                  </a:lnTo>
                  <a:lnTo>
                    <a:pt x="135" y="206"/>
                  </a:lnTo>
                  <a:lnTo>
                    <a:pt x="132" y="206"/>
                  </a:lnTo>
                  <a:lnTo>
                    <a:pt x="130" y="208"/>
                  </a:lnTo>
                  <a:lnTo>
                    <a:pt x="130" y="210"/>
                  </a:lnTo>
                  <a:lnTo>
                    <a:pt x="127" y="210"/>
                  </a:lnTo>
                  <a:lnTo>
                    <a:pt x="127" y="213"/>
                  </a:lnTo>
                  <a:lnTo>
                    <a:pt x="127" y="215"/>
                  </a:lnTo>
                  <a:lnTo>
                    <a:pt x="127" y="218"/>
                  </a:lnTo>
                  <a:lnTo>
                    <a:pt x="125" y="220"/>
                  </a:lnTo>
                  <a:lnTo>
                    <a:pt x="123" y="222"/>
                  </a:lnTo>
                  <a:lnTo>
                    <a:pt x="118" y="222"/>
                  </a:lnTo>
                  <a:lnTo>
                    <a:pt x="113" y="222"/>
                  </a:lnTo>
                  <a:lnTo>
                    <a:pt x="109" y="222"/>
                  </a:lnTo>
                  <a:lnTo>
                    <a:pt x="106" y="220"/>
                  </a:lnTo>
                  <a:lnTo>
                    <a:pt x="104" y="222"/>
                  </a:lnTo>
                  <a:lnTo>
                    <a:pt x="101" y="220"/>
                  </a:lnTo>
                  <a:lnTo>
                    <a:pt x="99" y="222"/>
                  </a:lnTo>
                  <a:lnTo>
                    <a:pt x="99" y="225"/>
                  </a:lnTo>
                  <a:lnTo>
                    <a:pt x="101" y="227"/>
                  </a:lnTo>
                  <a:lnTo>
                    <a:pt x="104" y="227"/>
                  </a:lnTo>
                  <a:lnTo>
                    <a:pt x="104" y="229"/>
                  </a:lnTo>
                  <a:lnTo>
                    <a:pt x="99" y="232"/>
                  </a:lnTo>
                  <a:lnTo>
                    <a:pt x="97" y="234"/>
                  </a:lnTo>
                  <a:lnTo>
                    <a:pt x="92" y="234"/>
                  </a:lnTo>
                  <a:lnTo>
                    <a:pt x="85" y="236"/>
                  </a:lnTo>
                  <a:lnTo>
                    <a:pt x="80" y="239"/>
                  </a:lnTo>
                  <a:lnTo>
                    <a:pt x="75" y="241"/>
                  </a:lnTo>
                  <a:lnTo>
                    <a:pt x="73" y="244"/>
                  </a:lnTo>
                  <a:lnTo>
                    <a:pt x="71" y="244"/>
                  </a:lnTo>
                  <a:lnTo>
                    <a:pt x="68" y="244"/>
                  </a:lnTo>
                  <a:lnTo>
                    <a:pt x="68" y="239"/>
                  </a:lnTo>
                  <a:lnTo>
                    <a:pt x="66" y="239"/>
                  </a:lnTo>
                  <a:lnTo>
                    <a:pt x="64" y="239"/>
                  </a:lnTo>
                  <a:lnTo>
                    <a:pt x="64" y="244"/>
                  </a:lnTo>
                  <a:lnTo>
                    <a:pt x="61" y="246"/>
                  </a:lnTo>
                  <a:lnTo>
                    <a:pt x="59" y="246"/>
                  </a:lnTo>
                  <a:lnTo>
                    <a:pt x="56" y="246"/>
                  </a:lnTo>
                  <a:lnTo>
                    <a:pt x="54" y="246"/>
                  </a:lnTo>
                  <a:lnTo>
                    <a:pt x="52" y="244"/>
                  </a:lnTo>
                  <a:lnTo>
                    <a:pt x="52" y="241"/>
                  </a:lnTo>
                  <a:lnTo>
                    <a:pt x="52" y="239"/>
                  </a:lnTo>
                  <a:lnTo>
                    <a:pt x="49" y="236"/>
                  </a:lnTo>
                  <a:lnTo>
                    <a:pt x="47" y="232"/>
                  </a:lnTo>
                  <a:lnTo>
                    <a:pt x="45" y="229"/>
                  </a:lnTo>
                  <a:lnTo>
                    <a:pt x="38" y="225"/>
                  </a:lnTo>
                  <a:lnTo>
                    <a:pt x="33" y="220"/>
                  </a:lnTo>
                  <a:lnTo>
                    <a:pt x="30" y="218"/>
                  </a:lnTo>
                  <a:lnTo>
                    <a:pt x="30" y="218"/>
                  </a:lnTo>
                  <a:lnTo>
                    <a:pt x="28" y="215"/>
                  </a:lnTo>
                  <a:lnTo>
                    <a:pt x="28" y="215"/>
                  </a:lnTo>
                  <a:lnTo>
                    <a:pt x="28" y="210"/>
                  </a:lnTo>
                  <a:lnTo>
                    <a:pt x="28" y="210"/>
                  </a:lnTo>
                  <a:lnTo>
                    <a:pt x="28" y="208"/>
                  </a:lnTo>
                  <a:lnTo>
                    <a:pt x="30" y="208"/>
                  </a:lnTo>
                  <a:lnTo>
                    <a:pt x="33" y="208"/>
                  </a:lnTo>
                  <a:lnTo>
                    <a:pt x="35" y="208"/>
                  </a:lnTo>
                  <a:lnTo>
                    <a:pt x="38" y="208"/>
                  </a:lnTo>
                  <a:lnTo>
                    <a:pt x="40" y="208"/>
                  </a:lnTo>
                  <a:lnTo>
                    <a:pt x="42" y="208"/>
                  </a:lnTo>
                  <a:lnTo>
                    <a:pt x="45" y="208"/>
                  </a:lnTo>
                  <a:lnTo>
                    <a:pt x="47" y="208"/>
                  </a:lnTo>
                  <a:lnTo>
                    <a:pt x="49" y="208"/>
                  </a:lnTo>
                  <a:lnTo>
                    <a:pt x="49" y="208"/>
                  </a:lnTo>
                  <a:lnTo>
                    <a:pt x="49" y="208"/>
                  </a:lnTo>
                  <a:lnTo>
                    <a:pt x="45" y="203"/>
                  </a:lnTo>
                  <a:lnTo>
                    <a:pt x="45" y="201"/>
                  </a:lnTo>
                  <a:lnTo>
                    <a:pt x="42" y="201"/>
                  </a:lnTo>
                  <a:lnTo>
                    <a:pt x="40" y="196"/>
                  </a:lnTo>
                  <a:lnTo>
                    <a:pt x="40" y="194"/>
                  </a:lnTo>
                  <a:lnTo>
                    <a:pt x="42" y="191"/>
                  </a:lnTo>
                  <a:lnTo>
                    <a:pt x="42" y="187"/>
                  </a:lnTo>
                  <a:lnTo>
                    <a:pt x="40" y="187"/>
                  </a:lnTo>
                  <a:lnTo>
                    <a:pt x="40" y="184"/>
                  </a:lnTo>
                  <a:lnTo>
                    <a:pt x="42" y="182"/>
                  </a:lnTo>
                  <a:lnTo>
                    <a:pt x="42" y="180"/>
                  </a:lnTo>
                  <a:lnTo>
                    <a:pt x="40" y="177"/>
                  </a:lnTo>
                  <a:lnTo>
                    <a:pt x="40" y="175"/>
                  </a:lnTo>
                  <a:lnTo>
                    <a:pt x="38" y="173"/>
                  </a:lnTo>
                  <a:lnTo>
                    <a:pt x="38" y="168"/>
                  </a:lnTo>
                  <a:lnTo>
                    <a:pt x="33" y="165"/>
                  </a:lnTo>
                  <a:lnTo>
                    <a:pt x="26" y="161"/>
                  </a:lnTo>
                  <a:lnTo>
                    <a:pt x="26" y="161"/>
                  </a:lnTo>
                  <a:lnTo>
                    <a:pt x="23" y="158"/>
                  </a:lnTo>
                  <a:lnTo>
                    <a:pt x="21" y="154"/>
                  </a:lnTo>
                  <a:lnTo>
                    <a:pt x="19" y="151"/>
                  </a:lnTo>
                  <a:lnTo>
                    <a:pt x="16" y="132"/>
                  </a:lnTo>
                  <a:lnTo>
                    <a:pt x="19" y="132"/>
                  </a:lnTo>
                  <a:lnTo>
                    <a:pt x="19" y="132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47" y="104"/>
                  </a:lnTo>
                  <a:lnTo>
                    <a:pt x="45" y="83"/>
                  </a:lnTo>
                  <a:lnTo>
                    <a:pt x="49" y="54"/>
                  </a:lnTo>
                  <a:lnTo>
                    <a:pt x="52" y="52"/>
                  </a:lnTo>
                  <a:lnTo>
                    <a:pt x="52" y="47"/>
                  </a:lnTo>
                  <a:lnTo>
                    <a:pt x="42" y="35"/>
                  </a:lnTo>
                  <a:lnTo>
                    <a:pt x="42" y="33"/>
                  </a:lnTo>
                  <a:lnTo>
                    <a:pt x="45" y="28"/>
                  </a:lnTo>
                  <a:lnTo>
                    <a:pt x="35" y="9"/>
                  </a:lnTo>
                  <a:lnTo>
                    <a:pt x="35" y="7"/>
                  </a:lnTo>
                  <a:lnTo>
                    <a:pt x="35" y="7"/>
                  </a:lnTo>
                  <a:close/>
                  <a:moveTo>
                    <a:pt x="4" y="158"/>
                  </a:moveTo>
                  <a:lnTo>
                    <a:pt x="2" y="161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4" y="15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24" name="Freeform 131">
              <a:extLst>
                <a:ext uri="{FF2B5EF4-FFF2-40B4-BE49-F238E27FC236}">
                  <a16:creationId xmlns:a16="http://schemas.microsoft.com/office/drawing/2014/main" id="{E9E4A601-CA9C-42F2-A6EE-A4A023C29402}"/>
                </a:ext>
              </a:extLst>
            </p:cNvPr>
            <p:cNvSpPr/>
            <p:nvPr/>
          </p:nvSpPr>
          <p:spPr bwMode="auto">
            <a:xfrm>
              <a:off x="8757484" y="15229095"/>
              <a:ext cx="1017800" cy="836359"/>
            </a:xfrm>
            <a:custGeom>
              <a:avLst/>
              <a:gdLst>
                <a:gd name="T0" fmla="*/ 49 w 227"/>
                <a:gd name="T1" fmla="*/ 173 h 178"/>
                <a:gd name="T2" fmla="*/ 42 w 227"/>
                <a:gd name="T3" fmla="*/ 168 h 178"/>
                <a:gd name="T4" fmla="*/ 35 w 227"/>
                <a:gd name="T5" fmla="*/ 168 h 178"/>
                <a:gd name="T6" fmla="*/ 33 w 227"/>
                <a:gd name="T7" fmla="*/ 171 h 178"/>
                <a:gd name="T8" fmla="*/ 28 w 227"/>
                <a:gd name="T9" fmla="*/ 166 h 178"/>
                <a:gd name="T10" fmla="*/ 30 w 227"/>
                <a:gd name="T11" fmla="*/ 161 h 178"/>
                <a:gd name="T12" fmla="*/ 28 w 227"/>
                <a:gd name="T13" fmla="*/ 159 h 178"/>
                <a:gd name="T14" fmla="*/ 21 w 227"/>
                <a:gd name="T15" fmla="*/ 161 h 178"/>
                <a:gd name="T16" fmla="*/ 14 w 227"/>
                <a:gd name="T17" fmla="*/ 152 h 178"/>
                <a:gd name="T18" fmla="*/ 0 w 227"/>
                <a:gd name="T19" fmla="*/ 137 h 178"/>
                <a:gd name="T20" fmla="*/ 2 w 227"/>
                <a:gd name="T21" fmla="*/ 130 h 178"/>
                <a:gd name="T22" fmla="*/ 7 w 227"/>
                <a:gd name="T23" fmla="*/ 128 h 178"/>
                <a:gd name="T24" fmla="*/ 21 w 227"/>
                <a:gd name="T25" fmla="*/ 128 h 178"/>
                <a:gd name="T26" fmla="*/ 30 w 227"/>
                <a:gd name="T27" fmla="*/ 126 h 178"/>
                <a:gd name="T28" fmla="*/ 38 w 227"/>
                <a:gd name="T29" fmla="*/ 123 h 178"/>
                <a:gd name="T30" fmla="*/ 47 w 227"/>
                <a:gd name="T31" fmla="*/ 121 h 178"/>
                <a:gd name="T32" fmla="*/ 56 w 227"/>
                <a:gd name="T33" fmla="*/ 114 h 178"/>
                <a:gd name="T34" fmla="*/ 59 w 227"/>
                <a:gd name="T35" fmla="*/ 107 h 178"/>
                <a:gd name="T36" fmla="*/ 61 w 227"/>
                <a:gd name="T37" fmla="*/ 64 h 178"/>
                <a:gd name="T38" fmla="*/ 101 w 227"/>
                <a:gd name="T39" fmla="*/ 43 h 178"/>
                <a:gd name="T40" fmla="*/ 194 w 227"/>
                <a:gd name="T41" fmla="*/ 7 h 178"/>
                <a:gd name="T42" fmla="*/ 210 w 227"/>
                <a:gd name="T43" fmla="*/ 5 h 178"/>
                <a:gd name="T44" fmla="*/ 220 w 227"/>
                <a:gd name="T45" fmla="*/ 26 h 178"/>
                <a:gd name="T46" fmla="*/ 217 w 227"/>
                <a:gd name="T47" fmla="*/ 33 h 178"/>
                <a:gd name="T48" fmla="*/ 227 w 227"/>
                <a:gd name="T49" fmla="*/ 50 h 178"/>
                <a:gd name="T50" fmla="*/ 220 w 227"/>
                <a:gd name="T51" fmla="*/ 81 h 178"/>
                <a:gd name="T52" fmla="*/ 196 w 227"/>
                <a:gd name="T53" fmla="*/ 128 h 178"/>
                <a:gd name="T54" fmla="*/ 194 w 227"/>
                <a:gd name="T55" fmla="*/ 130 h 178"/>
                <a:gd name="T56" fmla="*/ 191 w 227"/>
                <a:gd name="T57" fmla="*/ 130 h 178"/>
                <a:gd name="T58" fmla="*/ 191 w 227"/>
                <a:gd name="T59" fmla="*/ 149 h 178"/>
                <a:gd name="T60" fmla="*/ 189 w 227"/>
                <a:gd name="T61" fmla="*/ 154 h 178"/>
                <a:gd name="T62" fmla="*/ 184 w 227"/>
                <a:gd name="T63" fmla="*/ 154 h 178"/>
                <a:gd name="T64" fmla="*/ 182 w 227"/>
                <a:gd name="T65" fmla="*/ 156 h 178"/>
                <a:gd name="T66" fmla="*/ 179 w 227"/>
                <a:gd name="T67" fmla="*/ 156 h 178"/>
                <a:gd name="T68" fmla="*/ 172 w 227"/>
                <a:gd name="T69" fmla="*/ 159 h 178"/>
                <a:gd name="T70" fmla="*/ 163 w 227"/>
                <a:gd name="T71" fmla="*/ 156 h 178"/>
                <a:gd name="T72" fmla="*/ 153 w 227"/>
                <a:gd name="T73" fmla="*/ 156 h 178"/>
                <a:gd name="T74" fmla="*/ 142 w 227"/>
                <a:gd name="T75" fmla="*/ 156 h 178"/>
                <a:gd name="T76" fmla="*/ 135 w 227"/>
                <a:gd name="T77" fmla="*/ 163 h 178"/>
                <a:gd name="T78" fmla="*/ 127 w 227"/>
                <a:gd name="T79" fmla="*/ 161 h 178"/>
                <a:gd name="T80" fmla="*/ 118 w 227"/>
                <a:gd name="T81" fmla="*/ 159 h 178"/>
                <a:gd name="T82" fmla="*/ 116 w 227"/>
                <a:gd name="T83" fmla="*/ 156 h 178"/>
                <a:gd name="T84" fmla="*/ 111 w 227"/>
                <a:gd name="T85" fmla="*/ 154 h 178"/>
                <a:gd name="T86" fmla="*/ 106 w 227"/>
                <a:gd name="T87" fmla="*/ 156 h 178"/>
                <a:gd name="T88" fmla="*/ 101 w 227"/>
                <a:gd name="T89" fmla="*/ 156 h 178"/>
                <a:gd name="T90" fmla="*/ 99 w 227"/>
                <a:gd name="T91" fmla="*/ 159 h 178"/>
                <a:gd name="T92" fmla="*/ 92 w 227"/>
                <a:gd name="T93" fmla="*/ 152 h 178"/>
                <a:gd name="T94" fmla="*/ 87 w 227"/>
                <a:gd name="T95" fmla="*/ 149 h 178"/>
                <a:gd name="T96" fmla="*/ 82 w 227"/>
                <a:gd name="T97" fmla="*/ 147 h 178"/>
                <a:gd name="T98" fmla="*/ 75 w 227"/>
                <a:gd name="T99" fmla="*/ 147 h 178"/>
                <a:gd name="T100" fmla="*/ 73 w 227"/>
                <a:gd name="T101" fmla="*/ 147 h 178"/>
                <a:gd name="T102" fmla="*/ 66 w 227"/>
                <a:gd name="T103" fmla="*/ 147 h 178"/>
                <a:gd name="T104" fmla="*/ 61 w 227"/>
                <a:gd name="T105" fmla="*/ 149 h 178"/>
                <a:gd name="T106" fmla="*/ 59 w 227"/>
                <a:gd name="T107" fmla="*/ 149 h 178"/>
                <a:gd name="T108" fmla="*/ 54 w 227"/>
                <a:gd name="T109" fmla="*/ 154 h 178"/>
                <a:gd name="T110" fmla="*/ 54 w 227"/>
                <a:gd name="T111" fmla="*/ 156 h 178"/>
                <a:gd name="T112" fmla="*/ 56 w 227"/>
                <a:gd name="T113" fmla="*/ 161 h 178"/>
                <a:gd name="T114" fmla="*/ 56 w 227"/>
                <a:gd name="T115" fmla="*/ 163 h 178"/>
                <a:gd name="T116" fmla="*/ 52 w 227"/>
                <a:gd name="T117" fmla="*/ 166 h 178"/>
                <a:gd name="T118" fmla="*/ 49 w 227"/>
                <a:gd name="T119" fmla="*/ 171 h 178"/>
                <a:gd name="T120" fmla="*/ 54 w 227"/>
                <a:gd name="T121" fmla="*/ 173 h 178"/>
                <a:gd name="T122" fmla="*/ 52 w 227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6" h="178">
                  <a:moveTo>
                    <a:pt x="52" y="178"/>
                  </a:moveTo>
                  <a:lnTo>
                    <a:pt x="49" y="173"/>
                  </a:lnTo>
                  <a:lnTo>
                    <a:pt x="45" y="173"/>
                  </a:lnTo>
                  <a:lnTo>
                    <a:pt x="42" y="168"/>
                  </a:lnTo>
                  <a:lnTo>
                    <a:pt x="38" y="166"/>
                  </a:lnTo>
                  <a:lnTo>
                    <a:pt x="35" y="168"/>
                  </a:lnTo>
                  <a:lnTo>
                    <a:pt x="38" y="168"/>
                  </a:lnTo>
                  <a:lnTo>
                    <a:pt x="33" y="171"/>
                  </a:lnTo>
                  <a:lnTo>
                    <a:pt x="30" y="171"/>
                  </a:lnTo>
                  <a:lnTo>
                    <a:pt x="28" y="166"/>
                  </a:lnTo>
                  <a:lnTo>
                    <a:pt x="30" y="163"/>
                  </a:lnTo>
                  <a:lnTo>
                    <a:pt x="30" y="161"/>
                  </a:lnTo>
                  <a:lnTo>
                    <a:pt x="28" y="159"/>
                  </a:lnTo>
                  <a:lnTo>
                    <a:pt x="28" y="159"/>
                  </a:lnTo>
                  <a:lnTo>
                    <a:pt x="26" y="156"/>
                  </a:lnTo>
                  <a:lnTo>
                    <a:pt x="21" y="161"/>
                  </a:lnTo>
                  <a:lnTo>
                    <a:pt x="14" y="156"/>
                  </a:lnTo>
                  <a:lnTo>
                    <a:pt x="14" y="152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2" y="133"/>
                  </a:lnTo>
                  <a:lnTo>
                    <a:pt x="2" y="130"/>
                  </a:lnTo>
                  <a:lnTo>
                    <a:pt x="4" y="128"/>
                  </a:lnTo>
                  <a:lnTo>
                    <a:pt x="7" y="128"/>
                  </a:lnTo>
                  <a:lnTo>
                    <a:pt x="16" y="128"/>
                  </a:lnTo>
                  <a:lnTo>
                    <a:pt x="21" y="128"/>
                  </a:lnTo>
                  <a:lnTo>
                    <a:pt x="26" y="126"/>
                  </a:lnTo>
                  <a:lnTo>
                    <a:pt x="30" y="126"/>
                  </a:lnTo>
                  <a:lnTo>
                    <a:pt x="35" y="126"/>
                  </a:lnTo>
                  <a:lnTo>
                    <a:pt x="38" y="123"/>
                  </a:lnTo>
                  <a:lnTo>
                    <a:pt x="42" y="123"/>
                  </a:lnTo>
                  <a:lnTo>
                    <a:pt x="47" y="121"/>
                  </a:lnTo>
                  <a:lnTo>
                    <a:pt x="54" y="116"/>
                  </a:lnTo>
                  <a:lnTo>
                    <a:pt x="56" y="114"/>
                  </a:lnTo>
                  <a:lnTo>
                    <a:pt x="56" y="109"/>
                  </a:lnTo>
                  <a:lnTo>
                    <a:pt x="59" y="107"/>
                  </a:lnTo>
                  <a:lnTo>
                    <a:pt x="59" y="92"/>
                  </a:lnTo>
                  <a:lnTo>
                    <a:pt x="61" y="64"/>
                  </a:lnTo>
                  <a:lnTo>
                    <a:pt x="82" y="59"/>
                  </a:lnTo>
                  <a:lnTo>
                    <a:pt x="101" y="43"/>
                  </a:lnTo>
                  <a:lnTo>
                    <a:pt x="168" y="0"/>
                  </a:lnTo>
                  <a:lnTo>
                    <a:pt x="194" y="7"/>
                  </a:lnTo>
                  <a:lnTo>
                    <a:pt x="196" y="9"/>
                  </a:lnTo>
                  <a:lnTo>
                    <a:pt x="210" y="5"/>
                  </a:lnTo>
                  <a:lnTo>
                    <a:pt x="210" y="7"/>
                  </a:lnTo>
                  <a:lnTo>
                    <a:pt x="220" y="26"/>
                  </a:lnTo>
                  <a:lnTo>
                    <a:pt x="217" y="31"/>
                  </a:lnTo>
                  <a:lnTo>
                    <a:pt x="217" y="33"/>
                  </a:lnTo>
                  <a:lnTo>
                    <a:pt x="227" y="45"/>
                  </a:lnTo>
                  <a:lnTo>
                    <a:pt x="227" y="50"/>
                  </a:lnTo>
                  <a:lnTo>
                    <a:pt x="224" y="52"/>
                  </a:lnTo>
                  <a:lnTo>
                    <a:pt x="220" y="81"/>
                  </a:lnTo>
                  <a:lnTo>
                    <a:pt x="222" y="102"/>
                  </a:lnTo>
                  <a:lnTo>
                    <a:pt x="196" y="128"/>
                  </a:lnTo>
                  <a:lnTo>
                    <a:pt x="196" y="128"/>
                  </a:lnTo>
                  <a:lnTo>
                    <a:pt x="194" y="130"/>
                  </a:lnTo>
                  <a:lnTo>
                    <a:pt x="194" y="130"/>
                  </a:lnTo>
                  <a:lnTo>
                    <a:pt x="191" y="130"/>
                  </a:lnTo>
                  <a:lnTo>
                    <a:pt x="194" y="149"/>
                  </a:lnTo>
                  <a:lnTo>
                    <a:pt x="191" y="149"/>
                  </a:lnTo>
                  <a:lnTo>
                    <a:pt x="189" y="152"/>
                  </a:lnTo>
                  <a:lnTo>
                    <a:pt x="189" y="154"/>
                  </a:lnTo>
                  <a:lnTo>
                    <a:pt x="187" y="154"/>
                  </a:lnTo>
                  <a:lnTo>
                    <a:pt x="184" y="154"/>
                  </a:lnTo>
                  <a:lnTo>
                    <a:pt x="182" y="154"/>
                  </a:lnTo>
                  <a:lnTo>
                    <a:pt x="182" y="156"/>
                  </a:lnTo>
                  <a:lnTo>
                    <a:pt x="179" y="156"/>
                  </a:lnTo>
                  <a:lnTo>
                    <a:pt x="179" y="156"/>
                  </a:lnTo>
                  <a:lnTo>
                    <a:pt x="175" y="159"/>
                  </a:lnTo>
                  <a:lnTo>
                    <a:pt x="172" y="159"/>
                  </a:lnTo>
                  <a:lnTo>
                    <a:pt x="168" y="159"/>
                  </a:lnTo>
                  <a:lnTo>
                    <a:pt x="163" y="156"/>
                  </a:lnTo>
                  <a:lnTo>
                    <a:pt x="156" y="154"/>
                  </a:lnTo>
                  <a:lnTo>
                    <a:pt x="153" y="156"/>
                  </a:lnTo>
                  <a:lnTo>
                    <a:pt x="146" y="156"/>
                  </a:lnTo>
                  <a:lnTo>
                    <a:pt x="142" y="156"/>
                  </a:lnTo>
                  <a:lnTo>
                    <a:pt x="139" y="161"/>
                  </a:lnTo>
                  <a:lnTo>
                    <a:pt x="135" y="163"/>
                  </a:lnTo>
                  <a:lnTo>
                    <a:pt x="132" y="163"/>
                  </a:lnTo>
                  <a:lnTo>
                    <a:pt x="127" y="161"/>
                  </a:lnTo>
                  <a:lnTo>
                    <a:pt x="123" y="161"/>
                  </a:lnTo>
                  <a:lnTo>
                    <a:pt x="118" y="159"/>
                  </a:lnTo>
                  <a:lnTo>
                    <a:pt x="116" y="156"/>
                  </a:lnTo>
                  <a:lnTo>
                    <a:pt x="116" y="156"/>
                  </a:lnTo>
                  <a:lnTo>
                    <a:pt x="113" y="154"/>
                  </a:lnTo>
                  <a:lnTo>
                    <a:pt x="111" y="154"/>
                  </a:lnTo>
                  <a:lnTo>
                    <a:pt x="111" y="154"/>
                  </a:lnTo>
                  <a:lnTo>
                    <a:pt x="106" y="156"/>
                  </a:lnTo>
                  <a:lnTo>
                    <a:pt x="104" y="156"/>
                  </a:lnTo>
                  <a:lnTo>
                    <a:pt x="101" y="156"/>
                  </a:lnTo>
                  <a:lnTo>
                    <a:pt x="99" y="159"/>
                  </a:lnTo>
                  <a:lnTo>
                    <a:pt x="99" y="159"/>
                  </a:lnTo>
                  <a:lnTo>
                    <a:pt x="94" y="156"/>
                  </a:lnTo>
                  <a:lnTo>
                    <a:pt x="92" y="152"/>
                  </a:lnTo>
                  <a:lnTo>
                    <a:pt x="90" y="152"/>
                  </a:lnTo>
                  <a:lnTo>
                    <a:pt x="87" y="149"/>
                  </a:lnTo>
                  <a:lnTo>
                    <a:pt x="85" y="149"/>
                  </a:lnTo>
                  <a:lnTo>
                    <a:pt x="82" y="147"/>
                  </a:lnTo>
                  <a:lnTo>
                    <a:pt x="78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3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4" y="147"/>
                  </a:lnTo>
                  <a:lnTo>
                    <a:pt x="61" y="149"/>
                  </a:lnTo>
                  <a:lnTo>
                    <a:pt x="61" y="149"/>
                  </a:lnTo>
                  <a:lnTo>
                    <a:pt x="59" y="149"/>
                  </a:lnTo>
                  <a:lnTo>
                    <a:pt x="56" y="152"/>
                  </a:lnTo>
                  <a:lnTo>
                    <a:pt x="54" y="154"/>
                  </a:lnTo>
                  <a:lnTo>
                    <a:pt x="56" y="156"/>
                  </a:lnTo>
                  <a:lnTo>
                    <a:pt x="54" y="156"/>
                  </a:lnTo>
                  <a:lnTo>
                    <a:pt x="54" y="156"/>
                  </a:lnTo>
                  <a:lnTo>
                    <a:pt x="56" y="161"/>
                  </a:lnTo>
                  <a:lnTo>
                    <a:pt x="56" y="161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2" y="166"/>
                  </a:lnTo>
                  <a:lnTo>
                    <a:pt x="52" y="168"/>
                  </a:lnTo>
                  <a:lnTo>
                    <a:pt x="49" y="171"/>
                  </a:lnTo>
                  <a:lnTo>
                    <a:pt x="52" y="173"/>
                  </a:lnTo>
                  <a:lnTo>
                    <a:pt x="54" y="173"/>
                  </a:lnTo>
                  <a:lnTo>
                    <a:pt x="54" y="175"/>
                  </a:lnTo>
                  <a:lnTo>
                    <a:pt x="52" y="178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  <p:sp>
          <p:nvSpPr>
            <p:cNvPr id="125" name="Freeform 162">
              <a:extLst>
                <a:ext uri="{FF2B5EF4-FFF2-40B4-BE49-F238E27FC236}">
                  <a16:creationId xmlns:a16="http://schemas.microsoft.com/office/drawing/2014/main" id="{0B54B694-9027-4216-85BE-764809A762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9955" y="11301026"/>
              <a:ext cx="591849" cy="389988"/>
            </a:xfrm>
            <a:custGeom>
              <a:avLst/>
              <a:gdLst>
                <a:gd name="T0" fmla="*/ 49 w 132"/>
                <a:gd name="T1" fmla="*/ 81 h 83"/>
                <a:gd name="T2" fmla="*/ 42 w 132"/>
                <a:gd name="T3" fmla="*/ 71 h 83"/>
                <a:gd name="T4" fmla="*/ 59 w 132"/>
                <a:gd name="T5" fmla="*/ 78 h 83"/>
                <a:gd name="T6" fmla="*/ 71 w 132"/>
                <a:gd name="T7" fmla="*/ 73 h 83"/>
                <a:gd name="T8" fmla="*/ 82 w 132"/>
                <a:gd name="T9" fmla="*/ 69 h 83"/>
                <a:gd name="T10" fmla="*/ 87 w 132"/>
                <a:gd name="T11" fmla="*/ 66 h 83"/>
                <a:gd name="T12" fmla="*/ 94 w 132"/>
                <a:gd name="T13" fmla="*/ 69 h 83"/>
                <a:gd name="T14" fmla="*/ 111 w 132"/>
                <a:gd name="T15" fmla="*/ 54 h 83"/>
                <a:gd name="T16" fmla="*/ 120 w 132"/>
                <a:gd name="T17" fmla="*/ 54 h 83"/>
                <a:gd name="T18" fmla="*/ 120 w 132"/>
                <a:gd name="T19" fmla="*/ 45 h 83"/>
                <a:gd name="T20" fmla="*/ 127 w 132"/>
                <a:gd name="T21" fmla="*/ 45 h 83"/>
                <a:gd name="T22" fmla="*/ 125 w 132"/>
                <a:gd name="T23" fmla="*/ 31 h 83"/>
                <a:gd name="T24" fmla="*/ 123 w 132"/>
                <a:gd name="T25" fmla="*/ 26 h 83"/>
                <a:gd name="T26" fmla="*/ 118 w 132"/>
                <a:gd name="T27" fmla="*/ 21 h 83"/>
                <a:gd name="T28" fmla="*/ 120 w 132"/>
                <a:gd name="T29" fmla="*/ 12 h 83"/>
                <a:gd name="T30" fmla="*/ 118 w 132"/>
                <a:gd name="T31" fmla="*/ 7 h 83"/>
                <a:gd name="T32" fmla="*/ 111 w 132"/>
                <a:gd name="T33" fmla="*/ 7 h 83"/>
                <a:gd name="T34" fmla="*/ 106 w 132"/>
                <a:gd name="T35" fmla="*/ 5 h 83"/>
                <a:gd name="T36" fmla="*/ 99 w 132"/>
                <a:gd name="T37" fmla="*/ 5 h 83"/>
                <a:gd name="T38" fmla="*/ 92 w 132"/>
                <a:gd name="T39" fmla="*/ 9 h 83"/>
                <a:gd name="T40" fmla="*/ 82 w 132"/>
                <a:gd name="T41" fmla="*/ 9 h 83"/>
                <a:gd name="T42" fmla="*/ 78 w 132"/>
                <a:gd name="T43" fmla="*/ 19 h 83"/>
                <a:gd name="T44" fmla="*/ 73 w 132"/>
                <a:gd name="T45" fmla="*/ 12 h 83"/>
                <a:gd name="T46" fmla="*/ 63 w 132"/>
                <a:gd name="T47" fmla="*/ 17 h 83"/>
                <a:gd name="T48" fmla="*/ 56 w 132"/>
                <a:gd name="T49" fmla="*/ 9 h 83"/>
                <a:gd name="T50" fmla="*/ 52 w 132"/>
                <a:gd name="T51" fmla="*/ 24 h 83"/>
                <a:gd name="T52" fmla="*/ 45 w 132"/>
                <a:gd name="T53" fmla="*/ 28 h 83"/>
                <a:gd name="T54" fmla="*/ 37 w 132"/>
                <a:gd name="T55" fmla="*/ 26 h 83"/>
                <a:gd name="T56" fmla="*/ 37 w 132"/>
                <a:gd name="T57" fmla="*/ 17 h 83"/>
                <a:gd name="T58" fmla="*/ 40 w 132"/>
                <a:gd name="T59" fmla="*/ 9 h 83"/>
                <a:gd name="T60" fmla="*/ 30 w 132"/>
                <a:gd name="T61" fmla="*/ 2 h 83"/>
                <a:gd name="T62" fmla="*/ 19 w 132"/>
                <a:gd name="T63" fmla="*/ 0 h 83"/>
                <a:gd name="T64" fmla="*/ 26 w 132"/>
                <a:gd name="T65" fmla="*/ 2 h 83"/>
                <a:gd name="T66" fmla="*/ 23 w 132"/>
                <a:gd name="T67" fmla="*/ 5 h 83"/>
                <a:gd name="T68" fmla="*/ 28 w 132"/>
                <a:gd name="T69" fmla="*/ 12 h 83"/>
                <a:gd name="T70" fmla="*/ 19 w 132"/>
                <a:gd name="T71" fmla="*/ 7 h 83"/>
                <a:gd name="T72" fmla="*/ 14 w 132"/>
                <a:gd name="T73" fmla="*/ 7 h 83"/>
                <a:gd name="T74" fmla="*/ 14 w 132"/>
                <a:gd name="T75" fmla="*/ 14 h 83"/>
                <a:gd name="T76" fmla="*/ 14 w 132"/>
                <a:gd name="T77" fmla="*/ 17 h 83"/>
                <a:gd name="T78" fmla="*/ 7 w 132"/>
                <a:gd name="T79" fmla="*/ 17 h 83"/>
                <a:gd name="T80" fmla="*/ 4 w 132"/>
                <a:gd name="T81" fmla="*/ 19 h 83"/>
                <a:gd name="T82" fmla="*/ 9 w 132"/>
                <a:gd name="T83" fmla="*/ 26 h 83"/>
                <a:gd name="T84" fmla="*/ 16 w 132"/>
                <a:gd name="T85" fmla="*/ 24 h 83"/>
                <a:gd name="T86" fmla="*/ 26 w 132"/>
                <a:gd name="T87" fmla="*/ 24 h 83"/>
                <a:gd name="T88" fmla="*/ 30 w 132"/>
                <a:gd name="T89" fmla="*/ 24 h 83"/>
                <a:gd name="T90" fmla="*/ 33 w 132"/>
                <a:gd name="T91" fmla="*/ 28 h 83"/>
                <a:gd name="T92" fmla="*/ 23 w 132"/>
                <a:gd name="T93" fmla="*/ 33 h 83"/>
                <a:gd name="T94" fmla="*/ 33 w 132"/>
                <a:gd name="T95" fmla="*/ 33 h 83"/>
                <a:gd name="T96" fmla="*/ 21 w 132"/>
                <a:gd name="T97" fmla="*/ 36 h 83"/>
                <a:gd name="T98" fmla="*/ 19 w 132"/>
                <a:gd name="T99" fmla="*/ 36 h 83"/>
                <a:gd name="T100" fmla="*/ 7 w 132"/>
                <a:gd name="T101" fmla="*/ 36 h 83"/>
                <a:gd name="T102" fmla="*/ 9 w 132"/>
                <a:gd name="T103" fmla="*/ 43 h 83"/>
                <a:gd name="T104" fmla="*/ 23 w 132"/>
                <a:gd name="T105" fmla="*/ 45 h 83"/>
                <a:gd name="T106" fmla="*/ 26 w 132"/>
                <a:gd name="T107" fmla="*/ 52 h 83"/>
                <a:gd name="T108" fmla="*/ 28 w 132"/>
                <a:gd name="T109" fmla="*/ 57 h 83"/>
                <a:gd name="T110" fmla="*/ 30 w 132"/>
                <a:gd name="T111" fmla="*/ 54 h 83"/>
                <a:gd name="T112" fmla="*/ 23 w 132"/>
                <a:gd name="T113" fmla="*/ 62 h 83"/>
                <a:gd name="T114" fmla="*/ 16 w 132"/>
                <a:gd name="T115" fmla="*/ 59 h 83"/>
                <a:gd name="T116" fmla="*/ 21 w 132"/>
                <a:gd name="T117" fmla="*/ 69 h 83"/>
                <a:gd name="T118" fmla="*/ 35 w 132"/>
                <a:gd name="T11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83">
                  <a:moveTo>
                    <a:pt x="47" y="83"/>
                  </a:moveTo>
                  <a:lnTo>
                    <a:pt x="45" y="81"/>
                  </a:lnTo>
                  <a:lnTo>
                    <a:pt x="47" y="78"/>
                  </a:lnTo>
                  <a:lnTo>
                    <a:pt x="47" y="78"/>
                  </a:lnTo>
                  <a:lnTo>
                    <a:pt x="49" y="81"/>
                  </a:lnTo>
                  <a:lnTo>
                    <a:pt x="47" y="83"/>
                  </a:lnTo>
                  <a:lnTo>
                    <a:pt x="47" y="83"/>
                  </a:lnTo>
                  <a:close/>
                  <a:moveTo>
                    <a:pt x="40" y="69"/>
                  </a:moveTo>
                  <a:lnTo>
                    <a:pt x="42" y="69"/>
                  </a:lnTo>
                  <a:lnTo>
                    <a:pt x="42" y="71"/>
                  </a:lnTo>
                  <a:lnTo>
                    <a:pt x="47" y="76"/>
                  </a:lnTo>
                  <a:lnTo>
                    <a:pt x="49" y="76"/>
                  </a:lnTo>
                  <a:lnTo>
                    <a:pt x="52" y="73"/>
                  </a:lnTo>
                  <a:lnTo>
                    <a:pt x="54" y="73"/>
                  </a:lnTo>
                  <a:lnTo>
                    <a:pt x="59" y="78"/>
                  </a:lnTo>
                  <a:lnTo>
                    <a:pt x="63" y="78"/>
                  </a:lnTo>
                  <a:lnTo>
                    <a:pt x="66" y="81"/>
                  </a:lnTo>
                  <a:lnTo>
                    <a:pt x="71" y="78"/>
                  </a:lnTo>
                  <a:lnTo>
                    <a:pt x="71" y="76"/>
                  </a:lnTo>
                  <a:lnTo>
                    <a:pt x="71" y="73"/>
                  </a:lnTo>
                  <a:lnTo>
                    <a:pt x="73" y="76"/>
                  </a:lnTo>
                  <a:lnTo>
                    <a:pt x="75" y="76"/>
                  </a:lnTo>
                  <a:lnTo>
                    <a:pt x="78" y="73"/>
                  </a:lnTo>
                  <a:lnTo>
                    <a:pt x="78" y="71"/>
                  </a:lnTo>
                  <a:lnTo>
                    <a:pt x="82" y="69"/>
                  </a:lnTo>
                  <a:lnTo>
                    <a:pt x="80" y="71"/>
                  </a:lnTo>
                  <a:lnTo>
                    <a:pt x="82" y="73"/>
                  </a:lnTo>
                  <a:lnTo>
                    <a:pt x="82" y="71"/>
                  </a:lnTo>
                  <a:lnTo>
                    <a:pt x="85" y="71"/>
                  </a:lnTo>
                  <a:lnTo>
                    <a:pt x="87" y="66"/>
                  </a:lnTo>
                  <a:lnTo>
                    <a:pt x="89" y="69"/>
                  </a:lnTo>
                  <a:lnTo>
                    <a:pt x="89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94" y="69"/>
                  </a:lnTo>
                  <a:lnTo>
                    <a:pt x="101" y="62"/>
                  </a:lnTo>
                  <a:lnTo>
                    <a:pt x="104" y="59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54"/>
                  </a:lnTo>
                  <a:lnTo>
                    <a:pt x="111" y="52"/>
                  </a:lnTo>
                  <a:lnTo>
                    <a:pt x="113" y="52"/>
                  </a:lnTo>
                  <a:lnTo>
                    <a:pt x="113" y="54"/>
                  </a:lnTo>
                  <a:lnTo>
                    <a:pt x="118" y="57"/>
                  </a:lnTo>
                  <a:lnTo>
                    <a:pt x="120" y="54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8" y="50"/>
                  </a:lnTo>
                  <a:lnTo>
                    <a:pt x="120" y="50"/>
                  </a:lnTo>
                  <a:lnTo>
                    <a:pt x="120" y="45"/>
                  </a:lnTo>
                  <a:lnTo>
                    <a:pt x="120" y="43"/>
                  </a:lnTo>
                  <a:lnTo>
                    <a:pt x="123" y="45"/>
                  </a:lnTo>
                  <a:lnTo>
                    <a:pt x="123" y="47"/>
                  </a:lnTo>
                  <a:lnTo>
                    <a:pt x="125" y="47"/>
                  </a:lnTo>
                  <a:lnTo>
                    <a:pt x="127" y="45"/>
                  </a:lnTo>
                  <a:lnTo>
                    <a:pt x="127" y="43"/>
                  </a:lnTo>
                  <a:lnTo>
                    <a:pt x="125" y="38"/>
                  </a:lnTo>
                  <a:lnTo>
                    <a:pt x="125" y="36"/>
                  </a:lnTo>
                  <a:lnTo>
                    <a:pt x="125" y="36"/>
                  </a:lnTo>
                  <a:lnTo>
                    <a:pt x="125" y="31"/>
                  </a:lnTo>
                  <a:lnTo>
                    <a:pt x="127" y="31"/>
                  </a:lnTo>
                  <a:lnTo>
                    <a:pt x="130" y="31"/>
                  </a:lnTo>
                  <a:lnTo>
                    <a:pt x="132" y="28"/>
                  </a:lnTo>
                  <a:lnTo>
                    <a:pt x="130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3" y="24"/>
                  </a:lnTo>
                  <a:lnTo>
                    <a:pt x="123" y="21"/>
                  </a:lnTo>
                  <a:lnTo>
                    <a:pt x="120" y="21"/>
                  </a:lnTo>
                  <a:lnTo>
                    <a:pt x="118" y="21"/>
                  </a:lnTo>
                  <a:lnTo>
                    <a:pt x="118" y="19"/>
                  </a:lnTo>
                  <a:lnTo>
                    <a:pt x="120" y="17"/>
                  </a:lnTo>
                  <a:lnTo>
                    <a:pt x="123" y="17"/>
                  </a:lnTo>
                  <a:lnTo>
                    <a:pt x="120" y="12"/>
                  </a:lnTo>
                  <a:lnTo>
                    <a:pt x="120" y="12"/>
                  </a:lnTo>
                  <a:lnTo>
                    <a:pt x="118" y="14"/>
                  </a:lnTo>
                  <a:lnTo>
                    <a:pt x="115" y="12"/>
                  </a:lnTo>
                  <a:lnTo>
                    <a:pt x="113" y="9"/>
                  </a:lnTo>
                  <a:lnTo>
                    <a:pt x="118" y="9"/>
                  </a:lnTo>
                  <a:lnTo>
                    <a:pt x="118" y="7"/>
                  </a:lnTo>
                  <a:lnTo>
                    <a:pt x="118" y="5"/>
                  </a:lnTo>
                  <a:lnTo>
                    <a:pt x="120" y="5"/>
                  </a:lnTo>
                  <a:lnTo>
                    <a:pt x="118" y="2"/>
                  </a:lnTo>
                  <a:lnTo>
                    <a:pt x="115" y="2"/>
                  </a:lnTo>
                  <a:lnTo>
                    <a:pt x="111" y="7"/>
                  </a:lnTo>
                  <a:lnTo>
                    <a:pt x="111" y="9"/>
                  </a:lnTo>
                  <a:lnTo>
                    <a:pt x="108" y="12"/>
                  </a:lnTo>
                  <a:lnTo>
                    <a:pt x="106" y="7"/>
                  </a:lnTo>
                  <a:lnTo>
                    <a:pt x="108" y="7"/>
                  </a:lnTo>
                  <a:lnTo>
                    <a:pt x="106" y="5"/>
                  </a:lnTo>
                  <a:lnTo>
                    <a:pt x="106" y="2"/>
                  </a:lnTo>
                  <a:lnTo>
                    <a:pt x="104" y="0"/>
                  </a:lnTo>
                  <a:lnTo>
                    <a:pt x="101" y="2"/>
                  </a:lnTo>
                  <a:lnTo>
                    <a:pt x="99" y="2"/>
                  </a:lnTo>
                  <a:lnTo>
                    <a:pt x="99" y="5"/>
                  </a:lnTo>
                  <a:lnTo>
                    <a:pt x="99" y="7"/>
                  </a:lnTo>
                  <a:lnTo>
                    <a:pt x="99" y="9"/>
                  </a:lnTo>
                  <a:lnTo>
                    <a:pt x="94" y="9"/>
                  </a:lnTo>
                  <a:lnTo>
                    <a:pt x="92" y="12"/>
                  </a:lnTo>
                  <a:lnTo>
                    <a:pt x="92" y="9"/>
                  </a:lnTo>
                  <a:lnTo>
                    <a:pt x="89" y="7"/>
                  </a:lnTo>
                  <a:lnTo>
                    <a:pt x="89" y="9"/>
                  </a:lnTo>
                  <a:lnTo>
                    <a:pt x="87" y="14"/>
                  </a:lnTo>
                  <a:lnTo>
                    <a:pt x="85" y="14"/>
                  </a:lnTo>
                  <a:lnTo>
                    <a:pt x="82" y="9"/>
                  </a:lnTo>
                  <a:lnTo>
                    <a:pt x="80" y="9"/>
                  </a:lnTo>
                  <a:lnTo>
                    <a:pt x="78" y="9"/>
                  </a:lnTo>
                  <a:lnTo>
                    <a:pt x="75" y="9"/>
                  </a:lnTo>
                  <a:lnTo>
                    <a:pt x="75" y="14"/>
                  </a:lnTo>
                  <a:lnTo>
                    <a:pt x="78" y="19"/>
                  </a:lnTo>
                  <a:lnTo>
                    <a:pt x="75" y="26"/>
                  </a:lnTo>
                  <a:lnTo>
                    <a:pt x="75" y="19"/>
                  </a:lnTo>
                  <a:lnTo>
                    <a:pt x="73" y="17"/>
                  </a:lnTo>
                  <a:lnTo>
                    <a:pt x="73" y="14"/>
                  </a:lnTo>
                  <a:lnTo>
                    <a:pt x="73" y="12"/>
                  </a:lnTo>
                  <a:lnTo>
                    <a:pt x="73" y="9"/>
                  </a:lnTo>
                  <a:lnTo>
                    <a:pt x="68" y="7"/>
                  </a:lnTo>
                  <a:lnTo>
                    <a:pt x="63" y="12"/>
                  </a:lnTo>
                  <a:lnTo>
                    <a:pt x="63" y="14"/>
                  </a:lnTo>
                  <a:lnTo>
                    <a:pt x="63" y="17"/>
                  </a:lnTo>
                  <a:lnTo>
                    <a:pt x="61" y="21"/>
                  </a:lnTo>
                  <a:lnTo>
                    <a:pt x="59" y="21"/>
                  </a:lnTo>
                  <a:lnTo>
                    <a:pt x="59" y="17"/>
                  </a:lnTo>
                  <a:lnTo>
                    <a:pt x="56" y="14"/>
                  </a:lnTo>
                  <a:lnTo>
                    <a:pt x="56" y="9"/>
                  </a:lnTo>
                  <a:lnTo>
                    <a:pt x="54" y="7"/>
                  </a:lnTo>
                  <a:lnTo>
                    <a:pt x="49" y="9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2" y="24"/>
                  </a:lnTo>
                  <a:lnTo>
                    <a:pt x="49" y="26"/>
                  </a:lnTo>
                  <a:lnTo>
                    <a:pt x="47" y="26"/>
                  </a:lnTo>
                  <a:lnTo>
                    <a:pt x="47" y="24"/>
                  </a:lnTo>
                  <a:lnTo>
                    <a:pt x="45" y="24"/>
                  </a:lnTo>
                  <a:lnTo>
                    <a:pt x="45" y="28"/>
                  </a:lnTo>
                  <a:lnTo>
                    <a:pt x="42" y="28"/>
                  </a:lnTo>
                  <a:lnTo>
                    <a:pt x="42" y="33"/>
                  </a:lnTo>
                  <a:lnTo>
                    <a:pt x="40" y="28"/>
                  </a:lnTo>
                  <a:lnTo>
                    <a:pt x="37" y="28"/>
                  </a:lnTo>
                  <a:lnTo>
                    <a:pt x="37" y="26"/>
                  </a:lnTo>
                  <a:lnTo>
                    <a:pt x="40" y="24"/>
                  </a:lnTo>
                  <a:lnTo>
                    <a:pt x="40" y="21"/>
                  </a:lnTo>
                  <a:lnTo>
                    <a:pt x="37" y="21"/>
                  </a:lnTo>
                  <a:lnTo>
                    <a:pt x="37" y="19"/>
                  </a:lnTo>
                  <a:lnTo>
                    <a:pt x="37" y="17"/>
                  </a:lnTo>
                  <a:lnTo>
                    <a:pt x="37" y="19"/>
                  </a:lnTo>
                  <a:lnTo>
                    <a:pt x="40" y="17"/>
                  </a:lnTo>
                  <a:lnTo>
                    <a:pt x="40" y="14"/>
                  </a:lnTo>
                  <a:lnTo>
                    <a:pt x="37" y="12"/>
                  </a:lnTo>
                  <a:lnTo>
                    <a:pt x="40" y="9"/>
                  </a:lnTo>
                  <a:lnTo>
                    <a:pt x="37" y="7"/>
                  </a:lnTo>
                  <a:lnTo>
                    <a:pt x="35" y="9"/>
                  </a:lnTo>
                  <a:lnTo>
                    <a:pt x="35" y="7"/>
                  </a:lnTo>
                  <a:lnTo>
                    <a:pt x="30" y="5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28" y="5"/>
                  </a:lnTo>
                  <a:lnTo>
                    <a:pt x="26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6" y="7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8" y="12"/>
                  </a:lnTo>
                  <a:lnTo>
                    <a:pt x="23" y="9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21" y="9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9"/>
                  </a:lnTo>
                  <a:lnTo>
                    <a:pt x="11" y="12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1" y="12"/>
                  </a:lnTo>
                  <a:lnTo>
                    <a:pt x="9" y="14"/>
                  </a:lnTo>
                  <a:lnTo>
                    <a:pt x="11" y="17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1" y="19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4" y="17"/>
                  </a:lnTo>
                  <a:lnTo>
                    <a:pt x="7" y="21"/>
                  </a:lnTo>
                  <a:lnTo>
                    <a:pt x="9" y="24"/>
                  </a:lnTo>
                  <a:lnTo>
                    <a:pt x="7" y="24"/>
                  </a:lnTo>
                  <a:lnTo>
                    <a:pt x="4" y="19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4" y="24"/>
                  </a:lnTo>
                  <a:lnTo>
                    <a:pt x="7" y="26"/>
                  </a:lnTo>
                  <a:lnTo>
                    <a:pt x="9" y="26"/>
                  </a:lnTo>
                  <a:lnTo>
                    <a:pt x="11" y="24"/>
                  </a:lnTo>
                  <a:lnTo>
                    <a:pt x="14" y="24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9" y="24"/>
                  </a:lnTo>
                  <a:lnTo>
                    <a:pt x="21" y="21"/>
                  </a:lnTo>
                  <a:lnTo>
                    <a:pt x="21" y="24"/>
                  </a:lnTo>
                  <a:lnTo>
                    <a:pt x="23" y="24"/>
                  </a:lnTo>
                  <a:lnTo>
                    <a:pt x="26" y="24"/>
                  </a:lnTo>
                  <a:lnTo>
                    <a:pt x="26" y="21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30" y="21"/>
                  </a:lnTo>
                  <a:lnTo>
                    <a:pt x="30" y="24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3" y="26"/>
                  </a:lnTo>
                  <a:lnTo>
                    <a:pt x="35" y="26"/>
                  </a:lnTo>
                  <a:lnTo>
                    <a:pt x="33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3"/>
                  </a:lnTo>
                  <a:lnTo>
                    <a:pt x="28" y="33"/>
                  </a:lnTo>
                  <a:lnTo>
                    <a:pt x="30" y="33"/>
                  </a:lnTo>
                  <a:lnTo>
                    <a:pt x="33" y="31"/>
                  </a:lnTo>
                  <a:lnTo>
                    <a:pt x="33" y="31"/>
                  </a:lnTo>
                  <a:lnTo>
                    <a:pt x="33" y="33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1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6"/>
                  </a:lnTo>
                  <a:lnTo>
                    <a:pt x="16" y="38"/>
                  </a:lnTo>
                  <a:lnTo>
                    <a:pt x="14" y="36"/>
                  </a:lnTo>
                  <a:lnTo>
                    <a:pt x="11" y="36"/>
                  </a:lnTo>
                  <a:lnTo>
                    <a:pt x="9" y="38"/>
                  </a:lnTo>
                  <a:lnTo>
                    <a:pt x="7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7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14" y="43"/>
                  </a:lnTo>
                  <a:lnTo>
                    <a:pt x="21" y="43"/>
                  </a:lnTo>
                  <a:lnTo>
                    <a:pt x="23" y="43"/>
                  </a:lnTo>
                  <a:lnTo>
                    <a:pt x="23" y="45"/>
                  </a:lnTo>
                  <a:lnTo>
                    <a:pt x="21" y="45"/>
                  </a:lnTo>
                  <a:lnTo>
                    <a:pt x="21" y="47"/>
                  </a:lnTo>
                  <a:lnTo>
                    <a:pt x="23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30" y="47"/>
                  </a:lnTo>
                  <a:lnTo>
                    <a:pt x="30" y="50"/>
                  </a:lnTo>
                  <a:lnTo>
                    <a:pt x="28" y="52"/>
                  </a:lnTo>
                  <a:lnTo>
                    <a:pt x="26" y="54"/>
                  </a:lnTo>
                  <a:lnTo>
                    <a:pt x="28" y="57"/>
                  </a:lnTo>
                  <a:lnTo>
                    <a:pt x="33" y="52"/>
                  </a:lnTo>
                  <a:lnTo>
                    <a:pt x="35" y="54"/>
                  </a:lnTo>
                  <a:lnTo>
                    <a:pt x="35" y="54"/>
                  </a:lnTo>
                  <a:lnTo>
                    <a:pt x="33" y="54"/>
                  </a:lnTo>
                  <a:lnTo>
                    <a:pt x="30" y="54"/>
                  </a:lnTo>
                  <a:lnTo>
                    <a:pt x="28" y="57"/>
                  </a:lnTo>
                  <a:lnTo>
                    <a:pt x="26" y="57"/>
                  </a:lnTo>
                  <a:lnTo>
                    <a:pt x="26" y="59"/>
                  </a:lnTo>
                  <a:lnTo>
                    <a:pt x="26" y="62"/>
                  </a:lnTo>
                  <a:lnTo>
                    <a:pt x="23" y="62"/>
                  </a:lnTo>
                  <a:lnTo>
                    <a:pt x="21" y="62"/>
                  </a:lnTo>
                  <a:lnTo>
                    <a:pt x="21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6" y="59"/>
                  </a:lnTo>
                  <a:lnTo>
                    <a:pt x="16" y="64"/>
                  </a:lnTo>
                  <a:lnTo>
                    <a:pt x="19" y="64"/>
                  </a:lnTo>
                  <a:lnTo>
                    <a:pt x="19" y="64"/>
                  </a:lnTo>
                  <a:lnTo>
                    <a:pt x="16" y="69"/>
                  </a:lnTo>
                  <a:lnTo>
                    <a:pt x="21" y="69"/>
                  </a:lnTo>
                  <a:lnTo>
                    <a:pt x="21" y="69"/>
                  </a:lnTo>
                  <a:lnTo>
                    <a:pt x="23" y="69"/>
                  </a:lnTo>
                  <a:lnTo>
                    <a:pt x="28" y="71"/>
                  </a:lnTo>
                  <a:lnTo>
                    <a:pt x="33" y="66"/>
                  </a:lnTo>
                  <a:lnTo>
                    <a:pt x="35" y="69"/>
                  </a:lnTo>
                  <a:lnTo>
                    <a:pt x="37" y="69"/>
                  </a:lnTo>
                  <a:lnTo>
                    <a:pt x="37" y="69"/>
                  </a:lnTo>
                  <a:lnTo>
                    <a:pt x="40" y="69"/>
                  </a:lnTo>
                  <a:close/>
                </a:path>
              </a:pathLst>
            </a:custGeom>
            <a:grpFill/>
            <a:ln w="7938" cap="flat">
              <a:solidFill>
                <a:srgbClr val="FFFFFF">
                  <a:alpha val="5000"/>
                </a:srgb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ZA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837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CE638D-4173-4E89-9F24-D265B3AF8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59" y="730885"/>
            <a:ext cx="8497277" cy="1325563"/>
          </a:xfrm>
        </p:spPr>
        <p:txBody>
          <a:bodyPr/>
          <a:lstStyle/>
          <a:p>
            <a:r>
              <a:rPr lang="en-US"/>
              <a:t>PROLIFERATION OF </a:t>
            </a:r>
            <a:br>
              <a:rPr lang="en-US"/>
            </a:br>
            <a:r>
              <a:rPr lang="en-US"/>
              <a:t>THIRD-PARTY RESELLERS</a:t>
            </a:r>
            <a:endParaRPr lang="en-ZA"/>
          </a:p>
        </p:txBody>
      </p:sp>
      <p:sp>
        <p:nvSpPr>
          <p:cNvPr id="43" name="Hexagon 42">
            <a:extLst>
              <a:ext uri="{FF2B5EF4-FFF2-40B4-BE49-F238E27FC236}">
                <a16:creationId xmlns:a16="http://schemas.microsoft.com/office/drawing/2014/main" id="{14B78051-3F28-484B-A0D8-427A5C527C21}"/>
              </a:ext>
            </a:extLst>
          </p:cNvPr>
          <p:cNvSpPr/>
          <p:nvPr/>
        </p:nvSpPr>
        <p:spPr>
          <a:xfrm>
            <a:off x="5696669" y="4608487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4" name="Hexagon 43">
            <a:extLst>
              <a:ext uri="{FF2B5EF4-FFF2-40B4-BE49-F238E27FC236}">
                <a16:creationId xmlns:a16="http://schemas.microsoft.com/office/drawing/2014/main" id="{2D62412D-915B-4E95-94BC-8B98711BEA63}"/>
              </a:ext>
            </a:extLst>
          </p:cNvPr>
          <p:cNvSpPr/>
          <p:nvPr/>
        </p:nvSpPr>
        <p:spPr>
          <a:xfrm>
            <a:off x="2760102" y="4608487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5" name="Hexagon 44">
            <a:extLst>
              <a:ext uri="{FF2B5EF4-FFF2-40B4-BE49-F238E27FC236}">
                <a16:creationId xmlns:a16="http://schemas.microsoft.com/office/drawing/2014/main" id="{78C82294-5ABF-434C-B5D5-94D63BD82123}"/>
              </a:ext>
            </a:extLst>
          </p:cNvPr>
          <p:cNvSpPr/>
          <p:nvPr/>
        </p:nvSpPr>
        <p:spPr>
          <a:xfrm>
            <a:off x="8633236" y="4608487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6" name="Hexagon 45">
            <a:extLst>
              <a:ext uri="{FF2B5EF4-FFF2-40B4-BE49-F238E27FC236}">
                <a16:creationId xmlns:a16="http://schemas.microsoft.com/office/drawing/2014/main" id="{83E9F01C-D0A3-4E9C-B7D4-BABA3F059DFD}"/>
              </a:ext>
            </a:extLst>
          </p:cNvPr>
          <p:cNvSpPr/>
          <p:nvPr/>
        </p:nvSpPr>
        <p:spPr>
          <a:xfrm>
            <a:off x="4251327" y="2966500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7" name="Hexagon 46">
            <a:extLst>
              <a:ext uri="{FF2B5EF4-FFF2-40B4-BE49-F238E27FC236}">
                <a16:creationId xmlns:a16="http://schemas.microsoft.com/office/drawing/2014/main" id="{A1BF7A71-496F-4D1B-906F-0EAC21EB1451}"/>
              </a:ext>
            </a:extLst>
          </p:cNvPr>
          <p:cNvSpPr/>
          <p:nvPr/>
        </p:nvSpPr>
        <p:spPr>
          <a:xfrm>
            <a:off x="1314760" y="2966500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8" name="Hexagon 47">
            <a:extLst>
              <a:ext uri="{FF2B5EF4-FFF2-40B4-BE49-F238E27FC236}">
                <a16:creationId xmlns:a16="http://schemas.microsoft.com/office/drawing/2014/main" id="{993115C5-4815-4029-AB0C-0396517ECCB5}"/>
              </a:ext>
            </a:extLst>
          </p:cNvPr>
          <p:cNvSpPr/>
          <p:nvPr/>
        </p:nvSpPr>
        <p:spPr>
          <a:xfrm>
            <a:off x="7187894" y="2966500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9" name="Hexagon 48">
            <a:extLst>
              <a:ext uri="{FF2B5EF4-FFF2-40B4-BE49-F238E27FC236}">
                <a16:creationId xmlns:a16="http://schemas.microsoft.com/office/drawing/2014/main" id="{75C91FEA-38CE-4F76-BB38-BAA718E3732D}"/>
              </a:ext>
            </a:extLst>
          </p:cNvPr>
          <p:cNvSpPr/>
          <p:nvPr/>
        </p:nvSpPr>
        <p:spPr>
          <a:xfrm>
            <a:off x="10124462" y="2966500"/>
            <a:ext cx="1041706" cy="889546"/>
          </a:xfrm>
          <a:prstGeom prst="hexagon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0" name="Hexagon 49">
            <a:extLst>
              <a:ext uri="{FF2B5EF4-FFF2-40B4-BE49-F238E27FC236}">
                <a16:creationId xmlns:a16="http://schemas.microsoft.com/office/drawing/2014/main" id="{F59DC050-B128-460C-A8F8-68A69BE0CBAA}"/>
              </a:ext>
            </a:extLst>
          </p:cNvPr>
          <p:cNvSpPr/>
          <p:nvPr/>
        </p:nvSpPr>
        <p:spPr>
          <a:xfrm>
            <a:off x="5570756" y="4661001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1" name="Hexagon 50">
            <a:extLst>
              <a:ext uri="{FF2B5EF4-FFF2-40B4-BE49-F238E27FC236}">
                <a16:creationId xmlns:a16="http://schemas.microsoft.com/office/drawing/2014/main" id="{AAB8A8B0-167C-4A55-B195-6EBBF84C1609}"/>
              </a:ext>
            </a:extLst>
          </p:cNvPr>
          <p:cNvSpPr/>
          <p:nvPr/>
        </p:nvSpPr>
        <p:spPr>
          <a:xfrm>
            <a:off x="2634189" y="4661001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3" name="Hexagon 52">
            <a:extLst>
              <a:ext uri="{FF2B5EF4-FFF2-40B4-BE49-F238E27FC236}">
                <a16:creationId xmlns:a16="http://schemas.microsoft.com/office/drawing/2014/main" id="{2F4F3D3E-9D6D-49CD-AE09-3794DC280956}"/>
              </a:ext>
            </a:extLst>
          </p:cNvPr>
          <p:cNvSpPr/>
          <p:nvPr/>
        </p:nvSpPr>
        <p:spPr>
          <a:xfrm>
            <a:off x="8507323" y="4661001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DF60B2-F4F4-491C-991B-F4D43AEC1A5A}"/>
              </a:ext>
            </a:extLst>
          </p:cNvPr>
          <p:cNvSpPr/>
          <p:nvPr/>
        </p:nvSpPr>
        <p:spPr>
          <a:xfrm>
            <a:off x="4125414" y="3019014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84926924-EA7D-4A20-8EF5-FBCB0F8BB06C}"/>
              </a:ext>
            </a:extLst>
          </p:cNvPr>
          <p:cNvSpPr/>
          <p:nvPr/>
        </p:nvSpPr>
        <p:spPr>
          <a:xfrm>
            <a:off x="1188847" y="3019014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06F6653C-FF71-46FC-80E7-732C9FF0A0A5}"/>
              </a:ext>
            </a:extLst>
          </p:cNvPr>
          <p:cNvSpPr/>
          <p:nvPr/>
        </p:nvSpPr>
        <p:spPr>
          <a:xfrm>
            <a:off x="7061981" y="3019014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0" name="Hexagon 59">
            <a:extLst>
              <a:ext uri="{FF2B5EF4-FFF2-40B4-BE49-F238E27FC236}">
                <a16:creationId xmlns:a16="http://schemas.microsoft.com/office/drawing/2014/main" id="{7196A199-9A1B-4CFF-8D56-5E9C62E08936}"/>
              </a:ext>
            </a:extLst>
          </p:cNvPr>
          <p:cNvSpPr/>
          <p:nvPr/>
        </p:nvSpPr>
        <p:spPr>
          <a:xfrm>
            <a:off x="9998549" y="3019014"/>
            <a:ext cx="994772" cy="849468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1" name="TextBox 2"/>
          <p:cNvSpPr txBox="1">
            <a:spLocks noChangeArrowheads="1"/>
          </p:cNvSpPr>
          <p:nvPr/>
        </p:nvSpPr>
        <p:spPr bwMode="auto">
          <a:xfrm>
            <a:off x="1912276" y="5573749"/>
            <a:ext cx="24654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Importers/</a:t>
            </a:r>
          </a:p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Exporters </a:t>
            </a:r>
          </a:p>
        </p:txBody>
      </p:sp>
      <p:sp>
        <p:nvSpPr>
          <p:cNvPr id="62" name="TextBox 14"/>
          <p:cNvSpPr txBox="1">
            <a:spLocks noChangeArrowheads="1"/>
          </p:cNvSpPr>
          <p:nvPr/>
        </p:nvSpPr>
        <p:spPr bwMode="auto">
          <a:xfrm>
            <a:off x="405553" y="3887710"/>
            <a:ext cx="26351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Professional </a:t>
            </a:r>
          </a:p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Resellers</a:t>
            </a:r>
          </a:p>
        </p:txBody>
      </p:sp>
      <p:sp>
        <p:nvSpPr>
          <p:cNvPr id="63" name="TextBox 20"/>
          <p:cNvSpPr txBox="1">
            <a:spLocks noChangeArrowheads="1"/>
          </p:cNvSpPr>
          <p:nvPr/>
        </p:nvSpPr>
        <p:spPr bwMode="auto">
          <a:xfrm>
            <a:off x="3414207" y="3887710"/>
            <a:ext cx="2456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Product </a:t>
            </a:r>
          </a:p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Liquidators</a:t>
            </a:r>
          </a:p>
        </p:txBody>
      </p:sp>
      <p:sp>
        <p:nvSpPr>
          <p:cNvPr id="71" name="TextBox 21"/>
          <p:cNvSpPr txBox="1">
            <a:spLocks noChangeArrowheads="1"/>
          </p:cNvSpPr>
          <p:nvPr/>
        </p:nvSpPr>
        <p:spPr bwMode="auto">
          <a:xfrm>
            <a:off x="4499353" y="5573749"/>
            <a:ext cx="30014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Breaching </a:t>
            </a:r>
            <a:br>
              <a:rPr lang="en-US" altLang="en-US" sz="1800">
                <a:solidFill>
                  <a:schemeClr val="tx2"/>
                </a:solidFill>
                <a:latin typeface="+mn-lt"/>
              </a:rPr>
            </a:br>
            <a:r>
              <a:rPr lang="en-US" altLang="en-US" sz="1800">
                <a:solidFill>
                  <a:schemeClr val="tx2"/>
                </a:solidFill>
                <a:latin typeface="+mn-lt"/>
              </a:rPr>
              <a:t>Distributors </a:t>
            </a:r>
            <a:br>
              <a:rPr lang="en-US" altLang="en-US" sz="1800">
                <a:solidFill>
                  <a:schemeClr val="tx2"/>
                </a:solidFill>
                <a:latin typeface="+mn-lt"/>
              </a:rPr>
            </a:br>
            <a:r>
              <a:rPr lang="en-US" altLang="en-US" sz="1800">
                <a:solidFill>
                  <a:schemeClr val="tx2"/>
                </a:solidFill>
                <a:latin typeface="+mn-lt"/>
              </a:rPr>
              <a:t>(willfully)</a:t>
            </a:r>
          </a:p>
        </p:txBody>
      </p:sp>
      <p:sp>
        <p:nvSpPr>
          <p:cNvPr id="72" name="TextBox 23"/>
          <p:cNvSpPr txBox="1">
            <a:spLocks noChangeArrowheads="1"/>
          </p:cNvSpPr>
          <p:nvPr/>
        </p:nvSpPr>
        <p:spPr bwMode="auto">
          <a:xfrm>
            <a:off x="7485304" y="5573749"/>
            <a:ext cx="300142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Breaching </a:t>
            </a:r>
            <a:br>
              <a:rPr lang="en-US" altLang="en-US" sz="1800">
                <a:solidFill>
                  <a:schemeClr val="tx2"/>
                </a:solidFill>
                <a:latin typeface="+mn-lt"/>
              </a:rPr>
            </a:br>
            <a:r>
              <a:rPr lang="en-US" altLang="en-US" sz="1800">
                <a:solidFill>
                  <a:schemeClr val="tx2"/>
                </a:solidFill>
                <a:latin typeface="+mn-lt"/>
              </a:rPr>
              <a:t>Distributors </a:t>
            </a:r>
            <a:br>
              <a:rPr lang="en-US" altLang="en-US" sz="1800">
                <a:solidFill>
                  <a:schemeClr val="tx2"/>
                </a:solidFill>
                <a:latin typeface="+mn-lt"/>
              </a:rPr>
            </a:br>
            <a:r>
              <a:rPr lang="en-US" altLang="en-US" sz="1800">
                <a:solidFill>
                  <a:schemeClr val="tx2"/>
                </a:solidFill>
                <a:latin typeface="+mn-lt"/>
              </a:rPr>
              <a:t>(unknowingly)</a:t>
            </a:r>
          </a:p>
        </p:txBody>
      </p:sp>
      <p:sp>
        <p:nvSpPr>
          <p:cNvPr id="73" name="TextBox 24"/>
          <p:cNvSpPr txBox="1">
            <a:spLocks noChangeArrowheads="1"/>
          </p:cNvSpPr>
          <p:nvPr/>
        </p:nvSpPr>
        <p:spPr bwMode="auto">
          <a:xfrm>
            <a:off x="9445900" y="3887710"/>
            <a:ext cx="21438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Drop-</a:t>
            </a:r>
          </a:p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Shippers </a:t>
            </a:r>
          </a:p>
        </p:txBody>
      </p:sp>
      <p:sp>
        <p:nvSpPr>
          <p:cNvPr id="82" name="TextBox 25"/>
          <p:cNvSpPr txBox="1">
            <a:spLocks noChangeArrowheads="1"/>
          </p:cNvSpPr>
          <p:nvPr/>
        </p:nvSpPr>
        <p:spPr bwMode="auto">
          <a:xfrm>
            <a:off x="6647323" y="3887710"/>
            <a:ext cx="19049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ctr" defTabSz="684213">
              <a:lnSpc>
                <a:spcPct val="100000"/>
              </a:lnSpc>
              <a:spcBef>
                <a:spcPct val="0"/>
              </a:spcBef>
              <a:buFontTx/>
              <a:buNone/>
              <a:defRPr sz="1000">
                <a:solidFill>
                  <a:srgbClr val="737572"/>
                </a:solidFill>
                <a:latin typeface="Adobe Garamond Pro"/>
                <a:ea typeface="Lato Light"/>
                <a:cs typeface="Lato Light"/>
              </a:defRPr>
            </a:lvl1pPr>
            <a:lvl2pPr marL="742950" indent="-28575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900">
                <a:latin typeface="Lato Light"/>
                <a:ea typeface="Lato Light"/>
                <a:cs typeface="Lato Light"/>
              </a:defRPr>
            </a:lvl2pPr>
            <a:lvl3pPr marL="11430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700">
                <a:latin typeface="Lato Light"/>
                <a:ea typeface="Lato Light"/>
                <a:cs typeface="Lato Light"/>
              </a:defRPr>
            </a:lvl3pPr>
            <a:lvl4pPr marL="16002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4pPr>
            <a:lvl5pPr marL="2057400" indent="-228600" defTabSz="684213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5pPr>
            <a:lvl6pPr marL="25146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6pPr>
            <a:lvl7pPr marL="29718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7pPr>
            <a:lvl8pPr marL="34290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8pPr>
            <a:lvl9pPr marL="3886200" indent="-228600" defTabSz="684213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defRPr sz="600">
                <a:latin typeface="Lato Light"/>
                <a:ea typeface="Lato Light"/>
                <a:cs typeface="Lato Light"/>
              </a:defRPr>
            </a:lvl9pPr>
          </a:lstStyle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Hobby </a:t>
            </a:r>
          </a:p>
          <a:p>
            <a:r>
              <a:rPr lang="en-US" altLang="en-US" sz="1800">
                <a:solidFill>
                  <a:schemeClr val="tx2"/>
                </a:solidFill>
                <a:latin typeface="+mn-lt"/>
              </a:rPr>
              <a:t>Sellers</a:t>
            </a:r>
          </a:p>
        </p:txBody>
      </p:sp>
      <p:pic>
        <p:nvPicPr>
          <p:cNvPr id="83" name="Picture 31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9565" y="3160362"/>
            <a:ext cx="569468" cy="59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3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98363" y="3140004"/>
            <a:ext cx="442174" cy="636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33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3048" y="4789838"/>
            <a:ext cx="558301" cy="66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4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6203" y="3127279"/>
            <a:ext cx="511405" cy="66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35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20357" y="3251975"/>
            <a:ext cx="580633" cy="412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6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34130" y="4871619"/>
            <a:ext cx="558301" cy="57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7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4687" y="4868495"/>
            <a:ext cx="580633" cy="52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8</a:t>
            </a:fld>
            <a:endParaRPr lang="en-ZA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014A1C3-F7AB-461D-8B96-24C4975BB9C8}"/>
              </a:ext>
            </a:extLst>
          </p:cNvPr>
          <p:cNvPicPr/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35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7B5DC-1601-4462-A4F0-C829F3AE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/>
              <a:t>UNAUTHORIZED 3P SELLERS CREATE PROBLEMS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EF38EF-CF69-4080-A794-FE994DA4E4ED}"/>
              </a:ext>
            </a:extLst>
          </p:cNvPr>
          <p:cNvSpPr/>
          <p:nvPr/>
        </p:nvSpPr>
        <p:spPr>
          <a:xfrm>
            <a:off x="4809729" y="1603442"/>
            <a:ext cx="3165228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US">
                <a:solidFill>
                  <a:schemeClr val="accent1"/>
                </a:solidFill>
              </a:rPr>
              <a:t>UNAUTHORIZED </a:t>
            </a:r>
            <a:br>
              <a:rPr lang="en-US">
                <a:solidFill>
                  <a:schemeClr val="accent1"/>
                </a:solidFill>
              </a:rPr>
            </a:br>
            <a:r>
              <a:rPr lang="en-US">
                <a:solidFill>
                  <a:schemeClr val="accent1"/>
                </a:solidFill>
              </a:rPr>
              <a:t>SELLERS </a:t>
            </a:r>
            <a:endParaRPr lang="en-ZA">
              <a:solidFill>
                <a:schemeClr val="accent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609754E-FEE0-4513-9739-654984E029B2}"/>
              </a:ext>
            </a:extLst>
          </p:cNvPr>
          <p:cNvSpPr/>
          <p:nvPr/>
        </p:nvSpPr>
        <p:spPr>
          <a:xfrm>
            <a:off x="6904552" y="2579722"/>
            <a:ext cx="2864288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ZA">
                <a:solidFill>
                  <a:schemeClr val="bg1"/>
                </a:solidFill>
              </a:rPr>
              <a:t>Brand suffers poor reviews, lost sales, damaged image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CBB16C9-06AA-472E-9DCE-DDD425CFAF68}"/>
              </a:ext>
            </a:extLst>
          </p:cNvPr>
          <p:cNvSpPr/>
          <p:nvPr/>
        </p:nvSpPr>
        <p:spPr>
          <a:xfrm>
            <a:off x="9595344" y="4647420"/>
            <a:ext cx="2352816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ZA">
                <a:solidFill>
                  <a:schemeClr val="bg1"/>
                </a:solidFill>
              </a:rPr>
              <a:t>Become unhappy and may refuse to do business with brand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E4BBB08-1960-4F2E-8268-D88627DB4809}"/>
              </a:ext>
            </a:extLst>
          </p:cNvPr>
          <p:cNvSpPr/>
          <p:nvPr/>
        </p:nvSpPr>
        <p:spPr>
          <a:xfrm>
            <a:off x="6904553" y="4647420"/>
            <a:ext cx="2087047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ZA">
                <a:solidFill>
                  <a:schemeClr val="bg1"/>
                </a:solidFill>
              </a:rPr>
              <a:t>Lose incentive to invest in brand because they cannot compete with free-riders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089922-B3DF-4EA6-8AA3-9F41A2DCD4DC}"/>
              </a:ext>
            </a:extLst>
          </p:cNvPr>
          <p:cNvSpPr/>
          <p:nvPr/>
        </p:nvSpPr>
        <p:spPr>
          <a:xfrm>
            <a:off x="4809729" y="4647420"/>
            <a:ext cx="1800000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US">
                <a:solidFill>
                  <a:schemeClr val="accent1"/>
                </a:solidFill>
              </a:rPr>
              <a:t>AUTHORIZED </a:t>
            </a:r>
            <a:br>
              <a:rPr lang="en-US">
                <a:solidFill>
                  <a:schemeClr val="accent1"/>
                </a:solidFill>
              </a:rPr>
            </a:br>
            <a:r>
              <a:rPr lang="en-US">
                <a:solidFill>
                  <a:schemeClr val="accent1"/>
                </a:solidFill>
              </a:rPr>
              <a:t>SELLERS 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8AE1261-2C1E-4D21-A624-6A847A9C82E3}"/>
              </a:ext>
            </a:extLst>
          </p:cNvPr>
          <p:cNvGrpSpPr/>
          <p:nvPr/>
        </p:nvGrpSpPr>
        <p:grpSpPr>
          <a:xfrm>
            <a:off x="4163596" y="1712296"/>
            <a:ext cx="222448" cy="161488"/>
            <a:chOff x="4163596" y="1421553"/>
            <a:chExt cx="222448" cy="161488"/>
          </a:xfrm>
        </p:grpSpPr>
        <p:sp>
          <p:nvSpPr>
            <p:cNvPr id="30" name="Oval 24">
              <a:extLst>
                <a:ext uri="{FF2B5EF4-FFF2-40B4-BE49-F238E27FC236}">
                  <a16:creationId xmlns:a16="http://schemas.microsoft.com/office/drawing/2014/main" id="{75BE7DAB-3A7E-4B8F-9A6E-A2A381B6E9AE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1" name="Oval 25">
              <a:extLst>
                <a:ext uri="{FF2B5EF4-FFF2-40B4-BE49-F238E27FC236}">
                  <a16:creationId xmlns:a16="http://schemas.microsoft.com/office/drawing/2014/main" id="{E1A980B2-47AD-4DF8-907B-0776F9292B49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065DA1D-2DDD-4550-82EA-5F405671BFB9}"/>
              </a:ext>
            </a:extLst>
          </p:cNvPr>
          <p:cNvGrpSpPr/>
          <p:nvPr/>
        </p:nvGrpSpPr>
        <p:grpSpPr>
          <a:xfrm>
            <a:off x="4163596" y="4757046"/>
            <a:ext cx="222448" cy="161488"/>
            <a:chOff x="4163596" y="1421553"/>
            <a:chExt cx="222448" cy="161488"/>
          </a:xfrm>
        </p:grpSpPr>
        <p:sp>
          <p:nvSpPr>
            <p:cNvPr id="36" name="Oval 30">
              <a:extLst>
                <a:ext uri="{FF2B5EF4-FFF2-40B4-BE49-F238E27FC236}">
                  <a16:creationId xmlns:a16="http://schemas.microsoft.com/office/drawing/2014/main" id="{15E0EF6A-0A9F-4202-A62D-C3A503A17F67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37" name="Oval 31">
              <a:extLst>
                <a:ext uri="{FF2B5EF4-FFF2-40B4-BE49-F238E27FC236}">
                  <a16:creationId xmlns:a16="http://schemas.microsoft.com/office/drawing/2014/main" id="{8576A9DB-4C96-4526-B713-B78F987C1C40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42C9CB6-D74A-471C-A4DA-481B5BE01082}"/>
              </a:ext>
            </a:extLst>
          </p:cNvPr>
          <p:cNvCxnSpPr/>
          <p:nvPr/>
        </p:nvCxnSpPr>
        <p:spPr>
          <a:xfrm flipH="1">
            <a:off x="6797040" y="2673446"/>
            <a:ext cx="0" cy="46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D179C11-2AAA-430F-B61C-D1A3495C5AE6}"/>
              </a:ext>
            </a:extLst>
          </p:cNvPr>
          <p:cNvCxnSpPr/>
          <p:nvPr/>
        </p:nvCxnSpPr>
        <p:spPr>
          <a:xfrm flipH="1">
            <a:off x="6797040" y="4751947"/>
            <a:ext cx="0" cy="46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9907C0C-7108-4A33-B9FD-E839D5DC4899}"/>
              </a:ext>
            </a:extLst>
          </p:cNvPr>
          <p:cNvCxnSpPr/>
          <p:nvPr/>
        </p:nvCxnSpPr>
        <p:spPr>
          <a:xfrm flipH="1">
            <a:off x="9479280" y="4751947"/>
            <a:ext cx="0" cy="46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07028C84-7765-4753-A42E-62E18F9DB0D9}"/>
              </a:ext>
            </a:extLst>
          </p:cNvPr>
          <p:cNvSpPr/>
          <p:nvPr/>
        </p:nvSpPr>
        <p:spPr>
          <a:xfrm>
            <a:off x="6904553" y="1562159"/>
            <a:ext cx="2352816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ZA">
                <a:solidFill>
                  <a:schemeClr val="bg1"/>
                </a:solidFill>
              </a:rPr>
              <a:t>Do not invest in quality controls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744101C-6348-49CD-805F-6ABF2CCCC6D2}"/>
              </a:ext>
            </a:extLst>
          </p:cNvPr>
          <p:cNvSpPr/>
          <p:nvPr/>
        </p:nvSpPr>
        <p:spPr>
          <a:xfrm>
            <a:off x="9595344" y="1562159"/>
            <a:ext cx="2352816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ZA">
                <a:solidFill>
                  <a:schemeClr val="bg1"/>
                </a:solidFill>
              </a:rPr>
              <a:t>Do not invest in marketing and promoting the brand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C7C1508-EA73-4C63-AE08-1F7E1EE190A9}"/>
              </a:ext>
            </a:extLst>
          </p:cNvPr>
          <p:cNvCxnSpPr/>
          <p:nvPr/>
        </p:nvCxnSpPr>
        <p:spPr>
          <a:xfrm flipH="1">
            <a:off x="6797040" y="1648263"/>
            <a:ext cx="0" cy="46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8D44A9FC-0CEA-4145-9265-06AB3554DCEB}"/>
              </a:ext>
            </a:extLst>
          </p:cNvPr>
          <p:cNvCxnSpPr/>
          <p:nvPr/>
        </p:nvCxnSpPr>
        <p:spPr>
          <a:xfrm flipH="1">
            <a:off x="9479280" y="1648263"/>
            <a:ext cx="0" cy="46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A72DB90B-59F6-405C-A395-60772FDB0D97}"/>
              </a:ext>
            </a:extLst>
          </p:cNvPr>
          <p:cNvSpPr/>
          <p:nvPr/>
        </p:nvSpPr>
        <p:spPr>
          <a:xfrm>
            <a:off x="4809729" y="2621005"/>
            <a:ext cx="3165228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US">
                <a:solidFill>
                  <a:schemeClr val="accent1"/>
                </a:solidFill>
              </a:rPr>
              <a:t>BRANDS</a:t>
            </a:r>
            <a:endParaRPr lang="en-ZA">
              <a:solidFill>
                <a:schemeClr val="accent1"/>
              </a:solidFill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C61BF5A-C974-4A58-8999-E8DF2384CA26}"/>
              </a:ext>
            </a:extLst>
          </p:cNvPr>
          <p:cNvGrpSpPr/>
          <p:nvPr/>
        </p:nvGrpSpPr>
        <p:grpSpPr>
          <a:xfrm>
            <a:off x="4163596" y="2717834"/>
            <a:ext cx="222448" cy="161488"/>
            <a:chOff x="4163596" y="1421553"/>
            <a:chExt cx="222448" cy="161488"/>
          </a:xfrm>
        </p:grpSpPr>
        <p:sp>
          <p:nvSpPr>
            <p:cNvPr id="53" name="Oval 24">
              <a:extLst>
                <a:ext uri="{FF2B5EF4-FFF2-40B4-BE49-F238E27FC236}">
                  <a16:creationId xmlns:a16="http://schemas.microsoft.com/office/drawing/2014/main" id="{3F93621D-1C50-49F6-B453-B3ECFBAE108A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4" name="Oval 25">
              <a:extLst>
                <a:ext uri="{FF2B5EF4-FFF2-40B4-BE49-F238E27FC236}">
                  <a16:creationId xmlns:a16="http://schemas.microsoft.com/office/drawing/2014/main" id="{FB2436E0-22B4-4D67-A34D-20AEDBA3AD7F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75E9DDBB-DBD5-4428-B2D0-C885F37BDC82}"/>
              </a:ext>
            </a:extLst>
          </p:cNvPr>
          <p:cNvSpPr/>
          <p:nvPr/>
        </p:nvSpPr>
        <p:spPr>
          <a:xfrm>
            <a:off x="6904552" y="3612311"/>
            <a:ext cx="2864288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ZA">
                <a:solidFill>
                  <a:schemeClr val="bg1"/>
                </a:solidFill>
              </a:rPr>
              <a:t>Consumers get damaged products and blame brand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792587B-6DD7-4847-9089-3AD80E6E84AA}"/>
              </a:ext>
            </a:extLst>
          </p:cNvPr>
          <p:cNvCxnSpPr/>
          <p:nvPr/>
        </p:nvCxnSpPr>
        <p:spPr>
          <a:xfrm flipH="1">
            <a:off x="6797040" y="3717813"/>
            <a:ext cx="0" cy="4629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5E53458-BED9-4E9E-84B1-16E590639CAF}"/>
              </a:ext>
            </a:extLst>
          </p:cNvPr>
          <p:cNvGrpSpPr/>
          <p:nvPr/>
        </p:nvGrpSpPr>
        <p:grpSpPr>
          <a:xfrm>
            <a:off x="4163596" y="3709304"/>
            <a:ext cx="222448" cy="161488"/>
            <a:chOff x="4163596" y="1421553"/>
            <a:chExt cx="222448" cy="161488"/>
          </a:xfrm>
        </p:grpSpPr>
        <p:sp>
          <p:nvSpPr>
            <p:cNvPr id="58" name="Oval 24">
              <a:extLst>
                <a:ext uri="{FF2B5EF4-FFF2-40B4-BE49-F238E27FC236}">
                  <a16:creationId xmlns:a16="http://schemas.microsoft.com/office/drawing/2014/main" id="{6DC1BFF2-EB7A-49AA-BDA0-0CBF216B9C25}"/>
                </a:ext>
              </a:extLst>
            </p:cNvPr>
            <p:cNvSpPr/>
            <p:nvPr/>
          </p:nvSpPr>
          <p:spPr>
            <a:xfrm>
              <a:off x="4163596" y="1421553"/>
              <a:ext cx="161488" cy="161488"/>
            </a:xfrm>
            <a:prstGeom prst="hexagon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59" name="Oval 25">
              <a:extLst>
                <a:ext uri="{FF2B5EF4-FFF2-40B4-BE49-F238E27FC236}">
                  <a16:creationId xmlns:a16="http://schemas.microsoft.com/office/drawing/2014/main" id="{74F51ADD-5FE2-4F87-96F4-C2493613E34D}"/>
                </a:ext>
              </a:extLst>
            </p:cNvPr>
            <p:cNvSpPr/>
            <p:nvPr/>
          </p:nvSpPr>
          <p:spPr>
            <a:xfrm>
              <a:off x="4224556" y="1421553"/>
              <a:ext cx="161488" cy="161488"/>
            </a:xfrm>
            <a:prstGeom prst="hexagon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B7E680A9-DFB6-407F-8DBB-F31E1EA0A671}"/>
              </a:ext>
            </a:extLst>
          </p:cNvPr>
          <p:cNvSpPr/>
          <p:nvPr/>
        </p:nvSpPr>
        <p:spPr>
          <a:xfrm>
            <a:off x="4809729" y="3628937"/>
            <a:ext cx="3165228" cy="1253470"/>
          </a:xfrm>
          <a:prstGeom prst="rect">
            <a:avLst/>
          </a:prstGeom>
        </p:spPr>
        <p:txBody>
          <a:bodyPr wrap="square" lIns="36000" tIns="36000" rIns="36000" bIns="36000">
            <a:noAutofit/>
          </a:bodyPr>
          <a:lstStyle/>
          <a:p>
            <a:pPr lvl="0"/>
            <a:r>
              <a:rPr lang="en-US">
                <a:solidFill>
                  <a:schemeClr val="accent1"/>
                </a:solidFill>
              </a:rPr>
              <a:t>CONSUMERS</a:t>
            </a:r>
            <a:endParaRPr lang="en-ZA">
              <a:solidFill>
                <a:schemeClr val="accent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B1FF9FD-FF1A-4322-9208-AF49BD98525E}"/>
              </a:ext>
            </a:extLst>
          </p:cNvPr>
          <p:cNvSpPr/>
          <p:nvPr/>
        </p:nvSpPr>
        <p:spPr>
          <a:xfrm>
            <a:off x="381000" y="3938926"/>
            <a:ext cx="720000" cy="3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156FF-8169-4539-8C2B-60178AB1977E}" type="slidenum">
              <a:rPr lang="en-ZA" smtClean="0"/>
              <a:t>9</a:t>
            </a:fld>
            <a:endParaRPr lang="en-ZA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E2FF0D4-340C-40A0-9C4D-615EF90C3A90}"/>
              </a:ext>
            </a:extLst>
          </p:cNvPr>
          <p:cNvPicPr/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71" y="344658"/>
            <a:ext cx="1252024" cy="62601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82880" y="6400800"/>
            <a:ext cx="2057400" cy="276999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chemeClr val="accent3"/>
                </a:solidFill>
              </a:rPr>
              <a:t>Disclaimer: Not Legal Advice</a:t>
            </a:r>
            <a:endParaRPr lang="en-US" sz="1200" b="1" i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277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6299.0"/>
  <p:tag name="AS_RELEASE_DATE" val="2017.08.21"/>
  <p:tag name="AS_TITLE" val="Aspose.Slides for .NET 4.0"/>
  <p:tag name="AS_VERSION" val="17.8"/>
</p:tagLst>
</file>

<file path=ppt/theme/theme1.xml><?xml version="1.0" encoding="utf-8"?>
<a:theme xmlns:a="http://schemas.openxmlformats.org/drawingml/2006/main" name="Office Theme">
  <a:themeElements>
    <a:clrScheme name="Custom 72">
      <a:dk1>
        <a:srgbClr val="173036"/>
      </a:dk1>
      <a:lt1>
        <a:sysClr val="window" lastClr="FFFFFF"/>
      </a:lt1>
      <a:dk2>
        <a:srgbClr val="293D4A"/>
      </a:dk2>
      <a:lt2>
        <a:srgbClr val="788588"/>
      </a:lt2>
      <a:accent1>
        <a:srgbClr val="FFF600"/>
      </a:accent1>
      <a:accent2>
        <a:srgbClr val="DB4842"/>
      </a:accent2>
      <a:accent3>
        <a:srgbClr val="029ED9"/>
      </a:accent3>
      <a:accent4>
        <a:srgbClr val="70AD47"/>
      </a:accent4>
      <a:accent5>
        <a:srgbClr val="6F3B55"/>
      </a:accent5>
      <a:accent6>
        <a:srgbClr val="F9B114"/>
      </a:accent6>
      <a:hlink>
        <a:srgbClr val="009688"/>
      </a:hlink>
      <a:folHlink>
        <a:srgbClr val="668FAA"/>
      </a:folHlink>
    </a:clrScheme>
    <a:fontScheme name="Custom 52">
      <a:majorFont>
        <a:latin typeface="Franklin Gothic Medium"/>
        <a:ea typeface="Arial"/>
        <a:cs typeface="Arial"/>
      </a:majorFont>
      <a:minorFont>
        <a:latin typeface="Franklin Gothic Book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2533</Words>
  <Application>Microsoft Office PowerPoint</Application>
  <PresentationFormat>Widescreen</PresentationFormat>
  <Paragraphs>593</Paragraphs>
  <Slides>55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5" baseType="lpstr">
      <vt:lpstr>Arial</vt:lpstr>
      <vt:lpstr>Calibri</vt:lpstr>
      <vt:lpstr>Franklin Gothic Book</vt:lpstr>
      <vt:lpstr>Franklin Gothic Medium</vt:lpstr>
      <vt:lpstr>Georgia</vt:lpstr>
      <vt:lpstr>Helvetica Light</vt:lpstr>
      <vt:lpstr>Lato Light</vt:lpstr>
      <vt:lpstr>Wingdings</vt:lpstr>
      <vt:lpstr>Wingdings 2</vt:lpstr>
      <vt:lpstr>Office Theme</vt:lpstr>
      <vt:lpstr>European Online Marketplace Strategy &amp; Unauthorized Seller Enforcement</vt:lpstr>
      <vt:lpstr>WHO  WE ARE</vt:lpstr>
      <vt:lpstr>WHO  WE ARE</vt:lpstr>
      <vt:lpstr>PRIOR TO  eCOMMERCE</vt:lpstr>
      <vt:lpstr>GROWTH OF THIRD-PARTY MARKETPLACES </vt:lpstr>
      <vt:lpstr>AMAZON’S GROWING THIRD-PARTY SALES</vt:lpstr>
      <vt:lpstr>ONLINE MARKETPLACES GROWING  RAPIDLY IN EUROPE</vt:lpstr>
      <vt:lpstr>PROLIFERATION OF  THIRD-PARTY RESELLERS</vt:lpstr>
      <vt:lpstr>UNAUTHORIZED 3P SELLERS CREATE PROBLEMS</vt:lpstr>
      <vt:lpstr>UNAUTHORIZED 3P SELLERS CREATE PROBLEMS</vt:lpstr>
      <vt:lpstr>COMPANIES NEED  TO EVOLVE</vt:lpstr>
      <vt:lpstr>BRANDS IN THE EU ARE CONFUSED AND BELIEVE THEY HAVE NO RECOURSE.</vt:lpstr>
      <vt:lpstr>POSITIVE LEGAL DEVELOPMENTS FOR BRANDS IN THE EU</vt:lpstr>
      <vt:lpstr>AMAZON’S PRACTICES UNDER THE SPOTLIGHT</vt:lpstr>
      <vt:lpstr>PowerPoint Presentation</vt:lpstr>
      <vt:lpstr>THREE KEY STEPS</vt:lpstr>
      <vt:lpstr>STEP 1: STRATEGY</vt:lpstr>
      <vt:lpstr>HOW WILL YOU GO TO MARKET?</vt:lpstr>
      <vt:lpstr>AMAZON DISTRIBUTION MODELS</vt:lpstr>
      <vt:lpstr>HOW WILL YOU ENFORCE AGAINST UNAUTHORIZED SELLERS?</vt:lpstr>
      <vt:lpstr>STEP 2: FOUNDATION</vt:lpstr>
      <vt:lpstr>SELECTIVE OR EXCLUSIVE DISTRIBUTION</vt:lpstr>
      <vt:lpstr>WHAT IS SELECTIVE DISTRIBUTION?</vt:lpstr>
      <vt:lpstr>DESIGNING AND IMPLEMENTING  SELECTIVE DISTRIBUTION</vt:lpstr>
      <vt:lpstr>BRAND / PRODUCT / MARKET ANALYSIS</vt:lpstr>
      <vt:lpstr>SELECTIVE DISTRIBUTION CRITERIA OPTIONS DEPEND ON MARKET SHARE</vt:lpstr>
      <vt:lpstr>CRITERIA SELECTION PROCESS</vt:lpstr>
      <vt:lpstr>EXAMPLE BASELINE QUALITATIVE CRITERIA</vt:lpstr>
      <vt:lpstr>EXAMPLE HEIGHTENED QUALITATIVE CRITERIA</vt:lpstr>
      <vt:lpstr>EXAMPLE QUANTITATIVE CRITERIA</vt:lpstr>
      <vt:lpstr>REGULATING ONLINE  SALES</vt:lpstr>
      <vt:lpstr>HARDCORE RESTRICTIONS</vt:lpstr>
      <vt:lpstr>SELECTIVE DISTRIBUTION IMPLEMENTATION</vt:lpstr>
      <vt:lpstr>ALTERNATIVES: EXCLUSIVE DISTRIBUTION AND AGENCY</vt:lpstr>
      <vt:lpstr>STEP 3: ENFORCEMENT</vt:lpstr>
      <vt:lpstr>ENFORCEMENT WORKFLOWS</vt:lpstr>
      <vt:lpstr>ENFORCEMENT WORKFLOWS</vt:lpstr>
      <vt:lpstr>TRADEMARK  </vt:lpstr>
      <vt:lpstr>TRADEMARK  </vt:lpstr>
      <vt:lpstr>TRADEMARK WORKFLOW</vt:lpstr>
      <vt:lpstr>ENFORCEMENT WORKFLOWS</vt:lpstr>
      <vt:lpstr>SELECTIVE DISTRIBUTION WORKFLOW</vt:lpstr>
      <vt:lpstr>FIND UNAUTHORIZED SELLERS</vt:lpstr>
      <vt:lpstr>SELECTIVE DISTRIBUTION WORKFLOW</vt:lpstr>
      <vt:lpstr>CUT OFF SOURCES</vt:lpstr>
      <vt:lpstr>SELECTIVE DISTRIBUTION WORKFLOW</vt:lpstr>
      <vt:lpstr>SOFT  ENFORCEMENT</vt:lpstr>
      <vt:lpstr>SELECTIVE DISTRIBUTION WORKFLOW</vt:lpstr>
      <vt:lpstr>NATIONAL TORTIOUS INTERFERENCE LAWS</vt:lpstr>
      <vt:lpstr>SELECTIVE DISTRIBUTION WORKFLOW</vt:lpstr>
      <vt:lpstr>LEGAL ENFORCEMENT</vt:lpstr>
      <vt:lpstr>MEASURE KEY METRICS</vt:lpstr>
      <vt:lpstr>A COMPREHENSIVE SOLUTION FOR BRANDS</vt:lpstr>
      <vt:lpstr>THREE-STEP PROCESS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1601-01-01T00:00:00Z</dcterms:created>
  <dcterms:modified xsi:type="dcterms:W3CDTF">2019-06-07T13:06:34Z</dcterms:modified>
</cp:coreProperties>
</file>